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87" r:id="rId2"/>
    <p:sldId id="269" r:id="rId3"/>
    <p:sldId id="288" r:id="rId4"/>
    <p:sldId id="289" r:id="rId5"/>
    <p:sldId id="290" r:id="rId6"/>
    <p:sldId id="291" r:id="rId7"/>
    <p:sldId id="292" r:id="rId8"/>
    <p:sldId id="293" r:id="rId9"/>
    <p:sldId id="294" r:id="rId10"/>
    <p:sldId id="296" r:id="rId11"/>
    <p:sldId id="297" r:id="rId12"/>
    <p:sldId id="298" r:id="rId13"/>
    <p:sldId id="299" r:id="rId14"/>
  </p:sldIdLst>
  <p:sldSz cx="24387175" cy="13716000"/>
  <p:notesSz cx="6858000" cy="9144000"/>
  <p:defaultTextStyle>
    <a:defPPr>
      <a:defRPr lang="en-US"/>
    </a:defPPr>
    <a:lvl1pPr marL="0" algn="l" defTabSz="1038412" rtl="0" eaLnBrk="1" latinLnBrk="0" hangingPunct="1">
      <a:defRPr sz="4000" kern="1200">
        <a:solidFill>
          <a:schemeClr val="tx1"/>
        </a:solidFill>
        <a:latin typeface="+mn-lt"/>
        <a:ea typeface="+mn-ea"/>
        <a:cs typeface="+mn-cs"/>
      </a:defRPr>
    </a:lvl1pPr>
    <a:lvl2pPr marL="1038412" algn="l" defTabSz="1038412" rtl="0" eaLnBrk="1" latinLnBrk="0" hangingPunct="1">
      <a:defRPr sz="4000" kern="1200">
        <a:solidFill>
          <a:schemeClr val="tx1"/>
        </a:solidFill>
        <a:latin typeface="+mn-lt"/>
        <a:ea typeface="+mn-ea"/>
        <a:cs typeface="+mn-cs"/>
      </a:defRPr>
    </a:lvl2pPr>
    <a:lvl3pPr marL="2076826" algn="l" defTabSz="1038412" rtl="0" eaLnBrk="1" latinLnBrk="0" hangingPunct="1">
      <a:defRPr sz="4000" kern="1200">
        <a:solidFill>
          <a:schemeClr val="tx1"/>
        </a:solidFill>
        <a:latin typeface="+mn-lt"/>
        <a:ea typeface="+mn-ea"/>
        <a:cs typeface="+mn-cs"/>
      </a:defRPr>
    </a:lvl3pPr>
    <a:lvl4pPr marL="3115238" algn="l" defTabSz="1038412" rtl="0" eaLnBrk="1" latinLnBrk="0" hangingPunct="1">
      <a:defRPr sz="4000" kern="1200">
        <a:solidFill>
          <a:schemeClr val="tx1"/>
        </a:solidFill>
        <a:latin typeface="+mn-lt"/>
        <a:ea typeface="+mn-ea"/>
        <a:cs typeface="+mn-cs"/>
      </a:defRPr>
    </a:lvl4pPr>
    <a:lvl5pPr marL="4153650" algn="l" defTabSz="1038412" rtl="0" eaLnBrk="1" latinLnBrk="0" hangingPunct="1">
      <a:defRPr sz="4000" kern="1200">
        <a:solidFill>
          <a:schemeClr val="tx1"/>
        </a:solidFill>
        <a:latin typeface="+mn-lt"/>
        <a:ea typeface="+mn-ea"/>
        <a:cs typeface="+mn-cs"/>
      </a:defRPr>
    </a:lvl5pPr>
    <a:lvl6pPr marL="5192062" algn="l" defTabSz="1038412" rtl="0" eaLnBrk="1" latinLnBrk="0" hangingPunct="1">
      <a:defRPr sz="4000" kern="1200">
        <a:solidFill>
          <a:schemeClr val="tx1"/>
        </a:solidFill>
        <a:latin typeface="+mn-lt"/>
        <a:ea typeface="+mn-ea"/>
        <a:cs typeface="+mn-cs"/>
      </a:defRPr>
    </a:lvl6pPr>
    <a:lvl7pPr marL="6230472" algn="l" defTabSz="1038412" rtl="0" eaLnBrk="1" latinLnBrk="0" hangingPunct="1">
      <a:defRPr sz="4000" kern="1200">
        <a:solidFill>
          <a:schemeClr val="tx1"/>
        </a:solidFill>
        <a:latin typeface="+mn-lt"/>
        <a:ea typeface="+mn-ea"/>
        <a:cs typeface="+mn-cs"/>
      </a:defRPr>
    </a:lvl7pPr>
    <a:lvl8pPr marL="7268889" algn="l" defTabSz="1038412" rtl="0" eaLnBrk="1" latinLnBrk="0" hangingPunct="1">
      <a:defRPr sz="4000" kern="1200">
        <a:solidFill>
          <a:schemeClr val="tx1"/>
        </a:solidFill>
        <a:latin typeface="+mn-lt"/>
        <a:ea typeface="+mn-ea"/>
        <a:cs typeface="+mn-cs"/>
      </a:defRPr>
    </a:lvl8pPr>
    <a:lvl9pPr marL="8307298" algn="l" defTabSz="1038412" rtl="0" eaLnBrk="1" latinLnBrk="0" hangingPunct="1">
      <a:defRPr sz="40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Slides" id="{D2538EB8-740A-E04A-89E1-AF5DCF4D0724}">
          <p14:sldIdLst>
            <p14:sldId id="287"/>
            <p14:sldId id="269"/>
            <p14:sldId id="288"/>
            <p14:sldId id="289"/>
            <p14:sldId id="290"/>
            <p14:sldId id="291"/>
            <p14:sldId id="292"/>
            <p14:sldId id="293"/>
            <p14:sldId id="294"/>
            <p14:sldId id="296"/>
            <p14:sldId id="297"/>
            <p14:sldId id="298"/>
            <p14:sldId id="299"/>
          </p14:sldIdLst>
        </p14:section>
      </p14:sectionLst>
    </p:ext>
    <p:ext uri="{EFAFB233-063F-42B5-8137-9DF3F51BA10A}">
      <p15:sldGuideLst xmlns:p15="http://schemas.microsoft.com/office/powerpoint/2012/main">
        <p15:guide id="1" orient="horz">
          <p15:clr>
            <a:srgbClr val="A4A3A4"/>
          </p15:clr>
        </p15:guide>
        <p15:guide id="2" pos="1451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A4C439"/>
    <a:srgbClr val="A4C639"/>
    <a:srgbClr val="91C4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55" autoAdjust="0"/>
    <p:restoredTop sz="94652"/>
  </p:normalViewPr>
  <p:slideViewPr>
    <p:cSldViewPr snapToObjects="1">
      <p:cViewPr varScale="1">
        <p:scale>
          <a:sx n="35" d="100"/>
          <a:sy n="35" d="100"/>
        </p:scale>
        <p:origin x="852" y="72"/>
      </p:cViewPr>
      <p:guideLst>
        <p:guide orient="horz"/>
        <p:guide pos="14514"/>
      </p:guideLst>
    </p:cSldViewPr>
  </p:slideViewPr>
  <p:notesTextViewPr>
    <p:cViewPr>
      <p:scale>
        <a:sx n="100" d="100"/>
        <a:sy n="100" d="100"/>
      </p:scale>
      <p:origin x="0" y="0"/>
    </p:cViewPr>
  </p:notesTextViewPr>
  <p:sorterViewPr>
    <p:cViewPr>
      <p:scale>
        <a:sx n="24" d="100"/>
        <a:sy n="24"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910799-13E2-8043-AA05-2ECA20138C40}"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AC032014-DC96-4641-A2BD-783F2C34C99E}">
      <dgm:prSet phldrT="[Text]" custT="1"/>
      <dgm:spPr>
        <a:solidFill>
          <a:schemeClr val="accent6"/>
        </a:solidFill>
        <a:effectLst/>
      </dgm:spPr>
      <dgm:t>
        <a:bodyPr/>
        <a:lstStyle/>
        <a:p>
          <a:endParaRPr lang="en-US" sz="2400" dirty="0">
            <a:latin typeface="Lato Light"/>
            <a:cs typeface="Lato Light"/>
          </a:endParaRPr>
        </a:p>
      </dgm:t>
    </dgm:pt>
    <dgm:pt modelId="{626014C0-689E-7D4E-9FDC-8FFA8EDFDA3B}" type="parTrans" cxnId="{24EF53DC-A0F2-7345-BAED-DE50F34FEF69}">
      <dgm:prSet/>
      <dgm:spPr/>
      <dgm:t>
        <a:bodyPr/>
        <a:lstStyle/>
        <a:p>
          <a:endParaRPr lang="en-US" sz="2400">
            <a:latin typeface="Lato Light"/>
            <a:cs typeface="Lato Light"/>
          </a:endParaRPr>
        </a:p>
      </dgm:t>
    </dgm:pt>
    <dgm:pt modelId="{D00D9EC4-2AB7-6C49-B493-93497BB31C75}" type="sibTrans" cxnId="{24EF53DC-A0F2-7345-BAED-DE50F34FEF69}">
      <dgm:prSet custT="1"/>
      <dgm:spPr>
        <a:solidFill>
          <a:schemeClr val="accent1"/>
        </a:solidFill>
        <a:effectLst/>
      </dgm:spPr>
      <dgm:t>
        <a:bodyPr/>
        <a:lstStyle/>
        <a:p>
          <a:endParaRPr lang="en-US" sz="2400">
            <a:latin typeface="Lato Light"/>
            <a:cs typeface="Lato Light"/>
          </a:endParaRPr>
        </a:p>
      </dgm:t>
    </dgm:pt>
    <dgm:pt modelId="{EE5BB78B-3119-D844-9A6C-1D7A3098769C}">
      <dgm:prSet phldrT="[Text]" custT="1"/>
      <dgm:spPr>
        <a:solidFill>
          <a:schemeClr val="accent2"/>
        </a:solidFill>
        <a:effectLst/>
      </dgm:spPr>
      <dgm:t>
        <a:bodyPr/>
        <a:lstStyle/>
        <a:p>
          <a:endParaRPr lang="en-US" sz="2400" dirty="0">
            <a:latin typeface="Lato Light"/>
            <a:cs typeface="Lato Light"/>
          </a:endParaRPr>
        </a:p>
      </dgm:t>
    </dgm:pt>
    <dgm:pt modelId="{23C9186D-B4C5-204E-B0B4-6611B6108B24}" type="parTrans" cxnId="{FC408BF0-F827-A64B-BC13-20378066B89E}">
      <dgm:prSet/>
      <dgm:spPr/>
      <dgm:t>
        <a:bodyPr/>
        <a:lstStyle/>
        <a:p>
          <a:endParaRPr lang="en-US" sz="2400">
            <a:latin typeface="Lato Light"/>
            <a:cs typeface="Lato Light"/>
          </a:endParaRPr>
        </a:p>
      </dgm:t>
    </dgm:pt>
    <dgm:pt modelId="{AE49327C-44BD-BB43-BD11-9DD2128668F5}" type="sibTrans" cxnId="{FC408BF0-F827-A64B-BC13-20378066B89E}">
      <dgm:prSet custT="1"/>
      <dgm:spPr>
        <a:solidFill>
          <a:schemeClr val="accent1"/>
        </a:solidFill>
        <a:effectLst/>
      </dgm:spPr>
      <dgm:t>
        <a:bodyPr/>
        <a:lstStyle/>
        <a:p>
          <a:endParaRPr lang="en-US" sz="2400">
            <a:latin typeface="Lato Light"/>
            <a:cs typeface="Lato Light"/>
          </a:endParaRPr>
        </a:p>
      </dgm:t>
    </dgm:pt>
    <dgm:pt modelId="{A7E4C30D-FA13-D74F-A6C1-7129CA82003C}">
      <dgm:prSet phldrT="[Text]" custT="1"/>
      <dgm:spPr>
        <a:solidFill>
          <a:schemeClr val="accent3"/>
        </a:solidFill>
        <a:effectLst/>
      </dgm:spPr>
      <dgm:t>
        <a:bodyPr/>
        <a:lstStyle/>
        <a:p>
          <a:endParaRPr lang="en-US" sz="2400" dirty="0">
            <a:latin typeface="Lato Light"/>
            <a:cs typeface="Lato Light"/>
          </a:endParaRPr>
        </a:p>
      </dgm:t>
    </dgm:pt>
    <dgm:pt modelId="{60A4568C-1FD3-BD4D-A06E-9963175D5984}" type="parTrans" cxnId="{50AB0E80-5060-FE43-9129-D61EDDC4846B}">
      <dgm:prSet/>
      <dgm:spPr/>
      <dgm:t>
        <a:bodyPr/>
        <a:lstStyle/>
        <a:p>
          <a:endParaRPr lang="en-US" sz="2400">
            <a:latin typeface="Lato Light"/>
            <a:cs typeface="Lato Light"/>
          </a:endParaRPr>
        </a:p>
      </dgm:t>
    </dgm:pt>
    <dgm:pt modelId="{8995F148-6161-CC46-80D4-4C4106A00EB8}" type="sibTrans" cxnId="{50AB0E80-5060-FE43-9129-D61EDDC4846B}">
      <dgm:prSet custT="1"/>
      <dgm:spPr>
        <a:solidFill>
          <a:schemeClr val="accent1"/>
        </a:solidFill>
        <a:effectLst/>
      </dgm:spPr>
      <dgm:t>
        <a:bodyPr/>
        <a:lstStyle/>
        <a:p>
          <a:endParaRPr lang="en-US" sz="2400">
            <a:latin typeface="Lato Light"/>
            <a:cs typeface="Lato Light"/>
          </a:endParaRPr>
        </a:p>
      </dgm:t>
    </dgm:pt>
    <dgm:pt modelId="{0289295C-B1A5-8C46-A996-40769CC234F6}">
      <dgm:prSet phldrT="[Text]" custT="1"/>
      <dgm:spPr>
        <a:solidFill>
          <a:schemeClr val="accent4"/>
        </a:solidFill>
        <a:effectLst/>
      </dgm:spPr>
      <dgm:t>
        <a:bodyPr/>
        <a:lstStyle/>
        <a:p>
          <a:endParaRPr lang="en-US" sz="2400" dirty="0">
            <a:latin typeface="Lato Light"/>
            <a:cs typeface="Lato Light"/>
          </a:endParaRPr>
        </a:p>
      </dgm:t>
    </dgm:pt>
    <dgm:pt modelId="{57F64E41-6227-D040-AF44-30CED465B1F6}" type="parTrans" cxnId="{722E2302-3516-3E4B-A1E2-A15FB5B6E889}">
      <dgm:prSet/>
      <dgm:spPr/>
      <dgm:t>
        <a:bodyPr/>
        <a:lstStyle/>
        <a:p>
          <a:endParaRPr lang="en-US" sz="2400">
            <a:latin typeface="Lato Light"/>
            <a:cs typeface="Lato Light"/>
          </a:endParaRPr>
        </a:p>
      </dgm:t>
    </dgm:pt>
    <dgm:pt modelId="{104C4AE3-E3BD-9441-9DDA-705D9773E6F2}" type="sibTrans" cxnId="{722E2302-3516-3E4B-A1E2-A15FB5B6E889}">
      <dgm:prSet custT="1"/>
      <dgm:spPr>
        <a:solidFill>
          <a:schemeClr val="accent1"/>
        </a:solidFill>
        <a:effectLst/>
      </dgm:spPr>
      <dgm:t>
        <a:bodyPr/>
        <a:lstStyle/>
        <a:p>
          <a:endParaRPr lang="en-US" sz="2400">
            <a:latin typeface="Lato Light"/>
            <a:cs typeface="Lato Light"/>
          </a:endParaRPr>
        </a:p>
      </dgm:t>
    </dgm:pt>
    <dgm:pt modelId="{10BDA83D-2120-2043-B29C-01F362F6259C}">
      <dgm:prSet phldrT="[Text]" custT="1"/>
      <dgm:spPr>
        <a:solidFill>
          <a:schemeClr val="accent5"/>
        </a:solidFill>
        <a:effectLst/>
      </dgm:spPr>
      <dgm:t>
        <a:bodyPr/>
        <a:lstStyle/>
        <a:p>
          <a:endParaRPr lang="en-US" sz="2400" dirty="0">
            <a:latin typeface="Lato Light"/>
            <a:cs typeface="Lato Light"/>
          </a:endParaRPr>
        </a:p>
      </dgm:t>
    </dgm:pt>
    <dgm:pt modelId="{63A8BE8F-94F1-3645-B37E-1596A27E7A6D}" type="parTrans" cxnId="{B78CB709-C338-F240-919A-AB87175A6665}">
      <dgm:prSet/>
      <dgm:spPr/>
      <dgm:t>
        <a:bodyPr/>
        <a:lstStyle/>
        <a:p>
          <a:endParaRPr lang="en-US" sz="2400">
            <a:latin typeface="Lato Light"/>
            <a:cs typeface="Lato Light"/>
          </a:endParaRPr>
        </a:p>
      </dgm:t>
    </dgm:pt>
    <dgm:pt modelId="{C731E6E8-0690-1546-AD8D-5C7C656574AB}" type="sibTrans" cxnId="{B78CB709-C338-F240-919A-AB87175A6665}">
      <dgm:prSet custT="1"/>
      <dgm:spPr>
        <a:solidFill>
          <a:schemeClr val="accent1"/>
        </a:solidFill>
        <a:effectLst/>
      </dgm:spPr>
      <dgm:t>
        <a:bodyPr/>
        <a:lstStyle/>
        <a:p>
          <a:endParaRPr lang="en-US" sz="2400">
            <a:latin typeface="Lato Light"/>
            <a:cs typeface="Lato Light"/>
          </a:endParaRPr>
        </a:p>
      </dgm:t>
    </dgm:pt>
    <dgm:pt modelId="{10D54EDB-1552-1945-9DC0-730FBE81CF2F}" type="pres">
      <dgm:prSet presAssocID="{53910799-13E2-8043-AA05-2ECA20138C40}" presName="cycle" presStyleCnt="0">
        <dgm:presLayoutVars>
          <dgm:dir/>
          <dgm:resizeHandles val="exact"/>
        </dgm:presLayoutVars>
      </dgm:prSet>
      <dgm:spPr/>
      <dgm:t>
        <a:bodyPr/>
        <a:lstStyle/>
        <a:p>
          <a:endParaRPr lang="en-US"/>
        </a:p>
      </dgm:t>
    </dgm:pt>
    <dgm:pt modelId="{7822E12D-5589-5641-8968-2C60F278AFCE}" type="pres">
      <dgm:prSet presAssocID="{AC032014-DC96-4641-A2BD-783F2C34C99E}" presName="node" presStyleLbl="node1" presStyleIdx="0" presStyleCnt="5">
        <dgm:presLayoutVars>
          <dgm:bulletEnabled val="1"/>
        </dgm:presLayoutVars>
      </dgm:prSet>
      <dgm:spPr/>
      <dgm:t>
        <a:bodyPr/>
        <a:lstStyle/>
        <a:p>
          <a:endParaRPr lang="en-US"/>
        </a:p>
      </dgm:t>
    </dgm:pt>
    <dgm:pt modelId="{F09DF994-6F8E-5B4D-ABFB-382DF50DFC53}" type="pres">
      <dgm:prSet presAssocID="{D00D9EC4-2AB7-6C49-B493-93497BB31C75}" presName="sibTrans" presStyleLbl="sibTrans2D1" presStyleIdx="0" presStyleCnt="5"/>
      <dgm:spPr/>
      <dgm:t>
        <a:bodyPr/>
        <a:lstStyle/>
        <a:p>
          <a:endParaRPr lang="en-US"/>
        </a:p>
      </dgm:t>
    </dgm:pt>
    <dgm:pt modelId="{417E1845-21F9-A149-B7CC-1ECC74715ADB}" type="pres">
      <dgm:prSet presAssocID="{D00D9EC4-2AB7-6C49-B493-93497BB31C75}" presName="connectorText" presStyleLbl="sibTrans2D1" presStyleIdx="0" presStyleCnt="5"/>
      <dgm:spPr/>
      <dgm:t>
        <a:bodyPr/>
        <a:lstStyle/>
        <a:p>
          <a:endParaRPr lang="en-US"/>
        </a:p>
      </dgm:t>
    </dgm:pt>
    <dgm:pt modelId="{C073FDA0-EACE-5A43-8600-63F382AFB715}" type="pres">
      <dgm:prSet presAssocID="{EE5BB78B-3119-D844-9A6C-1D7A3098769C}" presName="node" presStyleLbl="node1" presStyleIdx="1" presStyleCnt="5">
        <dgm:presLayoutVars>
          <dgm:bulletEnabled val="1"/>
        </dgm:presLayoutVars>
      </dgm:prSet>
      <dgm:spPr/>
      <dgm:t>
        <a:bodyPr/>
        <a:lstStyle/>
        <a:p>
          <a:endParaRPr lang="en-US"/>
        </a:p>
      </dgm:t>
    </dgm:pt>
    <dgm:pt modelId="{3E5E38E4-677B-CA49-89FB-FF552B3AAFD5}" type="pres">
      <dgm:prSet presAssocID="{AE49327C-44BD-BB43-BD11-9DD2128668F5}" presName="sibTrans" presStyleLbl="sibTrans2D1" presStyleIdx="1" presStyleCnt="5"/>
      <dgm:spPr/>
      <dgm:t>
        <a:bodyPr/>
        <a:lstStyle/>
        <a:p>
          <a:endParaRPr lang="en-US"/>
        </a:p>
      </dgm:t>
    </dgm:pt>
    <dgm:pt modelId="{5781F130-4930-EC43-812C-B52542704B87}" type="pres">
      <dgm:prSet presAssocID="{AE49327C-44BD-BB43-BD11-9DD2128668F5}" presName="connectorText" presStyleLbl="sibTrans2D1" presStyleIdx="1" presStyleCnt="5"/>
      <dgm:spPr/>
      <dgm:t>
        <a:bodyPr/>
        <a:lstStyle/>
        <a:p>
          <a:endParaRPr lang="en-US"/>
        </a:p>
      </dgm:t>
    </dgm:pt>
    <dgm:pt modelId="{4CEA2B4A-09EF-7A4C-912C-329F81962BD6}" type="pres">
      <dgm:prSet presAssocID="{A7E4C30D-FA13-D74F-A6C1-7129CA82003C}" presName="node" presStyleLbl="node1" presStyleIdx="2" presStyleCnt="5">
        <dgm:presLayoutVars>
          <dgm:bulletEnabled val="1"/>
        </dgm:presLayoutVars>
      </dgm:prSet>
      <dgm:spPr/>
      <dgm:t>
        <a:bodyPr/>
        <a:lstStyle/>
        <a:p>
          <a:endParaRPr lang="en-US"/>
        </a:p>
      </dgm:t>
    </dgm:pt>
    <dgm:pt modelId="{ACF88890-915B-0644-952D-813A63D379C7}" type="pres">
      <dgm:prSet presAssocID="{8995F148-6161-CC46-80D4-4C4106A00EB8}" presName="sibTrans" presStyleLbl="sibTrans2D1" presStyleIdx="2" presStyleCnt="5"/>
      <dgm:spPr/>
      <dgm:t>
        <a:bodyPr/>
        <a:lstStyle/>
        <a:p>
          <a:endParaRPr lang="en-US"/>
        </a:p>
      </dgm:t>
    </dgm:pt>
    <dgm:pt modelId="{DB362976-FD20-8B40-8D2B-DF561781F9DB}" type="pres">
      <dgm:prSet presAssocID="{8995F148-6161-CC46-80D4-4C4106A00EB8}" presName="connectorText" presStyleLbl="sibTrans2D1" presStyleIdx="2" presStyleCnt="5"/>
      <dgm:spPr/>
      <dgm:t>
        <a:bodyPr/>
        <a:lstStyle/>
        <a:p>
          <a:endParaRPr lang="en-US"/>
        </a:p>
      </dgm:t>
    </dgm:pt>
    <dgm:pt modelId="{1F3AC3B1-5A94-044F-A1AF-2678FFB5C50D}" type="pres">
      <dgm:prSet presAssocID="{0289295C-B1A5-8C46-A996-40769CC234F6}" presName="node" presStyleLbl="node1" presStyleIdx="3" presStyleCnt="5">
        <dgm:presLayoutVars>
          <dgm:bulletEnabled val="1"/>
        </dgm:presLayoutVars>
      </dgm:prSet>
      <dgm:spPr/>
      <dgm:t>
        <a:bodyPr/>
        <a:lstStyle/>
        <a:p>
          <a:endParaRPr lang="en-US"/>
        </a:p>
      </dgm:t>
    </dgm:pt>
    <dgm:pt modelId="{7566C940-A6EB-684C-BCC5-F13CD753AEF9}" type="pres">
      <dgm:prSet presAssocID="{104C4AE3-E3BD-9441-9DDA-705D9773E6F2}" presName="sibTrans" presStyleLbl="sibTrans2D1" presStyleIdx="3" presStyleCnt="5"/>
      <dgm:spPr/>
      <dgm:t>
        <a:bodyPr/>
        <a:lstStyle/>
        <a:p>
          <a:endParaRPr lang="en-US"/>
        </a:p>
      </dgm:t>
    </dgm:pt>
    <dgm:pt modelId="{C4309FF5-16F0-7048-9CF1-BB80C87C8171}" type="pres">
      <dgm:prSet presAssocID="{104C4AE3-E3BD-9441-9DDA-705D9773E6F2}" presName="connectorText" presStyleLbl="sibTrans2D1" presStyleIdx="3" presStyleCnt="5"/>
      <dgm:spPr/>
      <dgm:t>
        <a:bodyPr/>
        <a:lstStyle/>
        <a:p>
          <a:endParaRPr lang="en-US"/>
        </a:p>
      </dgm:t>
    </dgm:pt>
    <dgm:pt modelId="{1F592C04-4A00-AA4A-9E95-2165FE63E037}" type="pres">
      <dgm:prSet presAssocID="{10BDA83D-2120-2043-B29C-01F362F6259C}" presName="node" presStyleLbl="node1" presStyleIdx="4" presStyleCnt="5">
        <dgm:presLayoutVars>
          <dgm:bulletEnabled val="1"/>
        </dgm:presLayoutVars>
      </dgm:prSet>
      <dgm:spPr/>
      <dgm:t>
        <a:bodyPr/>
        <a:lstStyle/>
        <a:p>
          <a:endParaRPr lang="en-US"/>
        </a:p>
      </dgm:t>
    </dgm:pt>
    <dgm:pt modelId="{CFACF15A-095A-AE49-B1EE-B238D7D3DC47}" type="pres">
      <dgm:prSet presAssocID="{C731E6E8-0690-1546-AD8D-5C7C656574AB}" presName="sibTrans" presStyleLbl="sibTrans2D1" presStyleIdx="4" presStyleCnt="5"/>
      <dgm:spPr/>
      <dgm:t>
        <a:bodyPr/>
        <a:lstStyle/>
        <a:p>
          <a:endParaRPr lang="en-US"/>
        </a:p>
      </dgm:t>
    </dgm:pt>
    <dgm:pt modelId="{EF6D0037-E795-D444-833C-6F7E6775DF09}" type="pres">
      <dgm:prSet presAssocID="{C731E6E8-0690-1546-AD8D-5C7C656574AB}" presName="connectorText" presStyleLbl="sibTrans2D1" presStyleIdx="4" presStyleCnt="5"/>
      <dgm:spPr/>
      <dgm:t>
        <a:bodyPr/>
        <a:lstStyle/>
        <a:p>
          <a:endParaRPr lang="en-US"/>
        </a:p>
      </dgm:t>
    </dgm:pt>
  </dgm:ptLst>
  <dgm:cxnLst>
    <dgm:cxn modelId="{C04D32FE-2237-144D-862D-19F131997006}" type="presOf" srcId="{AC032014-DC96-4641-A2BD-783F2C34C99E}" destId="{7822E12D-5589-5641-8968-2C60F278AFCE}" srcOrd="0" destOrd="0" presId="urn:microsoft.com/office/officeart/2005/8/layout/cycle2"/>
    <dgm:cxn modelId="{FBE96478-DD90-E448-88A0-BB71EFC9C782}" type="presOf" srcId="{104C4AE3-E3BD-9441-9DDA-705D9773E6F2}" destId="{7566C940-A6EB-684C-BCC5-F13CD753AEF9}" srcOrd="0" destOrd="0" presId="urn:microsoft.com/office/officeart/2005/8/layout/cycle2"/>
    <dgm:cxn modelId="{A4DDEB01-9312-8C4E-B3AF-42A21B8BBE85}" type="presOf" srcId="{A7E4C30D-FA13-D74F-A6C1-7129CA82003C}" destId="{4CEA2B4A-09EF-7A4C-912C-329F81962BD6}" srcOrd="0" destOrd="0" presId="urn:microsoft.com/office/officeart/2005/8/layout/cycle2"/>
    <dgm:cxn modelId="{667FE804-B40F-E449-A1BC-EF28F9663889}" type="presOf" srcId="{D00D9EC4-2AB7-6C49-B493-93497BB31C75}" destId="{417E1845-21F9-A149-B7CC-1ECC74715ADB}" srcOrd="1" destOrd="0" presId="urn:microsoft.com/office/officeart/2005/8/layout/cycle2"/>
    <dgm:cxn modelId="{D921CF04-9247-3D4F-A49A-A2D39524929A}" type="presOf" srcId="{EE5BB78B-3119-D844-9A6C-1D7A3098769C}" destId="{C073FDA0-EACE-5A43-8600-63F382AFB715}" srcOrd="0" destOrd="0" presId="urn:microsoft.com/office/officeart/2005/8/layout/cycle2"/>
    <dgm:cxn modelId="{FC408BF0-F827-A64B-BC13-20378066B89E}" srcId="{53910799-13E2-8043-AA05-2ECA20138C40}" destId="{EE5BB78B-3119-D844-9A6C-1D7A3098769C}" srcOrd="1" destOrd="0" parTransId="{23C9186D-B4C5-204E-B0B4-6611B6108B24}" sibTransId="{AE49327C-44BD-BB43-BD11-9DD2128668F5}"/>
    <dgm:cxn modelId="{77512699-228B-EC4B-9785-DE1947FD5830}" type="presOf" srcId="{AE49327C-44BD-BB43-BD11-9DD2128668F5}" destId="{5781F130-4930-EC43-812C-B52542704B87}" srcOrd="1" destOrd="0" presId="urn:microsoft.com/office/officeart/2005/8/layout/cycle2"/>
    <dgm:cxn modelId="{87CE39FA-2308-7040-8811-95C1F57CF074}" type="presOf" srcId="{53910799-13E2-8043-AA05-2ECA20138C40}" destId="{10D54EDB-1552-1945-9DC0-730FBE81CF2F}" srcOrd="0" destOrd="0" presId="urn:microsoft.com/office/officeart/2005/8/layout/cycle2"/>
    <dgm:cxn modelId="{62232BB5-2133-0F47-80B6-BFE2273C1ACB}" type="presOf" srcId="{C731E6E8-0690-1546-AD8D-5C7C656574AB}" destId="{EF6D0037-E795-D444-833C-6F7E6775DF09}" srcOrd="1" destOrd="0" presId="urn:microsoft.com/office/officeart/2005/8/layout/cycle2"/>
    <dgm:cxn modelId="{8648CB53-32C0-D541-BDAB-2F1EE217276E}" type="presOf" srcId="{104C4AE3-E3BD-9441-9DDA-705D9773E6F2}" destId="{C4309FF5-16F0-7048-9CF1-BB80C87C8171}" srcOrd="1" destOrd="0" presId="urn:microsoft.com/office/officeart/2005/8/layout/cycle2"/>
    <dgm:cxn modelId="{FF1EDC8A-C3AF-5A49-B2F9-6941564F01FC}" type="presOf" srcId="{10BDA83D-2120-2043-B29C-01F362F6259C}" destId="{1F592C04-4A00-AA4A-9E95-2165FE63E037}" srcOrd="0" destOrd="0" presId="urn:microsoft.com/office/officeart/2005/8/layout/cycle2"/>
    <dgm:cxn modelId="{50AB0E80-5060-FE43-9129-D61EDDC4846B}" srcId="{53910799-13E2-8043-AA05-2ECA20138C40}" destId="{A7E4C30D-FA13-D74F-A6C1-7129CA82003C}" srcOrd="2" destOrd="0" parTransId="{60A4568C-1FD3-BD4D-A06E-9963175D5984}" sibTransId="{8995F148-6161-CC46-80D4-4C4106A00EB8}"/>
    <dgm:cxn modelId="{722E2302-3516-3E4B-A1E2-A15FB5B6E889}" srcId="{53910799-13E2-8043-AA05-2ECA20138C40}" destId="{0289295C-B1A5-8C46-A996-40769CC234F6}" srcOrd="3" destOrd="0" parTransId="{57F64E41-6227-D040-AF44-30CED465B1F6}" sibTransId="{104C4AE3-E3BD-9441-9DDA-705D9773E6F2}"/>
    <dgm:cxn modelId="{C99EE2F7-FCF7-1D48-ACE3-786758550956}" type="presOf" srcId="{AE49327C-44BD-BB43-BD11-9DD2128668F5}" destId="{3E5E38E4-677B-CA49-89FB-FF552B3AAFD5}" srcOrd="0" destOrd="0" presId="urn:microsoft.com/office/officeart/2005/8/layout/cycle2"/>
    <dgm:cxn modelId="{A2EB85AD-CFE5-BB4F-AE0A-C6A6AEE54130}" type="presOf" srcId="{8995F148-6161-CC46-80D4-4C4106A00EB8}" destId="{ACF88890-915B-0644-952D-813A63D379C7}" srcOrd="0" destOrd="0" presId="urn:microsoft.com/office/officeart/2005/8/layout/cycle2"/>
    <dgm:cxn modelId="{5AD74BA7-6BFC-0744-9F45-81FC3AC26C0D}" type="presOf" srcId="{D00D9EC4-2AB7-6C49-B493-93497BB31C75}" destId="{F09DF994-6F8E-5B4D-ABFB-382DF50DFC53}" srcOrd="0" destOrd="0" presId="urn:microsoft.com/office/officeart/2005/8/layout/cycle2"/>
    <dgm:cxn modelId="{B78CB709-C338-F240-919A-AB87175A6665}" srcId="{53910799-13E2-8043-AA05-2ECA20138C40}" destId="{10BDA83D-2120-2043-B29C-01F362F6259C}" srcOrd="4" destOrd="0" parTransId="{63A8BE8F-94F1-3645-B37E-1596A27E7A6D}" sibTransId="{C731E6E8-0690-1546-AD8D-5C7C656574AB}"/>
    <dgm:cxn modelId="{24EF53DC-A0F2-7345-BAED-DE50F34FEF69}" srcId="{53910799-13E2-8043-AA05-2ECA20138C40}" destId="{AC032014-DC96-4641-A2BD-783F2C34C99E}" srcOrd="0" destOrd="0" parTransId="{626014C0-689E-7D4E-9FDC-8FFA8EDFDA3B}" sibTransId="{D00D9EC4-2AB7-6C49-B493-93497BB31C75}"/>
    <dgm:cxn modelId="{136A451D-D5A6-9A4D-8AB4-90063137CF87}" type="presOf" srcId="{8995F148-6161-CC46-80D4-4C4106A00EB8}" destId="{DB362976-FD20-8B40-8D2B-DF561781F9DB}" srcOrd="1" destOrd="0" presId="urn:microsoft.com/office/officeart/2005/8/layout/cycle2"/>
    <dgm:cxn modelId="{BAF7AC94-7804-484B-BED4-6CA7AC7ED9A7}" type="presOf" srcId="{C731E6E8-0690-1546-AD8D-5C7C656574AB}" destId="{CFACF15A-095A-AE49-B1EE-B238D7D3DC47}" srcOrd="0" destOrd="0" presId="urn:microsoft.com/office/officeart/2005/8/layout/cycle2"/>
    <dgm:cxn modelId="{F56C43EF-4D66-1C45-A8DF-6490FBC8AA4D}" type="presOf" srcId="{0289295C-B1A5-8C46-A996-40769CC234F6}" destId="{1F3AC3B1-5A94-044F-A1AF-2678FFB5C50D}" srcOrd="0" destOrd="0" presId="urn:microsoft.com/office/officeart/2005/8/layout/cycle2"/>
    <dgm:cxn modelId="{6061EDFD-6747-434D-B082-1A10A7EFCE68}" type="presParOf" srcId="{10D54EDB-1552-1945-9DC0-730FBE81CF2F}" destId="{7822E12D-5589-5641-8968-2C60F278AFCE}" srcOrd="0" destOrd="0" presId="urn:microsoft.com/office/officeart/2005/8/layout/cycle2"/>
    <dgm:cxn modelId="{9EDCA7BF-BC76-9F49-A5E0-92375002B7DE}" type="presParOf" srcId="{10D54EDB-1552-1945-9DC0-730FBE81CF2F}" destId="{F09DF994-6F8E-5B4D-ABFB-382DF50DFC53}" srcOrd="1" destOrd="0" presId="urn:microsoft.com/office/officeart/2005/8/layout/cycle2"/>
    <dgm:cxn modelId="{8FD85D18-9ECB-CC46-A565-D623D1D36284}" type="presParOf" srcId="{F09DF994-6F8E-5B4D-ABFB-382DF50DFC53}" destId="{417E1845-21F9-A149-B7CC-1ECC74715ADB}" srcOrd="0" destOrd="0" presId="urn:microsoft.com/office/officeart/2005/8/layout/cycle2"/>
    <dgm:cxn modelId="{4B19228D-B8FA-8C4F-8684-B814661C1A62}" type="presParOf" srcId="{10D54EDB-1552-1945-9DC0-730FBE81CF2F}" destId="{C073FDA0-EACE-5A43-8600-63F382AFB715}" srcOrd="2" destOrd="0" presId="urn:microsoft.com/office/officeart/2005/8/layout/cycle2"/>
    <dgm:cxn modelId="{6C9C43DA-FE81-8A43-87D5-1A041CA363B3}" type="presParOf" srcId="{10D54EDB-1552-1945-9DC0-730FBE81CF2F}" destId="{3E5E38E4-677B-CA49-89FB-FF552B3AAFD5}" srcOrd="3" destOrd="0" presId="urn:microsoft.com/office/officeart/2005/8/layout/cycle2"/>
    <dgm:cxn modelId="{C7672587-4E84-184D-B524-C6171FEC5861}" type="presParOf" srcId="{3E5E38E4-677B-CA49-89FB-FF552B3AAFD5}" destId="{5781F130-4930-EC43-812C-B52542704B87}" srcOrd="0" destOrd="0" presId="urn:microsoft.com/office/officeart/2005/8/layout/cycle2"/>
    <dgm:cxn modelId="{D17E0200-8F18-2848-9A85-F3AC76076719}" type="presParOf" srcId="{10D54EDB-1552-1945-9DC0-730FBE81CF2F}" destId="{4CEA2B4A-09EF-7A4C-912C-329F81962BD6}" srcOrd="4" destOrd="0" presId="urn:microsoft.com/office/officeart/2005/8/layout/cycle2"/>
    <dgm:cxn modelId="{ACEA173D-FFB2-434A-B316-F507D6F45811}" type="presParOf" srcId="{10D54EDB-1552-1945-9DC0-730FBE81CF2F}" destId="{ACF88890-915B-0644-952D-813A63D379C7}" srcOrd="5" destOrd="0" presId="urn:microsoft.com/office/officeart/2005/8/layout/cycle2"/>
    <dgm:cxn modelId="{26760C53-468B-1648-996C-6ECA05189BB5}" type="presParOf" srcId="{ACF88890-915B-0644-952D-813A63D379C7}" destId="{DB362976-FD20-8B40-8D2B-DF561781F9DB}" srcOrd="0" destOrd="0" presId="urn:microsoft.com/office/officeart/2005/8/layout/cycle2"/>
    <dgm:cxn modelId="{860C44BB-A1CD-5247-ABAE-38C58416A6A4}" type="presParOf" srcId="{10D54EDB-1552-1945-9DC0-730FBE81CF2F}" destId="{1F3AC3B1-5A94-044F-A1AF-2678FFB5C50D}" srcOrd="6" destOrd="0" presId="urn:microsoft.com/office/officeart/2005/8/layout/cycle2"/>
    <dgm:cxn modelId="{0E92664F-F7B1-6A42-A8B1-217018FBF7E5}" type="presParOf" srcId="{10D54EDB-1552-1945-9DC0-730FBE81CF2F}" destId="{7566C940-A6EB-684C-BCC5-F13CD753AEF9}" srcOrd="7" destOrd="0" presId="urn:microsoft.com/office/officeart/2005/8/layout/cycle2"/>
    <dgm:cxn modelId="{482880F4-0280-F84A-B737-3254A2A54FBB}" type="presParOf" srcId="{7566C940-A6EB-684C-BCC5-F13CD753AEF9}" destId="{C4309FF5-16F0-7048-9CF1-BB80C87C8171}" srcOrd="0" destOrd="0" presId="urn:microsoft.com/office/officeart/2005/8/layout/cycle2"/>
    <dgm:cxn modelId="{C2E61C7D-A45A-A14F-9AC8-753C6B640EAD}" type="presParOf" srcId="{10D54EDB-1552-1945-9DC0-730FBE81CF2F}" destId="{1F592C04-4A00-AA4A-9E95-2165FE63E037}" srcOrd="8" destOrd="0" presId="urn:microsoft.com/office/officeart/2005/8/layout/cycle2"/>
    <dgm:cxn modelId="{3CBE023C-3B0A-974C-904E-1999B00B866D}" type="presParOf" srcId="{10D54EDB-1552-1945-9DC0-730FBE81CF2F}" destId="{CFACF15A-095A-AE49-B1EE-B238D7D3DC47}" srcOrd="9" destOrd="0" presId="urn:microsoft.com/office/officeart/2005/8/layout/cycle2"/>
    <dgm:cxn modelId="{9B0618D1-60A8-1144-BEE6-5FE2FBABF170}" type="presParOf" srcId="{CFACF15A-095A-AE49-B1EE-B238D7D3DC47}" destId="{EF6D0037-E795-D444-833C-6F7E6775DF09}"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2E12D-5589-5641-8968-2C60F278AFCE}">
      <dsp:nvSpPr>
        <dsp:cNvPr id="0" name=""/>
        <dsp:cNvSpPr/>
      </dsp:nvSpPr>
      <dsp:spPr>
        <a:xfrm>
          <a:off x="4645325" y="328"/>
          <a:ext cx="2339699" cy="2339699"/>
        </a:xfrm>
        <a:prstGeom prst="ellipse">
          <a:avLst/>
        </a:prstGeom>
        <a:solidFill>
          <a:schemeClr val="accent6"/>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dirty="0">
            <a:latin typeface="Lato Light"/>
            <a:cs typeface="Lato Light"/>
          </a:endParaRPr>
        </a:p>
      </dsp:txBody>
      <dsp:txXfrm>
        <a:off x="4987966" y="342969"/>
        <a:ext cx="1654417" cy="1654417"/>
      </dsp:txXfrm>
    </dsp:sp>
    <dsp:sp modelId="{F09DF994-6F8E-5B4D-ABFB-382DF50DFC53}">
      <dsp:nvSpPr>
        <dsp:cNvPr id="0" name=""/>
        <dsp:cNvSpPr/>
      </dsp:nvSpPr>
      <dsp:spPr>
        <a:xfrm rot="2160000">
          <a:off x="6911401" y="1798237"/>
          <a:ext cx="623306" cy="789648"/>
        </a:xfrm>
        <a:prstGeom prst="rightArrow">
          <a:avLst>
            <a:gd name="adj1" fmla="val 60000"/>
            <a:gd name="adj2" fmla="val 5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latin typeface="Lato Light"/>
            <a:cs typeface="Lato Light"/>
          </a:endParaRPr>
        </a:p>
      </dsp:txBody>
      <dsp:txXfrm>
        <a:off x="6929257" y="1901211"/>
        <a:ext cx="436314" cy="473788"/>
      </dsp:txXfrm>
    </dsp:sp>
    <dsp:sp modelId="{C073FDA0-EACE-5A43-8600-63F382AFB715}">
      <dsp:nvSpPr>
        <dsp:cNvPr id="0" name=""/>
        <dsp:cNvSpPr/>
      </dsp:nvSpPr>
      <dsp:spPr>
        <a:xfrm>
          <a:off x="7489626" y="2066834"/>
          <a:ext cx="2339699" cy="2339699"/>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dirty="0">
            <a:latin typeface="Lato Light"/>
            <a:cs typeface="Lato Light"/>
          </a:endParaRPr>
        </a:p>
      </dsp:txBody>
      <dsp:txXfrm>
        <a:off x="7832267" y="2409475"/>
        <a:ext cx="1654417" cy="1654417"/>
      </dsp:txXfrm>
    </dsp:sp>
    <dsp:sp modelId="{3E5E38E4-677B-CA49-89FB-FF552B3AAFD5}">
      <dsp:nvSpPr>
        <dsp:cNvPr id="0" name=""/>
        <dsp:cNvSpPr/>
      </dsp:nvSpPr>
      <dsp:spPr>
        <a:xfrm rot="6480000">
          <a:off x="7810061" y="4496919"/>
          <a:ext cx="623306" cy="789648"/>
        </a:xfrm>
        <a:prstGeom prst="rightArrow">
          <a:avLst>
            <a:gd name="adj1" fmla="val 60000"/>
            <a:gd name="adj2" fmla="val 5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latin typeface="Lato Light"/>
            <a:cs typeface="Lato Light"/>
          </a:endParaRPr>
        </a:p>
      </dsp:txBody>
      <dsp:txXfrm rot="10800000">
        <a:off x="7932449" y="4565929"/>
        <a:ext cx="436314" cy="473788"/>
      </dsp:txXfrm>
    </dsp:sp>
    <dsp:sp modelId="{4CEA2B4A-09EF-7A4C-912C-329F81962BD6}">
      <dsp:nvSpPr>
        <dsp:cNvPr id="0" name=""/>
        <dsp:cNvSpPr/>
      </dsp:nvSpPr>
      <dsp:spPr>
        <a:xfrm>
          <a:off x="6403200" y="5410509"/>
          <a:ext cx="2339699" cy="2339699"/>
        </a:xfrm>
        <a:prstGeom prst="ellipse">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dirty="0">
            <a:latin typeface="Lato Light"/>
            <a:cs typeface="Lato Light"/>
          </a:endParaRPr>
        </a:p>
      </dsp:txBody>
      <dsp:txXfrm>
        <a:off x="6745841" y="5753150"/>
        <a:ext cx="1654417" cy="1654417"/>
      </dsp:txXfrm>
    </dsp:sp>
    <dsp:sp modelId="{ACF88890-915B-0644-952D-813A63D379C7}">
      <dsp:nvSpPr>
        <dsp:cNvPr id="0" name=""/>
        <dsp:cNvSpPr/>
      </dsp:nvSpPr>
      <dsp:spPr>
        <a:xfrm rot="10800000">
          <a:off x="5521163" y="6185535"/>
          <a:ext cx="623306" cy="789648"/>
        </a:xfrm>
        <a:prstGeom prst="rightArrow">
          <a:avLst>
            <a:gd name="adj1" fmla="val 60000"/>
            <a:gd name="adj2" fmla="val 5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latin typeface="Lato Light"/>
            <a:cs typeface="Lato Light"/>
          </a:endParaRPr>
        </a:p>
      </dsp:txBody>
      <dsp:txXfrm rot="10800000">
        <a:off x="5708155" y="6343465"/>
        <a:ext cx="436314" cy="473788"/>
      </dsp:txXfrm>
    </dsp:sp>
    <dsp:sp modelId="{1F3AC3B1-5A94-044F-A1AF-2678FFB5C50D}">
      <dsp:nvSpPr>
        <dsp:cNvPr id="0" name=""/>
        <dsp:cNvSpPr/>
      </dsp:nvSpPr>
      <dsp:spPr>
        <a:xfrm>
          <a:off x="2887451" y="5410509"/>
          <a:ext cx="2339699" cy="2339699"/>
        </a:xfrm>
        <a:prstGeom prst="ellipse">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dirty="0">
            <a:latin typeface="Lato Light"/>
            <a:cs typeface="Lato Light"/>
          </a:endParaRPr>
        </a:p>
      </dsp:txBody>
      <dsp:txXfrm>
        <a:off x="3230092" y="5753150"/>
        <a:ext cx="1654417" cy="1654417"/>
      </dsp:txXfrm>
    </dsp:sp>
    <dsp:sp modelId="{7566C940-A6EB-684C-BCC5-F13CD753AEF9}">
      <dsp:nvSpPr>
        <dsp:cNvPr id="0" name=""/>
        <dsp:cNvSpPr/>
      </dsp:nvSpPr>
      <dsp:spPr>
        <a:xfrm rot="15120000">
          <a:off x="3207886" y="4530474"/>
          <a:ext cx="623306" cy="789648"/>
        </a:xfrm>
        <a:prstGeom prst="rightArrow">
          <a:avLst>
            <a:gd name="adj1" fmla="val 60000"/>
            <a:gd name="adj2" fmla="val 5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latin typeface="Lato Light"/>
            <a:cs typeface="Lato Light"/>
          </a:endParaRPr>
        </a:p>
      </dsp:txBody>
      <dsp:txXfrm rot="10800000">
        <a:off x="3330274" y="4777324"/>
        <a:ext cx="436314" cy="473788"/>
      </dsp:txXfrm>
    </dsp:sp>
    <dsp:sp modelId="{1F592C04-4A00-AA4A-9E95-2165FE63E037}">
      <dsp:nvSpPr>
        <dsp:cNvPr id="0" name=""/>
        <dsp:cNvSpPr/>
      </dsp:nvSpPr>
      <dsp:spPr>
        <a:xfrm>
          <a:off x="1801025" y="2066834"/>
          <a:ext cx="2339699" cy="2339699"/>
        </a:xfrm>
        <a:prstGeom prst="ellipse">
          <a:avLst/>
        </a:prstGeom>
        <a:solidFill>
          <a:schemeClr val="accent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dirty="0">
            <a:latin typeface="Lato Light"/>
            <a:cs typeface="Lato Light"/>
          </a:endParaRPr>
        </a:p>
      </dsp:txBody>
      <dsp:txXfrm>
        <a:off x="2143666" y="2409475"/>
        <a:ext cx="1654417" cy="1654417"/>
      </dsp:txXfrm>
    </dsp:sp>
    <dsp:sp modelId="{CFACF15A-095A-AE49-B1EE-B238D7D3DC47}">
      <dsp:nvSpPr>
        <dsp:cNvPr id="0" name=""/>
        <dsp:cNvSpPr/>
      </dsp:nvSpPr>
      <dsp:spPr>
        <a:xfrm rot="19440000">
          <a:off x="4067100" y="1818975"/>
          <a:ext cx="623306" cy="789648"/>
        </a:xfrm>
        <a:prstGeom prst="rightArrow">
          <a:avLst>
            <a:gd name="adj1" fmla="val 60000"/>
            <a:gd name="adj2" fmla="val 5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latin typeface="Lato Light"/>
            <a:cs typeface="Lato Light"/>
          </a:endParaRPr>
        </a:p>
      </dsp:txBody>
      <dsp:txXfrm>
        <a:off x="4084956" y="2031861"/>
        <a:ext cx="436314" cy="47378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58AD1F4-EB9B-8D4C-8330-A7FD24F71DA8}" type="datetimeFigureOut">
              <a:rPr lang="en-US" smtClean="0"/>
              <a:t>3/24/2017</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3FAAED-601C-2E42-A5D2-7D875446EB6B}" type="slidenum">
              <a:rPr lang="en-US" smtClean="0"/>
              <a:t>‹Nº›</a:t>
            </a:fld>
            <a:endParaRPr lang="en-US" dirty="0"/>
          </a:p>
        </p:txBody>
      </p:sp>
    </p:spTree>
    <p:extLst>
      <p:ext uri="{BB962C8B-B14F-4D97-AF65-F5344CB8AC3E}">
        <p14:creationId xmlns:p14="http://schemas.microsoft.com/office/powerpoint/2010/main" val="9887862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FFB5DB0-7631-C740-8B9A-54252701A623}" type="datetimeFigureOut">
              <a:rPr lang="en-US" smtClean="0"/>
              <a:t>3/24/2017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6955A8-62FB-E247-BFB6-6D96B50CB5D7}" type="slidenum">
              <a:rPr lang="en-US" smtClean="0"/>
              <a:t>‹Nº›</a:t>
            </a:fld>
            <a:endParaRPr lang="en-US" dirty="0"/>
          </a:p>
        </p:txBody>
      </p:sp>
    </p:spTree>
    <p:extLst>
      <p:ext uri="{BB962C8B-B14F-4D97-AF65-F5344CB8AC3E}">
        <p14:creationId xmlns:p14="http://schemas.microsoft.com/office/powerpoint/2010/main" val="632040959"/>
      </p:ext>
    </p:extLst>
  </p:cSld>
  <p:clrMap bg1="lt1" tx1="dk1" bg2="lt2" tx2="dk2" accent1="accent1" accent2="accent2" accent3="accent3" accent4="accent4" accent5="accent5" accent6="accent6" hlink="hlink" folHlink="folHlink"/>
  <p:hf hdr="0" ftr="0" dt="0"/>
  <p:notesStyle>
    <a:lvl1pPr marL="0" algn="l" defTabSz="1038412" rtl="0" eaLnBrk="1" latinLnBrk="0" hangingPunct="1">
      <a:defRPr sz="2600" kern="1200">
        <a:solidFill>
          <a:schemeClr val="tx1"/>
        </a:solidFill>
        <a:latin typeface="+mn-lt"/>
        <a:ea typeface="+mn-ea"/>
        <a:cs typeface="+mn-cs"/>
      </a:defRPr>
    </a:lvl1pPr>
    <a:lvl2pPr marL="1038412" algn="l" defTabSz="1038412" rtl="0" eaLnBrk="1" latinLnBrk="0" hangingPunct="1">
      <a:defRPr sz="2600" kern="1200">
        <a:solidFill>
          <a:schemeClr val="tx1"/>
        </a:solidFill>
        <a:latin typeface="+mn-lt"/>
        <a:ea typeface="+mn-ea"/>
        <a:cs typeface="+mn-cs"/>
      </a:defRPr>
    </a:lvl2pPr>
    <a:lvl3pPr marL="2076826" algn="l" defTabSz="1038412" rtl="0" eaLnBrk="1" latinLnBrk="0" hangingPunct="1">
      <a:defRPr sz="2600" kern="1200">
        <a:solidFill>
          <a:schemeClr val="tx1"/>
        </a:solidFill>
        <a:latin typeface="+mn-lt"/>
        <a:ea typeface="+mn-ea"/>
        <a:cs typeface="+mn-cs"/>
      </a:defRPr>
    </a:lvl3pPr>
    <a:lvl4pPr marL="3115238" algn="l" defTabSz="1038412" rtl="0" eaLnBrk="1" latinLnBrk="0" hangingPunct="1">
      <a:defRPr sz="2600" kern="1200">
        <a:solidFill>
          <a:schemeClr val="tx1"/>
        </a:solidFill>
        <a:latin typeface="+mn-lt"/>
        <a:ea typeface="+mn-ea"/>
        <a:cs typeface="+mn-cs"/>
      </a:defRPr>
    </a:lvl4pPr>
    <a:lvl5pPr marL="4153650" algn="l" defTabSz="1038412" rtl="0" eaLnBrk="1" latinLnBrk="0" hangingPunct="1">
      <a:defRPr sz="2600" kern="1200">
        <a:solidFill>
          <a:schemeClr val="tx1"/>
        </a:solidFill>
        <a:latin typeface="+mn-lt"/>
        <a:ea typeface="+mn-ea"/>
        <a:cs typeface="+mn-cs"/>
      </a:defRPr>
    </a:lvl5pPr>
    <a:lvl6pPr marL="5192062" algn="l" defTabSz="1038412" rtl="0" eaLnBrk="1" latinLnBrk="0" hangingPunct="1">
      <a:defRPr sz="2600" kern="1200">
        <a:solidFill>
          <a:schemeClr val="tx1"/>
        </a:solidFill>
        <a:latin typeface="+mn-lt"/>
        <a:ea typeface="+mn-ea"/>
        <a:cs typeface="+mn-cs"/>
      </a:defRPr>
    </a:lvl6pPr>
    <a:lvl7pPr marL="6230472" algn="l" defTabSz="1038412" rtl="0" eaLnBrk="1" latinLnBrk="0" hangingPunct="1">
      <a:defRPr sz="2600" kern="1200">
        <a:solidFill>
          <a:schemeClr val="tx1"/>
        </a:solidFill>
        <a:latin typeface="+mn-lt"/>
        <a:ea typeface="+mn-ea"/>
        <a:cs typeface="+mn-cs"/>
      </a:defRPr>
    </a:lvl7pPr>
    <a:lvl8pPr marL="7268889" algn="l" defTabSz="1038412" rtl="0" eaLnBrk="1" latinLnBrk="0" hangingPunct="1">
      <a:defRPr sz="2600" kern="1200">
        <a:solidFill>
          <a:schemeClr val="tx1"/>
        </a:solidFill>
        <a:latin typeface="+mn-lt"/>
        <a:ea typeface="+mn-ea"/>
        <a:cs typeface="+mn-cs"/>
      </a:defRPr>
    </a:lvl8pPr>
    <a:lvl9pPr marL="8307298" algn="l" defTabSz="1038412" rtl="0" eaLnBrk="1" latinLnBrk="0" hangingPunct="1">
      <a:defRPr sz="2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 Slide">
    <p:bg>
      <p:bgPr>
        <a:solidFill>
          <a:schemeClr val="accent1">
            <a:lumMod val="50000"/>
          </a:schemeClr>
        </a:solidFill>
        <a:effectLst/>
      </p:bgPr>
    </p:bg>
    <p:spTree>
      <p:nvGrpSpPr>
        <p:cNvPr id="1" name=""/>
        <p:cNvGrpSpPr/>
        <p:nvPr/>
      </p:nvGrpSpPr>
      <p:grpSpPr>
        <a:xfrm>
          <a:off x="0" y="0"/>
          <a:ext cx="0" cy="0"/>
          <a:chOff x="0" y="0"/>
          <a:chExt cx="0" cy="0"/>
        </a:xfrm>
      </p:grpSpPr>
      <p:sp>
        <p:nvSpPr>
          <p:cNvPr id="4" name="Text Placeholder 7"/>
          <p:cNvSpPr>
            <a:spLocks noGrp="1"/>
          </p:cNvSpPr>
          <p:nvPr>
            <p:ph type="body" sz="quarter" idx="17" hasCustomPrompt="1"/>
          </p:nvPr>
        </p:nvSpPr>
        <p:spPr>
          <a:xfrm>
            <a:off x="10829783" y="3679162"/>
            <a:ext cx="2731956" cy="1964200"/>
          </a:xfrm>
          <a:prstGeom prst="rect">
            <a:avLst/>
          </a:prstGeom>
        </p:spPr>
        <p:txBody>
          <a:bodyPr vert="horz" wrap="square" lIns="0" tIns="0" rIns="0" bIns="0" anchor="ctr"/>
          <a:lstStyle>
            <a:lvl1pPr marL="0" indent="0" algn="ctr">
              <a:lnSpc>
                <a:spcPct val="100000"/>
              </a:lnSpc>
              <a:spcBef>
                <a:spcPts val="0"/>
              </a:spcBef>
              <a:buNone/>
              <a:defRPr sz="11900" b="0" i="0">
                <a:solidFill>
                  <a:schemeClr val="bg1"/>
                </a:solidFill>
                <a:latin typeface="FontAwesome"/>
                <a:cs typeface="FontAwesome"/>
              </a:defRPr>
            </a:lvl1pPr>
          </a:lstStyle>
          <a:p>
            <a:pPr lvl="0"/>
            <a:r>
              <a:rPr lang="es-ES_tradnl" dirty="0" err="1" smtClean="0"/>
              <a:t>icon</a:t>
            </a:r>
            <a:endParaRPr lang="es-ES_tradnl" dirty="0" smtClean="0"/>
          </a:p>
        </p:txBody>
      </p:sp>
      <p:sp>
        <p:nvSpPr>
          <p:cNvPr id="3" name="Oval 2"/>
          <p:cNvSpPr/>
          <p:nvPr userDrawn="1"/>
        </p:nvSpPr>
        <p:spPr>
          <a:xfrm>
            <a:off x="10932555" y="3535144"/>
            <a:ext cx="2386751" cy="2386752"/>
          </a:xfrm>
          <a:prstGeom prst="ellipse">
            <a:avLst/>
          </a:prstGeom>
          <a:noFill/>
          <a:ln>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91406" tIns="45700" rIns="91406" bIns="45700" rtlCol="0" anchor="ctr"/>
          <a:lstStyle/>
          <a:p>
            <a:pPr algn="ctr"/>
            <a:endParaRPr lang="en-US"/>
          </a:p>
        </p:txBody>
      </p:sp>
      <p:sp>
        <p:nvSpPr>
          <p:cNvPr id="10" name="Text Placeholder 7"/>
          <p:cNvSpPr>
            <a:spLocks noGrp="1"/>
          </p:cNvSpPr>
          <p:nvPr>
            <p:ph type="body" sz="quarter" idx="18" hasCustomPrompt="1"/>
          </p:nvPr>
        </p:nvSpPr>
        <p:spPr>
          <a:xfrm>
            <a:off x="5818875" y="6120104"/>
            <a:ext cx="12794284"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bg1"/>
                </a:solidFill>
                <a:latin typeface="Lato"/>
                <a:cs typeface="Lato"/>
              </a:defRPr>
            </a:lvl1pPr>
          </a:lstStyle>
          <a:p>
            <a:pPr lvl="0"/>
            <a:r>
              <a:rPr lang="es-ES_tradnl" dirty="0" smtClean="0"/>
              <a:t>Project </a:t>
            </a:r>
            <a:r>
              <a:rPr lang="es-ES_tradnl" dirty="0" err="1" smtClean="0"/>
              <a:t>Name</a:t>
            </a:r>
            <a:endParaRPr lang="es-ES_tradnl" dirty="0" smtClean="0"/>
          </a:p>
        </p:txBody>
      </p:sp>
      <p:sp>
        <p:nvSpPr>
          <p:cNvPr id="11" name="Text Placeholder 7"/>
          <p:cNvSpPr>
            <a:spLocks noGrp="1"/>
          </p:cNvSpPr>
          <p:nvPr>
            <p:ph type="body" sz="quarter" idx="19" hasCustomPrompt="1"/>
          </p:nvPr>
        </p:nvSpPr>
        <p:spPr>
          <a:xfrm>
            <a:off x="5818875" y="7553229"/>
            <a:ext cx="12794284"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lumMod val="50000"/>
                    <a:lumOff val="50000"/>
                  </a:schemeClr>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2" name="Text Placeholder 2"/>
          <p:cNvSpPr>
            <a:spLocks noGrp="1"/>
          </p:cNvSpPr>
          <p:nvPr>
            <p:ph type="body" sz="quarter" idx="16" hasCustomPrompt="1"/>
          </p:nvPr>
        </p:nvSpPr>
        <p:spPr>
          <a:xfrm>
            <a:off x="5818875" y="8332789"/>
            <a:ext cx="12794284" cy="1261518"/>
          </a:xfrm>
          <a:prstGeom prst="rect">
            <a:avLst/>
          </a:prstGeom>
        </p:spPr>
        <p:txBody>
          <a:bodyPr vert="horz" lIns="0" tIns="0" rIns="0" bIns="0"/>
          <a:lstStyle>
            <a:lvl1pPr marL="0" indent="0" algn="ctr">
              <a:lnSpc>
                <a:spcPct val="150000"/>
              </a:lnSpc>
              <a:spcBef>
                <a:spcPts val="0"/>
              </a:spcBef>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Donec</a:t>
            </a:r>
            <a:r>
              <a:rPr lang="en-US" dirty="0" smtClean="0"/>
              <a:t>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pulvinar</a:t>
            </a:r>
            <a:r>
              <a:rPr lang="en-US" dirty="0" smtClean="0"/>
              <a:t> quam vitae </a:t>
            </a:r>
            <a:r>
              <a:rPr lang="en-US" dirty="0" err="1" smtClean="0"/>
              <a:t>pellentesque</a:t>
            </a:r>
            <a:r>
              <a:rPr lang="en-US" dirty="0" smtClean="0"/>
              <a:t> </a:t>
            </a:r>
            <a:r>
              <a:rPr lang="en-US" dirty="0" err="1" smtClean="0"/>
              <a:t>aliquam</a:t>
            </a:r>
            <a:r>
              <a:rPr lang="en-US" dirty="0" smtClean="0"/>
              <a:t>.</a:t>
            </a:r>
            <a:endParaRPr lang="en-US" dirty="0"/>
          </a:p>
        </p:txBody>
      </p:sp>
      <p:cxnSp>
        <p:nvCxnSpPr>
          <p:cNvPr id="7" name="Straight Connector 6"/>
          <p:cNvCxnSpPr/>
          <p:nvPr userDrawn="1"/>
        </p:nvCxnSpPr>
        <p:spPr>
          <a:xfrm flipH="1">
            <a:off x="10329801" y="7290048"/>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067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p:cTn id="13"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4">
                                            <p:txEl>
                                              <p:pRg st="0" end="0"/>
                                            </p:txEl>
                                          </p:spTgt>
                                        </p:tgtEl>
                                      </p:cBhvr>
                                    </p:animEffect>
                                  </p:childTnLst>
                                </p:cTn>
                              </p:par>
                              <p:par>
                                <p:cTn id="16" presetID="42" presetClass="entr" presetSubtype="0" fill="hold" grpId="0" nodeType="withEffect">
                                  <p:stCondLst>
                                    <p:cond delay="20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fade">
                                      <p:cBhvr>
                                        <p:cTn id="18" dur="400"/>
                                        <p:tgtEl>
                                          <p:spTgt spid="10">
                                            <p:txEl>
                                              <p:pRg st="0" end="0"/>
                                            </p:txEl>
                                          </p:spTgt>
                                        </p:tgtEl>
                                      </p:cBhvr>
                                    </p:animEffect>
                                    <p:anim calcmode="lin" valueType="num">
                                      <p:cBhvr>
                                        <p:cTn id="19"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0" dur="400" fill="hold"/>
                                        <p:tgtEl>
                                          <p:spTgt spid="10">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20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anim calcmode="lin" valueType="num">
                                      <p:cBhvr>
                                        <p:cTn id="2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5" dur="500" fill="hold"/>
                                        <p:tgtEl>
                                          <p:spTgt spid="11">
                                            <p:txEl>
                                              <p:pRg st="0" end="0"/>
                                            </p:txEl>
                                          </p:spTgt>
                                        </p:tgtEl>
                                        <p:attrNameLst>
                                          <p:attrName>ppt_y</p:attrName>
                                        </p:attrNameLst>
                                      </p:cBhvr>
                                      <p:tavLst>
                                        <p:tav tm="0">
                                          <p:val>
                                            <p:strVal val="#ppt_y+.1"/>
                                          </p:val>
                                        </p:tav>
                                        <p:tav tm="100000">
                                          <p:val>
                                            <p:strVal val="#ppt_y"/>
                                          </p:val>
                                        </p:tav>
                                      </p:tavLst>
                                    </p:anim>
                                  </p:childTnLst>
                                </p:cTn>
                              </p:par>
                              <p:par>
                                <p:cTn id="26" presetID="10" presetClass="entr" presetSubtype="0" fill="hold" grpId="0" nodeType="withEffect">
                                  <p:stCondLst>
                                    <p:cond delay="80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500"/>
                                        <p:tgtEl>
                                          <p:spTgt spid="12">
                                            <p:txEl>
                                              <p:pRg st="0" end="0"/>
                                            </p:txEl>
                                          </p:spTgt>
                                        </p:tgtEl>
                                      </p:cBhvr>
                                    </p:animEffect>
                                  </p:childTnLst>
                                </p:cTn>
                              </p:par>
                            </p:childTnLst>
                          </p:cTn>
                        </p:par>
                        <p:par>
                          <p:cTn id="29" fill="hold">
                            <p:stCondLst>
                              <p:cond delay="160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2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53" presetClass="entr" presetSubtype="16"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Lst>
      </p:bldP>
      <p:bldP spid="3" grpId="0" animBg="1"/>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mple title">
    <p:spTree>
      <p:nvGrpSpPr>
        <p:cNvPr id="1" name=""/>
        <p:cNvGrpSpPr/>
        <p:nvPr/>
      </p:nvGrpSpPr>
      <p:grpSpPr>
        <a:xfrm>
          <a:off x="0" y="0"/>
          <a:ext cx="0" cy="0"/>
          <a:chOff x="0" y="0"/>
          <a:chExt cx="0" cy="0"/>
        </a:xfrm>
      </p:grpSpPr>
      <p:sp>
        <p:nvSpPr>
          <p:cNvPr id="2"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Title</a:t>
            </a:r>
            <a:r>
              <a:rPr lang="es-ES_tradnl" dirty="0" smtClean="0"/>
              <a:t> </a:t>
            </a:r>
            <a:r>
              <a:rPr lang="es-ES_tradnl" dirty="0" err="1" smtClean="0"/>
              <a:t>Example</a:t>
            </a:r>
            <a:endParaRPr lang="es-ES_tradnl" dirty="0" smtClean="0"/>
          </a:p>
        </p:txBody>
      </p:sp>
      <p:cxnSp>
        <p:nvCxnSpPr>
          <p:cNvPr id="6" name="Straight Connector 5"/>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4"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101116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anim calcmode="lin" valueType="num">
                                      <p:cBhvr>
                                        <p:cTn id="8" dur="4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200"/>
                                        <p:tgtEl>
                                          <p:spTgt spid="6"/>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anim calcmode="lin" valueType="num">
                                      <p:cBhvr>
                                        <p:cTn id="1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42" presetClass="entr" presetSubtype="0" fill="hold" nodeType="withEffect">
                  <p:stCondLst>
                    <p:cond delay="200"/>
                  </p:stCondLst>
                  <p:childTnLst>
                    <p:set>
                      <p:cBhvr>
                        <p:cTn dur="1" fill="hold">
                          <p:stCondLst>
                            <p:cond delay="0"/>
                          </p:stCondLst>
                        </p:cTn>
                        <p:tgtEl>
                          <p:spTgt spid="2"/>
                        </p:tgtEl>
                        <p:attrNameLst>
                          <p:attrName>style.visibility</p:attrName>
                        </p:attrNameLst>
                      </p:cBhvr>
                      <p:to>
                        <p:strVal val="visible"/>
                      </p:to>
                    </p:set>
                    <p:animEffect transition="in" filter="fade">
                      <p:cBhvr>
                        <p:cTn dur="400"/>
                        <p:tgtEl>
                          <p:spTgt spid="2"/>
                        </p:tgtEl>
                      </p:cBhvr>
                    </p:animEffect>
                    <p:anim calcmode="lin" valueType="num">
                      <p:cBhvr>
                        <p:cTn dur="400" fill="hold"/>
                        <p:tgtEl>
                          <p:spTgt spid="2"/>
                        </p:tgtEl>
                        <p:attrNameLst>
                          <p:attrName>ppt_x</p:attrName>
                        </p:attrNameLst>
                      </p:cBhvr>
                      <p:tavLst>
                        <p:tav tm="0">
                          <p:val>
                            <p:strVal val="#ppt_x"/>
                          </p:val>
                        </p:tav>
                        <p:tav tm="100000">
                          <p:val>
                            <p:strVal val="#ppt_x"/>
                          </p:val>
                        </p:tav>
                      </p:tavLst>
                    </p:anim>
                    <p:anim calcmode="lin" valueType="num">
                      <p:cBhvr>
                        <p:cTn dur="400" fill="hold"/>
                        <p:tgtEl>
                          <p:spTgt spid="2"/>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mple title Dark">
    <p:bg>
      <p:bgPr>
        <a:solidFill>
          <a:schemeClr val="accent1">
            <a:lumMod val="50000"/>
          </a:schemeClr>
        </a:solidFill>
        <a:effectLst/>
      </p:bgPr>
    </p:bg>
    <p:spTree>
      <p:nvGrpSpPr>
        <p:cNvPr id="1" name=""/>
        <p:cNvGrpSpPr/>
        <p:nvPr/>
      </p:nvGrpSpPr>
      <p:grpSpPr>
        <a:xfrm>
          <a:off x="0" y="0"/>
          <a:ext cx="0" cy="0"/>
          <a:chOff x="0" y="0"/>
          <a:chExt cx="0" cy="0"/>
        </a:xfrm>
      </p:grpSpPr>
      <p:sp>
        <p:nvSpPr>
          <p:cNvPr id="2"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bg1">
                    <a:lumMod val="95000"/>
                  </a:schemeClr>
                </a:solidFill>
                <a:latin typeface="Lato"/>
                <a:cs typeface="Lato"/>
              </a:defRPr>
            </a:lvl1pPr>
          </a:lstStyle>
          <a:p>
            <a:pPr lvl="0"/>
            <a:r>
              <a:rPr lang="es-ES_tradnl" dirty="0" err="1" smtClean="0"/>
              <a:t>Title</a:t>
            </a:r>
            <a:r>
              <a:rPr lang="es-ES_tradnl" dirty="0" smtClean="0"/>
              <a:t> </a:t>
            </a:r>
            <a:r>
              <a:rPr lang="es-ES_tradnl" dirty="0" err="1" smtClean="0"/>
              <a:t>Example</a:t>
            </a:r>
            <a:endParaRPr lang="es-ES_tradnl" dirty="0" smtClean="0"/>
          </a:p>
        </p:txBody>
      </p:sp>
      <p:cxnSp>
        <p:nvCxnSpPr>
          <p:cNvPr id="6" name="Straight Connector 5"/>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4"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422892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anim calcmode="lin" valueType="num">
                                      <p:cBhvr>
                                        <p:cTn id="8" dur="4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200"/>
                                        <p:tgtEl>
                                          <p:spTgt spid="6"/>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anim calcmode="lin" valueType="num">
                                      <p:cBhvr>
                                        <p:cTn id="1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42" presetClass="entr" presetSubtype="0" fill="hold" nodeType="withEffect">
                  <p:stCondLst>
                    <p:cond delay="200"/>
                  </p:stCondLst>
                  <p:childTnLst>
                    <p:set>
                      <p:cBhvr>
                        <p:cTn dur="1" fill="hold">
                          <p:stCondLst>
                            <p:cond delay="0"/>
                          </p:stCondLst>
                        </p:cTn>
                        <p:tgtEl>
                          <p:spTgt spid="2"/>
                        </p:tgtEl>
                        <p:attrNameLst>
                          <p:attrName>style.visibility</p:attrName>
                        </p:attrNameLst>
                      </p:cBhvr>
                      <p:to>
                        <p:strVal val="visible"/>
                      </p:to>
                    </p:set>
                    <p:animEffect transition="in" filter="fade">
                      <p:cBhvr>
                        <p:cTn dur="400"/>
                        <p:tgtEl>
                          <p:spTgt spid="2"/>
                        </p:tgtEl>
                      </p:cBhvr>
                    </p:animEffect>
                    <p:anim calcmode="lin" valueType="num">
                      <p:cBhvr>
                        <p:cTn dur="400" fill="hold"/>
                        <p:tgtEl>
                          <p:spTgt spid="2"/>
                        </p:tgtEl>
                        <p:attrNameLst>
                          <p:attrName>ppt_x</p:attrName>
                        </p:attrNameLst>
                      </p:cBhvr>
                      <p:tavLst>
                        <p:tav tm="0">
                          <p:val>
                            <p:strVal val="#ppt_x"/>
                          </p:val>
                        </p:tav>
                        <p:tav tm="100000">
                          <p:val>
                            <p:strVal val="#ppt_x"/>
                          </p:val>
                        </p:tav>
                      </p:tavLst>
                    </p:anim>
                    <p:anim calcmode="lin" valueType="num">
                      <p:cBhvr>
                        <p:cTn dur="400" fill="hold"/>
                        <p:tgtEl>
                          <p:spTgt spid="2"/>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mple title with top text">
    <p:spTree>
      <p:nvGrpSpPr>
        <p:cNvPr id="1" name=""/>
        <p:cNvGrpSpPr/>
        <p:nvPr/>
      </p:nvGrpSpPr>
      <p:grpSpPr>
        <a:xfrm>
          <a:off x="0" y="0"/>
          <a:ext cx="0" cy="0"/>
          <a:chOff x="0" y="0"/>
          <a:chExt cx="0" cy="0"/>
        </a:xfrm>
      </p:grpSpPr>
      <p:sp>
        <p:nvSpPr>
          <p:cNvPr id="2"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Title</a:t>
            </a:r>
            <a:r>
              <a:rPr lang="es-ES_tradnl" dirty="0" smtClean="0"/>
              <a:t> </a:t>
            </a:r>
            <a:r>
              <a:rPr lang="es-ES_tradnl" dirty="0" err="1" smtClean="0"/>
              <a:t>Example</a:t>
            </a:r>
            <a:endParaRPr lang="es-ES_tradnl" dirty="0" smtClean="0"/>
          </a:p>
        </p:txBody>
      </p:sp>
      <p:cxnSp>
        <p:nvCxnSpPr>
          <p:cNvPr id="6" name="Straight Connector 5"/>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4"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5" name="Text Placeholder 2"/>
          <p:cNvSpPr>
            <a:spLocks noGrp="1"/>
          </p:cNvSpPr>
          <p:nvPr>
            <p:ph type="body" sz="quarter" idx="16" hasCustomPrompt="1"/>
          </p:nvPr>
        </p:nvSpPr>
        <p:spPr>
          <a:xfrm>
            <a:off x="1531574" y="2897560"/>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p>
        </p:txBody>
      </p:sp>
    </p:spTree>
    <p:extLst>
      <p:ext uri="{BB962C8B-B14F-4D97-AF65-F5344CB8AC3E}">
        <p14:creationId xmlns:p14="http://schemas.microsoft.com/office/powerpoint/2010/main" val="94297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anim calcmode="lin" valueType="num">
                                      <p:cBhvr>
                                        <p:cTn id="8" dur="4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200"/>
                                        <p:tgtEl>
                                          <p:spTgt spid="6"/>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anim calcmode="lin" valueType="num">
                                      <p:cBhvr>
                                        <p:cTn id="1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4">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42" presetClass="entr" presetSubtype="0" fill="hold" nodeType="withEffect">
                  <p:stCondLst>
                    <p:cond delay="200"/>
                  </p:stCondLst>
                  <p:childTnLst>
                    <p:set>
                      <p:cBhvr>
                        <p:cTn dur="1" fill="hold">
                          <p:stCondLst>
                            <p:cond delay="0"/>
                          </p:stCondLst>
                        </p:cTn>
                        <p:tgtEl>
                          <p:spTgt spid="2"/>
                        </p:tgtEl>
                        <p:attrNameLst>
                          <p:attrName>style.visibility</p:attrName>
                        </p:attrNameLst>
                      </p:cBhvr>
                      <p:to>
                        <p:strVal val="visible"/>
                      </p:to>
                    </p:set>
                    <p:animEffect transition="in" filter="fade">
                      <p:cBhvr>
                        <p:cTn dur="400"/>
                        <p:tgtEl>
                          <p:spTgt spid="2"/>
                        </p:tgtEl>
                      </p:cBhvr>
                    </p:animEffect>
                    <p:anim calcmode="lin" valueType="num">
                      <p:cBhvr>
                        <p:cTn dur="400" fill="hold"/>
                        <p:tgtEl>
                          <p:spTgt spid="2"/>
                        </p:tgtEl>
                        <p:attrNameLst>
                          <p:attrName>ppt_x</p:attrName>
                        </p:attrNameLst>
                      </p:cBhvr>
                      <p:tavLst>
                        <p:tav tm="0">
                          <p:val>
                            <p:strVal val="#ppt_x"/>
                          </p:val>
                        </p:tav>
                        <p:tav tm="100000">
                          <p:val>
                            <p:strVal val="#ppt_x"/>
                          </p:val>
                        </p:tav>
                      </p:tavLst>
                    </p:anim>
                    <p:anim calcmode="lin" valueType="num">
                      <p:cBhvr>
                        <p:cTn dur="400" fill="hold"/>
                        <p:tgtEl>
                          <p:spTgt spid="2"/>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mple title with footer">
    <p:spTree>
      <p:nvGrpSpPr>
        <p:cNvPr id="1" name=""/>
        <p:cNvGrpSpPr/>
        <p:nvPr/>
      </p:nvGrpSpPr>
      <p:grpSpPr>
        <a:xfrm>
          <a:off x="0" y="0"/>
          <a:ext cx="0" cy="0"/>
          <a:chOff x="0" y="0"/>
          <a:chExt cx="0" cy="0"/>
        </a:xfrm>
      </p:grpSpPr>
      <p:sp>
        <p:nvSpPr>
          <p:cNvPr id="2"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Title</a:t>
            </a:r>
            <a:r>
              <a:rPr lang="es-ES_tradnl" dirty="0" smtClean="0"/>
              <a:t> </a:t>
            </a:r>
            <a:r>
              <a:rPr lang="es-ES_tradnl" dirty="0" err="1" smtClean="0"/>
              <a:t>Example</a:t>
            </a:r>
            <a:endParaRPr lang="es-ES_tradnl" dirty="0" smtClean="0"/>
          </a:p>
        </p:txBody>
      </p:sp>
      <p:cxnSp>
        <p:nvCxnSpPr>
          <p:cNvPr id="6" name="Straight Connector 5"/>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4"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5" name="Text Placeholder 2"/>
          <p:cNvSpPr>
            <a:spLocks noGrp="1"/>
          </p:cNvSpPr>
          <p:nvPr>
            <p:ph type="body" sz="quarter" idx="16" hasCustomPrompt="1"/>
          </p:nvPr>
        </p:nvSpPr>
        <p:spPr>
          <a:xfrm>
            <a:off x="1531574" y="11322496"/>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p>
        </p:txBody>
      </p:sp>
      <p:sp>
        <p:nvSpPr>
          <p:cNvPr id="7" name="Text Placeholder 7"/>
          <p:cNvSpPr>
            <a:spLocks noGrp="1"/>
          </p:cNvSpPr>
          <p:nvPr>
            <p:ph type="body" sz="quarter" idx="20" hasCustomPrompt="1"/>
          </p:nvPr>
        </p:nvSpPr>
        <p:spPr>
          <a:xfrm>
            <a:off x="1531573" y="10674425"/>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150196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anim calcmode="lin" valueType="num">
                                      <p:cBhvr>
                                        <p:cTn id="8" dur="4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200"/>
                                        <p:tgtEl>
                                          <p:spTgt spid="6"/>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anim calcmode="lin" valueType="num">
                                      <p:cBhvr>
                                        <p:cTn id="1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4">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anim calcmode="lin" valueType="num">
                                      <p:cBhvr>
                                        <p:cTn id="2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42" presetClass="entr" presetSubtype="0" fill="hold" nodeType="withEffect">
                  <p:stCondLst>
                    <p:cond delay="200"/>
                  </p:stCondLst>
                  <p:childTnLst>
                    <p:set>
                      <p:cBhvr>
                        <p:cTn dur="1" fill="hold">
                          <p:stCondLst>
                            <p:cond delay="0"/>
                          </p:stCondLst>
                        </p:cTn>
                        <p:tgtEl>
                          <p:spTgt spid="2"/>
                        </p:tgtEl>
                        <p:attrNameLst>
                          <p:attrName>style.visibility</p:attrName>
                        </p:attrNameLst>
                      </p:cBhvr>
                      <p:to>
                        <p:strVal val="visible"/>
                      </p:to>
                    </p:set>
                    <p:animEffect transition="in" filter="fade">
                      <p:cBhvr>
                        <p:cTn dur="400"/>
                        <p:tgtEl>
                          <p:spTgt spid="2"/>
                        </p:tgtEl>
                      </p:cBhvr>
                    </p:animEffect>
                    <p:anim calcmode="lin" valueType="num">
                      <p:cBhvr>
                        <p:cTn dur="400" fill="hold"/>
                        <p:tgtEl>
                          <p:spTgt spid="2"/>
                        </p:tgtEl>
                        <p:attrNameLst>
                          <p:attrName>ppt_x</p:attrName>
                        </p:attrNameLst>
                      </p:cBhvr>
                      <p:tavLst>
                        <p:tav tm="0">
                          <p:val>
                            <p:strVal val="#ppt_x"/>
                          </p:val>
                        </p:tav>
                        <p:tav tm="100000">
                          <p:val>
                            <p:strVal val="#ppt_x"/>
                          </p:val>
                        </p:tav>
                      </p:tavLst>
                    </p:anim>
                    <p:anim calcmode="lin" valueType="num">
                      <p:cBhvr>
                        <p:cTn dur="400" fill="hold"/>
                        <p:tgtEl>
                          <p:spTgt spid="2"/>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widht image">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Full </a:t>
            </a:r>
            <a:r>
              <a:rPr lang="es-ES_tradnl" dirty="0" err="1" smtClean="0"/>
              <a:t>widht</a:t>
            </a:r>
            <a:r>
              <a:rPr lang="es-ES_tradnl" dirty="0" smtClean="0"/>
              <a:t> </a:t>
            </a:r>
            <a:r>
              <a:rPr lang="es-ES_tradnl" dirty="0" err="1" smtClean="0"/>
              <a:t>image</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6" name="Picture Placeholder 3"/>
          <p:cNvSpPr>
            <a:spLocks noGrp="1"/>
          </p:cNvSpPr>
          <p:nvPr>
            <p:ph type="pic" sz="quarter" idx="43"/>
          </p:nvPr>
        </p:nvSpPr>
        <p:spPr>
          <a:xfrm>
            <a:off x="0" y="2825552"/>
            <a:ext cx="24387175" cy="741682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9" name="Text Placeholder 7"/>
          <p:cNvSpPr>
            <a:spLocks noGrp="1"/>
          </p:cNvSpPr>
          <p:nvPr>
            <p:ph type="body" sz="quarter" idx="44" hasCustomPrompt="1"/>
          </p:nvPr>
        </p:nvSpPr>
        <p:spPr>
          <a:xfrm>
            <a:off x="1531573" y="10577565"/>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0" name="Text Placeholder 2"/>
          <p:cNvSpPr>
            <a:spLocks noGrp="1"/>
          </p:cNvSpPr>
          <p:nvPr>
            <p:ph type="body" sz="quarter" idx="16" hasCustomPrompt="1"/>
          </p:nvPr>
        </p:nvSpPr>
        <p:spPr>
          <a:xfrm>
            <a:off x="1531574" y="11178480"/>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p>
        </p:txBody>
      </p:sp>
    </p:spTree>
    <p:extLst>
      <p:ext uri="{BB962C8B-B14F-4D97-AF65-F5344CB8AC3E}">
        <p14:creationId xmlns:p14="http://schemas.microsoft.com/office/powerpoint/2010/main" val="383778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6"/>
                                        </p:tgtEl>
                                        <p:attrNameLst>
                                          <p:attrName>style.visibility</p:attrName>
                                        </p:attrNameLst>
                                      </p:cBhvr>
                                      <p:to>
                                        <p:strVal val="visible"/>
                                      </p:to>
                                    </p:set>
                                    <p:anim calcmode="lin" valueType="num">
                                      <p:cBhvr>
                                        <p:cTn id="22" dur="300" fill="hold"/>
                                        <p:tgtEl>
                                          <p:spTgt spid="6"/>
                                        </p:tgtEl>
                                        <p:attrNameLst>
                                          <p:attrName>ppt_w</p:attrName>
                                        </p:attrNameLst>
                                      </p:cBhvr>
                                      <p:tavLst>
                                        <p:tav tm="0">
                                          <p:val>
                                            <p:fltVal val="0"/>
                                          </p:val>
                                        </p:tav>
                                        <p:tav tm="100000">
                                          <p:val>
                                            <p:strVal val="#ppt_w"/>
                                          </p:val>
                                        </p:tav>
                                      </p:tavLst>
                                    </p:anim>
                                    <p:anim calcmode="lin" valueType="num">
                                      <p:cBhvr>
                                        <p:cTn id="23" dur="300" fill="hold"/>
                                        <p:tgtEl>
                                          <p:spTgt spid="6"/>
                                        </p:tgtEl>
                                        <p:attrNameLst>
                                          <p:attrName>ppt_h</p:attrName>
                                        </p:attrNameLst>
                                      </p:cBhvr>
                                      <p:tavLst>
                                        <p:tav tm="0">
                                          <p:val>
                                            <p:fltVal val="0"/>
                                          </p:val>
                                        </p:tav>
                                        <p:tav tm="100000">
                                          <p:val>
                                            <p:strVal val="#ppt_h"/>
                                          </p:val>
                                        </p:tav>
                                      </p:tavLst>
                                    </p:anim>
                                    <p:animEffect transition="in" filter="fade">
                                      <p:cBhvr>
                                        <p:cTn id="24" dur="300"/>
                                        <p:tgtEl>
                                          <p:spTgt spid="6"/>
                                        </p:tgtEl>
                                      </p:cBhvr>
                                    </p:animEffect>
                                  </p:childTnLst>
                                </p:cTn>
                              </p:par>
                              <p:par>
                                <p:cTn id="25" presetID="42" presetClass="entr" presetSubtype="0" fill="hold" grpId="0" nodeType="withEffect">
                                  <p:stCondLst>
                                    <p:cond delay="20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anim calcmode="lin" valueType="num">
                                      <p:cBhvr>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9">
                                            <p:txEl>
                                              <p:pRg st="0" end="0"/>
                                            </p:txEl>
                                          </p:spTgt>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80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6" grpId="0"/>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nodePh="1">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elcome 1">
    <p:spTree>
      <p:nvGrpSpPr>
        <p:cNvPr id="1" name=""/>
        <p:cNvGrpSpPr/>
        <p:nvPr/>
      </p:nvGrpSpPr>
      <p:grpSpPr>
        <a:xfrm>
          <a:off x="0" y="0"/>
          <a:ext cx="0" cy="0"/>
          <a:chOff x="0" y="0"/>
          <a:chExt cx="0" cy="0"/>
        </a:xfrm>
      </p:grpSpPr>
      <p:sp>
        <p:nvSpPr>
          <p:cNvPr id="2"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Title</a:t>
            </a:r>
            <a:r>
              <a:rPr lang="es-ES_tradnl" dirty="0" smtClean="0"/>
              <a:t> </a:t>
            </a:r>
            <a:r>
              <a:rPr lang="es-ES_tradnl" dirty="0" err="1" smtClean="0"/>
              <a:t>Example</a:t>
            </a:r>
            <a:endParaRPr lang="es-ES_tradnl" dirty="0" smtClean="0"/>
          </a:p>
        </p:txBody>
      </p:sp>
      <p:cxnSp>
        <p:nvCxnSpPr>
          <p:cNvPr id="6" name="Straight Connector 5"/>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4"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7" name="Picture Placeholder 2"/>
          <p:cNvSpPr>
            <a:spLocks noGrp="1"/>
          </p:cNvSpPr>
          <p:nvPr>
            <p:ph type="pic" sz="quarter" idx="24"/>
          </p:nvPr>
        </p:nvSpPr>
        <p:spPr>
          <a:xfrm>
            <a:off x="10577847" y="3401616"/>
            <a:ext cx="2942559" cy="2942176"/>
          </a:xfrm>
          <a:prstGeom prst="ellipse">
            <a:avLst/>
          </a:prstGeom>
          <a:ln>
            <a:noFill/>
          </a:ln>
        </p:spPr>
        <p:txBody>
          <a:bodyPr lIns="243703" tIns="121850" rIns="243703" bIns="121850" anchor="t">
            <a:normAutofit/>
          </a:bodyPr>
          <a:lstStyle>
            <a:lvl1pPr marL="0" indent="0" algn="ctr">
              <a:buNone/>
              <a:defRPr sz="2400">
                <a:solidFill>
                  <a:srgbClr val="7F7F7F"/>
                </a:solidFill>
                <a:latin typeface="Lato Regular"/>
                <a:cs typeface="Lato Regular"/>
              </a:defRPr>
            </a:lvl1pPr>
          </a:lstStyle>
          <a:p>
            <a:endParaRPr lang="id-ID" dirty="0"/>
          </a:p>
        </p:txBody>
      </p:sp>
      <p:sp>
        <p:nvSpPr>
          <p:cNvPr id="35" name="Text Placeholder 7"/>
          <p:cNvSpPr>
            <a:spLocks noGrp="1"/>
          </p:cNvSpPr>
          <p:nvPr>
            <p:ph type="body" sz="quarter" idx="53" hasCustomPrompt="1"/>
          </p:nvPr>
        </p:nvSpPr>
        <p:spPr>
          <a:xfrm>
            <a:off x="8880328" y="6497960"/>
            <a:ext cx="6337596"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2">
                    <a:lumMod val="50000"/>
                  </a:schemeClr>
                </a:solidFill>
                <a:latin typeface="Lato Regular"/>
                <a:cs typeface="Lato Regular"/>
              </a:defRPr>
            </a:lvl1pPr>
          </a:lstStyle>
          <a:p>
            <a:pPr lvl="0"/>
            <a:r>
              <a:rPr lang="es-ES_tradnl" dirty="0" err="1" smtClean="0"/>
              <a:t>Member</a:t>
            </a:r>
            <a:r>
              <a:rPr lang="es-ES_tradnl" dirty="0" smtClean="0"/>
              <a:t> </a:t>
            </a:r>
            <a:r>
              <a:rPr lang="es-ES_tradnl" dirty="0" err="1" smtClean="0"/>
              <a:t>Name</a:t>
            </a:r>
            <a:endParaRPr lang="es-ES_tradnl" dirty="0" smtClean="0"/>
          </a:p>
        </p:txBody>
      </p:sp>
      <p:sp>
        <p:nvSpPr>
          <p:cNvPr id="36" name="Text Placeholder 7"/>
          <p:cNvSpPr>
            <a:spLocks noGrp="1"/>
          </p:cNvSpPr>
          <p:nvPr>
            <p:ph type="body" sz="quarter" idx="39" hasCustomPrompt="1"/>
          </p:nvPr>
        </p:nvSpPr>
        <p:spPr>
          <a:xfrm>
            <a:off x="8880328" y="7027230"/>
            <a:ext cx="6337596"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smtClean="0"/>
              <a:t>Member</a:t>
            </a:r>
            <a:r>
              <a:rPr lang="es-ES_tradnl" dirty="0" smtClean="0"/>
              <a:t> </a:t>
            </a:r>
            <a:r>
              <a:rPr lang="es-ES_tradnl" dirty="0" err="1" smtClean="0"/>
              <a:t>Title</a:t>
            </a:r>
            <a:endParaRPr lang="es-ES_tradnl" dirty="0" smtClean="0"/>
          </a:p>
        </p:txBody>
      </p:sp>
      <p:cxnSp>
        <p:nvCxnSpPr>
          <p:cNvPr id="40" name="Straight Connector 39"/>
          <p:cNvCxnSpPr/>
          <p:nvPr userDrawn="1"/>
        </p:nvCxnSpPr>
        <p:spPr>
          <a:xfrm flipH="1">
            <a:off x="10329801" y="786611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1" name="Picture Placeholder 10"/>
          <p:cNvSpPr>
            <a:spLocks noGrp="1"/>
          </p:cNvSpPr>
          <p:nvPr>
            <p:ph type="pic" sz="quarter" idx="22"/>
          </p:nvPr>
        </p:nvSpPr>
        <p:spPr>
          <a:xfrm>
            <a:off x="1531939" y="8514185"/>
            <a:ext cx="10157592" cy="3888434"/>
          </a:xfrm>
          <a:prstGeom prst="rect">
            <a:avLst/>
          </a:prstGeom>
        </p:spPr>
        <p:txBody>
          <a:bodyPr vert="horz" lIns="91406" tIns="45700" rIns="91406" bIns="45700" anchor="ctr"/>
          <a:lstStyle>
            <a:lvl1pPr marL="0" indent="0" algn="ctr">
              <a:buNone/>
              <a:defRPr sz="2400">
                <a:latin typeface="Lato Regular"/>
                <a:cs typeface="Lato Regular"/>
              </a:defRPr>
            </a:lvl1pPr>
          </a:lstStyle>
          <a:p>
            <a:endParaRPr lang="en-US"/>
          </a:p>
        </p:txBody>
      </p:sp>
      <p:sp>
        <p:nvSpPr>
          <p:cNvPr id="42" name="Text Placeholder 2"/>
          <p:cNvSpPr>
            <a:spLocks noGrp="1"/>
          </p:cNvSpPr>
          <p:nvPr>
            <p:ph type="body" sz="quarter" idx="21" hasCustomPrompt="1"/>
          </p:nvPr>
        </p:nvSpPr>
        <p:spPr>
          <a:xfrm>
            <a:off x="12409614" y="8370168"/>
            <a:ext cx="10491214" cy="4032448"/>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a:t>
            </a:r>
            <a:r>
              <a:rPr lang="en-US" dirty="0" err="1" smtClean="0"/>
              <a:t>purus</a:t>
            </a:r>
            <a:r>
              <a:rPr lang="en-US" dirty="0" smtClean="0"/>
              <a:t>, </a:t>
            </a:r>
            <a:r>
              <a:rPr lang="en-US" dirty="0" err="1" smtClean="0"/>
              <a:t>cursus</a:t>
            </a:r>
            <a:r>
              <a:rPr lang="en-US" dirty="0" smtClean="0"/>
              <a:t> non </a:t>
            </a:r>
            <a:r>
              <a:rPr lang="en-US" dirty="0" err="1" smtClean="0"/>
              <a:t>elit</a:t>
            </a:r>
            <a:r>
              <a:rPr lang="en-US" dirty="0" smtClean="0"/>
              <a:t> id nisi </a:t>
            </a:r>
            <a:r>
              <a:rPr lang="en-US" dirty="0" err="1" smtClean="0"/>
              <a:t>vulputate</a:t>
            </a:r>
            <a:r>
              <a:rPr lang="en-US" dirty="0" smtClean="0"/>
              <a:t>. </a:t>
            </a:r>
            <a:r>
              <a:rPr lang="en-US" dirty="0" err="1" smtClean="0"/>
              <a:t>Nulla</a:t>
            </a:r>
            <a:r>
              <a:rPr lang="en-US" dirty="0" smtClean="0"/>
              <a:t> </a:t>
            </a:r>
            <a:r>
              <a:rPr lang="en-US" dirty="0" err="1" smtClean="0"/>
              <a:t>nipurus</a:t>
            </a:r>
            <a:r>
              <a:rPr lang="en-US" dirty="0" smtClean="0"/>
              <a:t>, </a:t>
            </a:r>
            <a:r>
              <a:rPr lang="en-US" dirty="0" err="1" smtClean="0"/>
              <a:t>cursus</a:t>
            </a:r>
            <a:r>
              <a:rPr lang="en-US" dirty="0" smtClean="0"/>
              <a:t> non </a:t>
            </a:r>
            <a:r>
              <a:rPr lang="en-US" dirty="0" err="1" smtClean="0"/>
              <a:t>elit</a:t>
            </a:r>
            <a:r>
              <a:rPr lang="en-US" dirty="0" smtClean="0"/>
              <a:t> </a:t>
            </a:r>
            <a:r>
              <a:rPr lang="en-US" dirty="0" err="1" smtClean="0"/>
              <a:t>idbh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r>
              <a:rPr lang="en-US" dirty="0" smtClean="0"/>
              <a:t> </a:t>
            </a:r>
            <a:r>
              <a:rPr lang="en-US" dirty="0" err="1" smtClean="0"/>
              <a:t>sed</a:t>
            </a:r>
            <a:r>
              <a:rPr lang="en-US" dirty="0" smtClean="0"/>
              <a:t>, </a:t>
            </a:r>
            <a:r>
              <a:rPr lang="en-US" dirty="0" err="1" smtClean="0"/>
              <a:t>tempurus</a:t>
            </a:r>
            <a:r>
              <a:rPr lang="en-US" dirty="0" smtClean="0"/>
              <a:t>, </a:t>
            </a:r>
            <a:r>
              <a:rPr lang="en-US" dirty="0" err="1" smtClean="0"/>
              <a:t>cursus</a:t>
            </a:r>
            <a:r>
              <a:rPr lang="en-US" dirty="0" smtClean="0"/>
              <a:t> non </a:t>
            </a:r>
            <a:r>
              <a:rPr lang="en-US" dirty="0" err="1" smtClean="0"/>
              <a:t>elit</a:t>
            </a:r>
            <a:r>
              <a:rPr lang="en-US" dirty="0" smtClean="0"/>
              <a:t> id, </a:t>
            </a:r>
            <a:r>
              <a:rPr lang="en-US" dirty="0" err="1" smtClean="0"/>
              <a:t>auctor</a:t>
            </a:r>
            <a:r>
              <a:rPr lang="en-US" dirty="0" smtClean="0"/>
              <a:t> pus </a:t>
            </a:r>
            <a:r>
              <a:rPr lang="en-US" dirty="0" err="1" smtClean="0"/>
              <a:t>dapibus</a:t>
            </a:r>
            <a:r>
              <a:rPr lang="en-US" dirty="0" smtClean="0"/>
              <a:t> dui </a:t>
            </a:r>
            <a:r>
              <a:rPr lang="en-US" dirty="0" err="1" smtClean="0"/>
              <a:t>purus</a:t>
            </a:r>
            <a:r>
              <a:rPr lang="en-US" dirty="0" smtClean="0"/>
              <a:t>, </a:t>
            </a:r>
            <a:r>
              <a:rPr lang="en-US" dirty="0" err="1" smtClean="0"/>
              <a:t>cursus</a:t>
            </a:r>
            <a:r>
              <a:rPr lang="en-US" dirty="0" smtClean="0"/>
              <a:t> non </a:t>
            </a:r>
            <a:r>
              <a:rPr lang="en-US" dirty="0" err="1" smtClean="0"/>
              <a:t>elit</a:t>
            </a:r>
            <a:r>
              <a:rPr lang="en-US" dirty="0" smtClean="0"/>
              <a:t> id. </a:t>
            </a:r>
          </a:p>
          <a:p>
            <a:pPr lvl="0"/>
            <a:endParaRPr lang="en-US" dirty="0" smtClean="0"/>
          </a:p>
          <a:p>
            <a:pPr lvl="0"/>
            <a:r>
              <a:rPr lang="en-US" dirty="0" smtClean="0"/>
              <a:t>Clue </a:t>
            </a:r>
            <a:r>
              <a:rPr lang="en-US" dirty="0" err="1" smtClean="0"/>
              <a:t>zel</a:t>
            </a:r>
            <a:r>
              <a:rPr lang="en-US" dirty="0" smtClean="0"/>
              <a:t> </a:t>
            </a:r>
            <a:r>
              <a:rPr lang="en-US" dirty="0" err="1" smtClean="0"/>
              <a:t>aurpis</a:t>
            </a:r>
            <a:r>
              <a:rPr lang="en-US" dirty="0" smtClean="0"/>
              <a:t> </a:t>
            </a:r>
            <a:r>
              <a:rPr lang="en-US" dirty="0" err="1" smtClean="0"/>
              <a:t>cendrerit</a:t>
            </a:r>
            <a:r>
              <a:rPr lang="en-US" dirty="0" smtClean="0"/>
              <a:t> </a:t>
            </a:r>
            <a:r>
              <a:rPr lang="en-US" dirty="0" err="1" smtClean="0"/>
              <a:t>oretium</a:t>
            </a:r>
            <a:r>
              <a:rPr lang="en-US" dirty="0" smtClean="0"/>
              <a:t> </a:t>
            </a:r>
            <a:r>
              <a:rPr lang="en-US" dirty="0" err="1" smtClean="0"/>
              <a:t>misi</a:t>
            </a:r>
            <a:r>
              <a:rPr lang="en-US" dirty="0" smtClean="0"/>
              <a:t> id,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a:t>
            </a:r>
            <a:r>
              <a:rPr lang="en-US" dirty="0" smtClean="0"/>
              <a:t>, </a:t>
            </a:r>
            <a:r>
              <a:rPr lang="en-US" dirty="0" err="1" smtClean="0"/>
              <a:t>sed</a:t>
            </a:r>
            <a:r>
              <a:rPr lang="en-US" dirty="0" smtClean="0"/>
              <a:t> </a:t>
            </a:r>
            <a:r>
              <a:rPr lang="en-US" dirty="0" err="1" smtClean="0"/>
              <a:t>dignissim</a:t>
            </a:r>
            <a:r>
              <a:rPr lang="en-US" dirty="0" smtClean="0"/>
              <a:t> </a:t>
            </a:r>
            <a:r>
              <a:rPr lang="en-US" dirty="0" err="1" smtClean="0"/>
              <a:t>risus</a:t>
            </a:r>
            <a:r>
              <a:rPr lang="en-US" dirty="0" smtClean="0"/>
              <a:t> </a:t>
            </a:r>
            <a:r>
              <a:rPr lang="en-US" dirty="0" err="1" smtClean="0"/>
              <a:t>mollis</a:t>
            </a:r>
            <a:r>
              <a:rPr lang="en-US" dirty="0" smtClean="0"/>
              <a:t> </a:t>
            </a:r>
            <a:r>
              <a:rPr lang="en-US" dirty="0" err="1" smtClean="0"/>
              <a:t>quis</a:t>
            </a:r>
            <a:r>
              <a:rPr lang="en-US" dirty="0" smtClean="0"/>
              <a:t>. </a:t>
            </a:r>
            <a:r>
              <a:rPr lang="en-US" dirty="0" err="1" smtClean="0"/>
              <a:t>Etiam</a:t>
            </a:r>
            <a:r>
              <a:rPr lang="en-US" dirty="0" smtClean="0"/>
              <a:t> </a:t>
            </a:r>
            <a:r>
              <a:rPr lang="en-US" dirty="0" err="1" smtClean="0"/>
              <a:t>urna</a:t>
            </a:r>
            <a:r>
              <a:rPr lang="en-US" dirty="0" smtClean="0"/>
              <a:t> </a:t>
            </a:r>
            <a:r>
              <a:rPr lang="en-US" dirty="0" err="1" smtClean="0"/>
              <a:t>purus</a:t>
            </a:r>
            <a:r>
              <a:rPr lang="en-US" dirty="0" smtClean="0"/>
              <a:t>, </a:t>
            </a:r>
            <a:r>
              <a:rPr lang="en-US" dirty="0" err="1" smtClean="0"/>
              <a:t>cursus</a:t>
            </a:r>
            <a:r>
              <a:rPr lang="en-US" dirty="0" smtClean="0"/>
              <a:t> non </a:t>
            </a:r>
            <a:r>
              <a:rPr lang="en-US" dirty="0" err="1" smtClean="0"/>
              <a:t>elit</a:t>
            </a:r>
            <a:r>
              <a:rPr lang="en-US" dirty="0" smtClean="0"/>
              <a:t> id, </a:t>
            </a:r>
            <a:r>
              <a:rPr lang="en-US" dirty="0" err="1" smtClean="0"/>
              <a:t>auctor</a:t>
            </a:r>
            <a:r>
              <a:rPr lang="en-US" dirty="0" smtClean="0"/>
              <a:t> </a:t>
            </a:r>
            <a:r>
              <a:rPr lang="en-US" dirty="0" err="1" smtClean="0"/>
              <a:t>vulputate</a:t>
            </a:r>
            <a:r>
              <a:rPr lang="en-US" dirty="0" smtClean="0"/>
              <a:t> nisi. </a:t>
            </a:r>
            <a:r>
              <a:rPr lang="en-US" dirty="0" err="1" smtClean="0"/>
              <a:t>Nullam</a:t>
            </a:r>
            <a:r>
              <a:rPr lang="en-US" dirty="0" smtClean="0"/>
              <a:t> a </a:t>
            </a:r>
            <a:r>
              <a:rPr lang="en-US" dirty="0" err="1" smtClean="0"/>
              <a:t>euismod</a:t>
            </a:r>
            <a:r>
              <a:rPr lang="en-US" dirty="0" smtClean="0"/>
              <a:t> </a:t>
            </a:r>
            <a:r>
              <a:rPr lang="en-US" dirty="0" err="1" smtClean="0"/>
              <a:t>justo</a:t>
            </a:r>
            <a:r>
              <a:rPr lang="en-US" dirty="0" smtClean="0"/>
              <a:t> </a:t>
            </a:r>
            <a:r>
              <a:rPr lang="en-US" dirty="0" err="1" smtClean="0"/>
              <a:t>oretium</a:t>
            </a:r>
            <a:r>
              <a:rPr lang="en-US" dirty="0" smtClean="0"/>
              <a:t> </a:t>
            </a:r>
            <a:r>
              <a:rPr lang="en-US" dirty="0" err="1" smtClean="0"/>
              <a:t>misi</a:t>
            </a:r>
            <a:r>
              <a:rPr lang="en-US" dirty="0" smtClean="0"/>
              <a:t> id, </a:t>
            </a:r>
            <a:r>
              <a:rPr lang="en-US" dirty="0" err="1" smtClean="0"/>
              <a:t>cibus</a:t>
            </a:r>
            <a:r>
              <a:rPr lang="en-US" dirty="0" smtClean="0"/>
              <a:t> </a:t>
            </a:r>
            <a:r>
              <a:rPr lang="en-US" dirty="0" err="1" smtClean="0"/>
              <a:t>felis</a:t>
            </a:r>
            <a:r>
              <a:rPr lang="en-US" dirty="0" smtClean="0"/>
              <a:t>  </a:t>
            </a:r>
            <a:r>
              <a:rPr lang="en-US" dirty="0" err="1" smtClean="0"/>
              <a:t>urna</a:t>
            </a:r>
            <a:r>
              <a:rPr lang="en-US" dirty="0" smtClean="0"/>
              <a:t> </a:t>
            </a:r>
            <a:r>
              <a:rPr lang="en-US" dirty="0" err="1" smtClean="0"/>
              <a:t>purus</a:t>
            </a:r>
            <a:r>
              <a:rPr lang="en-US" dirty="0" smtClean="0"/>
              <a:t>, </a:t>
            </a:r>
            <a:r>
              <a:rPr lang="en-US" dirty="0" err="1" smtClean="0"/>
              <a:t>cursus</a:t>
            </a:r>
            <a:r>
              <a:rPr lang="en-US" dirty="0" smtClean="0"/>
              <a:t> non </a:t>
            </a:r>
            <a:r>
              <a:rPr lang="en-US" dirty="0" err="1" smtClean="0"/>
              <a:t>elit</a:t>
            </a:r>
            <a:r>
              <a:rPr lang="en-US" dirty="0" smtClean="0"/>
              <a:t> id, </a:t>
            </a:r>
            <a:r>
              <a:rPr lang="en-US" dirty="0" err="1" smtClean="0"/>
              <a:t>auctor</a:t>
            </a:r>
            <a:r>
              <a:rPr lang="en-US" dirty="0" smtClean="0"/>
              <a:t> </a:t>
            </a:r>
            <a:r>
              <a:rPr lang="en-US" dirty="0" err="1" smtClean="0"/>
              <a:t>vulputat</a:t>
            </a:r>
            <a:r>
              <a:rPr lang="en-US" dirty="0" smtClean="0"/>
              <a:t> </a:t>
            </a:r>
            <a:r>
              <a:rPr lang="en-US" dirty="0" err="1" smtClean="0"/>
              <a:t>aurpis</a:t>
            </a:r>
            <a:r>
              <a:rPr lang="en-US" dirty="0" smtClean="0"/>
              <a:t> </a:t>
            </a:r>
            <a:r>
              <a:rPr lang="en-US" dirty="0" err="1" smtClean="0"/>
              <a:t>cendrerit</a:t>
            </a:r>
            <a:r>
              <a:rPr lang="en-US" dirty="0" smtClean="0"/>
              <a:t> </a:t>
            </a:r>
            <a:r>
              <a:rPr lang="en-US" dirty="0" err="1" smtClean="0"/>
              <a:t>oretium</a:t>
            </a:r>
            <a:r>
              <a:rPr lang="en-US" dirty="0" smtClean="0"/>
              <a:t>.</a:t>
            </a:r>
            <a:endParaRPr lang="en-US" dirty="0"/>
          </a:p>
        </p:txBody>
      </p:sp>
    </p:spTree>
    <p:extLst>
      <p:ext uri="{BB962C8B-B14F-4D97-AF65-F5344CB8AC3E}">
        <p14:creationId xmlns:p14="http://schemas.microsoft.com/office/powerpoint/2010/main" val="73518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anim calcmode="lin" valueType="num">
                                      <p:cBhvr>
                                        <p:cTn id="8" dur="4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200"/>
                                        <p:tgtEl>
                                          <p:spTgt spid="6"/>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anim calcmode="lin" valueType="num">
                                      <p:cBhvr>
                                        <p:cTn id="1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4">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Effect transition="in" filter="fade">
                                      <p:cBhvr>
                                        <p:cTn id="23" dur="500"/>
                                        <p:tgtEl>
                                          <p:spTgt spid="27"/>
                                        </p:tgtEl>
                                      </p:cBhvr>
                                    </p:animEffect>
                                  </p:childTnLst>
                                </p:cTn>
                              </p:par>
                            </p:childTnLst>
                          </p:cTn>
                        </p:par>
                        <p:par>
                          <p:cTn id="24" fill="hold">
                            <p:stCondLst>
                              <p:cond delay="1900"/>
                            </p:stCondLst>
                            <p:childTnLst>
                              <p:par>
                                <p:cTn id="25" presetID="42" presetClass="entr" presetSubtype="0" fill="hold" grpId="0" nodeType="afterEffect">
                                  <p:stCondLst>
                                    <p:cond delay="0"/>
                                  </p:stCondLst>
                                  <p:childTnLst>
                                    <p:set>
                                      <p:cBhvr>
                                        <p:cTn id="26" dur="1" fill="hold">
                                          <p:stCondLst>
                                            <p:cond delay="0"/>
                                          </p:stCondLst>
                                        </p:cTn>
                                        <p:tgtEl>
                                          <p:spTgt spid="35">
                                            <p:txEl>
                                              <p:pRg st="0" end="0"/>
                                            </p:txEl>
                                          </p:spTgt>
                                        </p:tgtEl>
                                        <p:attrNameLst>
                                          <p:attrName>style.visibility</p:attrName>
                                        </p:attrNameLst>
                                      </p:cBhvr>
                                      <p:to>
                                        <p:strVal val="visible"/>
                                      </p:to>
                                    </p:set>
                                    <p:animEffect transition="in" filter="fade">
                                      <p:cBhvr>
                                        <p:cTn id="27" dur="300"/>
                                        <p:tgtEl>
                                          <p:spTgt spid="35">
                                            <p:txEl>
                                              <p:pRg st="0" end="0"/>
                                            </p:txEl>
                                          </p:spTgt>
                                        </p:tgtEl>
                                      </p:cBhvr>
                                    </p:animEffect>
                                    <p:anim calcmode="lin" valueType="num">
                                      <p:cBhvr>
                                        <p:cTn id="28" dur="3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29" dur="3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30" fill="hold">
                            <p:stCondLst>
                              <p:cond delay="2200"/>
                            </p:stCondLst>
                            <p:childTnLst>
                              <p:par>
                                <p:cTn id="31" presetID="42" presetClass="entr" presetSubtype="0" fill="hold" grpId="0" nodeType="afterEffect">
                                  <p:stCondLst>
                                    <p:cond delay="0"/>
                                  </p:stCondLst>
                                  <p:childTnLst>
                                    <p:set>
                                      <p:cBhvr>
                                        <p:cTn id="32" dur="1" fill="hold">
                                          <p:stCondLst>
                                            <p:cond delay="0"/>
                                          </p:stCondLst>
                                        </p:cTn>
                                        <p:tgtEl>
                                          <p:spTgt spid="36">
                                            <p:txEl>
                                              <p:pRg st="0" end="0"/>
                                            </p:txEl>
                                          </p:spTgt>
                                        </p:tgtEl>
                                        <p:attrNameLst>
                                          <p:attrName>style.visibility</p:attrName>
                                        </p:attrNameLst>
                                      </p:cBhvr>
                                      <p:to>
                                        <p:strVal val="visible"/>
                                      </p:to>
                                    </p:set>
                                    <p:animEffect transition="in" filter="fade">
                                      <p:cBhvr>
                                        <p:cTn id="33" dur="300"/>
                                        <p:tgtEl>
                                          <p:spTgt spid="36">
                                            <p:txEl>
                                              <p:pRg st="0" end="0"/>
                                            </p:txEl>
                                          </p:spTgt>
                                        </p:tgtEl>
                                      </p:cBhvr>
                                    </p:animEffect>
                                    <p:anim calcmode="lin" valueType="num">
                                      <p:cBhvr>
                                        <p:cTn id="34" dur="3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200"/>
                                        <p:tgtEl>
                                          <p:spTgt spid="40"/>
                                        </p:tgtEl>
                                      </p:cBhvr>
                                    </p:animEffect>
                                  </p:childTnLst>
                                </p:cTn>
                              </p:par>
                              <p:par>
                                <p:cTn id="40" presetID="10" presetClass="entr" presetSubtype="0" fill="hold" grpId="0" nodeType="withEffect">
                                  <p:stCondLst>
                                    <p:cond delay="800"/>
                                  </p:stCondLst>
                                  <p:childTnLst>
                                    <p:set>
                                      <p:cBhvr>
                                        <p:cTn id="41" dur="1" fill="hold">
                                          <p:stCondLst>
                                            <p:cond delay="0"/>
                                          </p:stCondLst>
                                        </p:cTn>
                                        <p:tgtEl>
                                          <p:spTgt spid="42">
                                            <p:txEl>
                                              <p:pRg st="0" end="0"/>
                                            </p:txEl>
                                          </p:spTgt>
                                        </p:tgtEl>
                                        <p:attrNameLst>
                                          <p:attrName>style.visibility</p:attrName>
                                        </p:attrNameLst>
                                      </p:cBhvr>
                                      <p:to>
                                        <p:strVal val="visible"/>
                                      </p:to>
                                    </p:set>
                                    <p:animEffect transition="in" filter="fade">
                                      <p:cBhvr>
                                        <p:cTn id="42" dur="500"/>
                                        <p:tgtEl>
                                          <p:spTgt spid="42">
                                            <p:txEl>
                                              <p:pRg st="0" end="0"/>
                                            </p:txEl>
                                          </p:spTgt>
                                        </p:tgtEl>
                                      </p:cBhvr>
                                    </p:animEffect>
                                  </p:childTnLst>
                                </p:cTn>
                              </p:par>
                              <p:par>
                                <p:cTn id="43" presetID="10" presetClass="entr" presetSubtype="0" fill="hold" grpId="0" nodeType="withEffect">
                                  <p:stCondLst>
                                    <p:cond delay="800"/>
                                  </p:stCondLst>
                                  <p:childTnLst>
                                    <p:set>
                                      <p:cBhvr>
                                        <p:cTn id="44" dur="1" fill="hold">
                                          <p:stCondLst>
                                            <p:cond delay="0"/>
                                          </p:stCondLst>
                                        </p:cTn>
                                        <p:tgtEl>
                                          <p:spTgt spid="42">
                                            <p:txEl>
                                              <p:pRg st="2" end="2"/>
                                            </p:txEl>
                                          </p:spTgt>
                                        </p:tgtEl>
                                        <p:attrNameLst>
                                          <p:attrName>style.visibility</p:attrName>
                                        </p:attrNameLst>
                                      </p:cBhvr>
                                      <p:to>
                                        <p:strVal val="visible"/>
                                      </p:to>
                                    </p:set>
                                    <p:animEffect transition="in" filter="fade">
                                      <p:cBhvr>
                                        <p:cTn id="45" dur="500"/>
                                        <p:tgtEl>
                                          <p:spTgt spid="42">
                                            <p:txEl>
                                              <p:pRg st="2" end="2"/>
                                            </p:txEl>
                                          </p:spTgt>
                                        </p:tgtEl>
                                      </p:cBhvr>
                                    </p:animEffect>
                                  </p:childTnLst>
                                </p:cTn>
                              </p:par>
                            </p:childTnLst>
                          </p:cTn>
                        </p:par>
                        <p:par>
                          <p:cTn id="46" fill="hold">
                            <p:stCondLst>
                              <p:cond delay="3800"/>
                            </p:stCondLst>
                            <p:childTnLst>
                              <p:par>
                                <p:cTn id="47" presetID="22" presetClass="entr" presetSubtype="4" fill="hold" grpId="0" nodeType="afterEffect" nodePh="1">
                                  <p:stCondLst>
                                    <p:cond delay="0"/>
                                  </p:stCondLst>
                                  <p:endCondLst>
                                    <p:cond evt="begin" delay="0">
                                      <p:tn val="47"/>
                                    </p:cond>
                                  </p:end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3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42" presetClass="entr" presetSubtype="0" fill="hold" nodeType="withEffect">
                  <p:stCondLst>
                    <p:cond delay="200"/>
                  </p:stCondLst>
                  <p:childTnLst>
                    <p:set>
                      <p:cBhvr>
                        <p:cTn dur="1" fill="hold">
                          <p:stCondLst>
                            <p:cond delay="0"/>
                          </p:stCondLst>
                        </p:cTn>
                        <p:tgtEl>
                          <p:spTgt spid="2"/>
                        </p:tgtEl>
                        <p:attrNameLst>
                          <p:attrName>style.visibility</p:attrName>
                        </p:attrNameLst>
                      </p:cBhvr>
                      <p:to>
                        <p:strVal val="visible"/>
                      </p:to>
                    </p:set>
                    <p:animEffect transition="in" filter="fade">
                      <p:cBhvr>
                        <p:cTn dur="400"/>
                        <p:tgtEl>
                          <p:spTgt spid="2"/>
                        </p:tgtEl>
                      </p:cBhvr>
                    </p:animEffect>
                    <p:anim calcmode="lin" valueType="num">
                      <p:cBhvr>
                        <p:cTn dur="400" fill="hold"/>
                        <p:tgtEl>
                          <p:spTgt spid="2"/>
                        </p:tgtEl>
                        <p:attrNameLst>
                          <p:attrName>ppt_x</p:attrName>
                        </p:attrNameLst>
                      </p:cBhvr>
                      <p:tavLst>
                        <p:tav tm="0">
                          <p:val>
                            <p:strVal val="#ppt_x"/>
                          </p:val>
                        </p:tav>
                        <p:tav tm="100000">
                          <p:val>
                            <p:strVal val="#ppt_x"/>
                          </p:val>
                        </p:tav>
                      </p:tavLst>
                    </p:anim>
                    <p:anim calcmode="lin" valueType="num">
                      <p:cBhvr>
                        <p:cTn dur="400" fill="hold"/>
                        <p:tgtEl>
                          <p:spTgt spid="2"/>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27" grpId="0"/>
      <p:bldP spid="35" grpId="0" build="p">
        <p:tmplLst>
          <p:tmpl lvl="1">
            <p:tnLst>
              <p:par>
                <p:cTn presetID="42"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300"/>
                        <p:tgtEl>
                          <p:spTgt spid="35"/>
                        </p:tgtEl>
                      </p:cBhvr>
                    </p:animEffect>
                    <p:anim calcmode="lin" valueType="num">
                      <p:cBhvr>
                        <p:cTn dur="300" fill="hold"/>
                        <p:tgtEl>
                          <p:spTgt spid="35"/>
                        </p:tgtEl>
                        <p:attrNameLst>
                          <p:attrName>ppt_x</p:attrName>
                        </p:attrNameLst>
                      </p:cBhvr>
                      <p:tavLst>
                        <p:tav tm="0">
                          <p:val>
                            <p:strVal val="#ppt_x"/>
                          </p:val>
                        </p:tav>
                        <p:tav tm="100000">
                          <p:val>
                            <p:strVal val="#ppt_x"/>
                          </p:val>
                        </p:tav>
                      </p:tavLst>
                    </p:anim>
                    <p:anim calcmode="lin" valueType="num">
                      <p:cBhvr>
                        <p:cTn dur="3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300"/>
                        <p:tgtEl>
                          <p:spTgt spid="36"/>
                        </p:tgtEl>
                      </p:cBhvr>
                    </p:animEffect>
                    <p:anim calcmode="lin" valueType="num">
                      <p:cBhvr>
                        <p:cTn dur="300" fill="hold"/>
                        <p:tgtEl>
                          <p:spTgt spid="36"/>
                        </p:tgtEl>
                        <p:attrNameLst>
                          <p:attrName>ppt_x</p:attrName>
                        </p:attrNameLst>
                      </p:cBhvr>
                      <p:tavLst>
                        <p:tav tm="0">
                          <p:val>
                            <p:strVal val="#ppt_x"/>
                          </p:val>
                        </p:tav>
                        <p:tav tm="100000">
                          <p:val>
                            <p:strVal val="#ppt_x"/>
                          </p:val>
                        </p:tav>
                      </p:tavLst>
                    </p:anim>
                    <p:anim calcmode="lin" valueType="num">
                      <p:cBhvr>
                        <p:cTn dur="300" fill="hold"/>
                        <p:tgtEl>
                          <p:spTgt spid="36"/>
                        </p:tgtEl>
                        <p:attrNameLst>
                          <p:attrName>ppt_y</p:attrName>
                        </p:attrNameLst>
                      </p:cBhvr>
                      <p:tavLst>
                        <p:tav tm="0">
                          <p:val>
                            <p:strVal val="#ppt_y+.1"/>
                          </p:val>
                        </p:tav>
                        <p:tav tm="100000">
                          <p:val>
                            <p:strVal val="#ppt_y"/>
                          </p:val>
                        </p:tav>
                      </p:tavLst>
                    </p:anim>
                  </p:childTnLst>
                </p:cTn>
              </p:par>
            </p:tnLst>
          </p:tmpl>
        </p:tmplLst>
      </p:bldP>
      <p:bldP spid="41" grpId="0"/>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elcome 2">
    <p:spTree>
      <p:nvGrpSpPr>
        <p:cNvPr id="1" name=""/>
        <p:cNvGrpSpPr/>
        <p:nvPr/>
      </p:nvGrpSpPr>
      <p:grpSpPr>
        <a:xfrm>
          <a:off x="0" y="0"/>
          <a:ext cx="0" cy="0"/>
          <a:chOff x="0" y="0"/>
          <a:chExt cx="0" cy="0"/>
        </a:xfrm>
      </p:grpSpPr>
      <p:sp>
        <p:nvSpPr>
          <p:cNvPr id="11" name="Picture Placeholder 10"/>
          <p:cNvSpPr>
            <a:spLocks noGrp="1"/>
          </p:cNvSpPr>
          <p:nvPr>
            <p:ph type="pic" sz="quarter" idx="22"/>
          </p:nvPr>
        </p:nvSpPr>
        <p:spPr>
          <a:xfrm>
            <a:off x="1531938" y="1891270"/>
            <a:ext cx="10517188" cy="7777164"/>
          </a:xfrm>
          <a:prstGeom prst="rect">
            <a:avLst/>
          </a:prstGeom>
        </p:spPr>
        <p:txBody>
          <a:bodyPr vert="horz" lIns="91406" tIns="45700" rIns="91406" bIns="45700" anchor="ctr"/>
          <a:lstStyle>
            <a:lvl1pPr marL="0" indent="0" algn="ctr">
              <a:buNone/>
              <a:defRPr sz="2400">
                <a:latin typeface="Lato Regular"/>
                <a:cs typeface="Lato Regular"/>
              </a:defRPr>
            </a:lvl1pPr>
          </a:lstStyle>
          <a:p>
            <a:endParaRPr lang="en-US"/>
          </a:p>
        </p:txBody>
      </p:sp>
      <p:sp>
        <p:nvSpPr>
          <p:cNvPr id="10" name="Text Placeholder 7"/>
          <p:cNvSpPr>
            <a:spLocks noGrp="1"/>
          </p:cNvSpPr>
          <p:nvPr>
            <p:ph type="body" sz="quarter" idx="18" hasCustomPrompt="1"/>
          </p:nvPr>
        </p:nvSpPr>
        <p:spPr>
          <a:xfrm>
            <a:off x="12913655" y="1891644"/>
            <a:ext cx="9986804"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Title</a:t>
            </a:r>
            <a:r>
              <a:rPr lang="es-ES_tradnl" dirty="0" smtClean="0"/>
              <a:t> </a:t>
            </a:r>
            <a:r>
              <a:rPr lang="es-ES_tradnl" dirty="0" err="1" smtClean="0"/>
              <a:t>Example</a:t>
            </a:r>
            <a:endParaRPr lang="es-ES_tradnl" dirty="0" smtClean="0"/>
          </a:p>
        </p:txBody>
      </p:sp>
      <p:sp>
        <p:nvSpPr>
          <p:cNvPr id="12" name="Text Placeholder 7"/>
          <p:cNvSpPr>
            <a:spLocks noGrp="1"/>
          </p:cNvSpPr>
          <p:nvPr>
            <p:ph type="body" sz="quarter" idx="19" hasCustomPrompt="1"/>
          </p:nvPr>
        </p:nvSpPr>
        <p:spPr>
          <a:xfrm>
            <a:off x="12913655" y="3243369"/>
            <a:ext cx="9986804"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cxnSp>
        <p:nvCxnSpPr>
          <p:cNvPr id="14" name="Straight Connector 13"/>
          <p:cNvCxnSpPr/>
          <p:nvPr userDrawn="1"/>
        </p:nvCxnSpPr>
        <p:spPr>
          <a:xfrm flipH="1">
            <a:off x="16018432" y="297176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6" name="Text Placeholder 2"/>
          <p:cNvSpPr>
            <a:spLocks noGrp="1"/>
          </p:cNvSpPr>
          <p:nvPr>
            <p:ph type="body" sz="quarter" idx="21" hasCustomPrompt="1"/>
          </p:nvPr>
        </p:nvSpPr>
        <p:spPr>
          <a:xfrm>
            <a:off x="12913669" y="4051880"/>
            <a:ext cx="9987159" cy="8494752"/>
          </a:xfrm>
          <a:prstGeom prst="rect">
            <a:avLst/>
          </a:prstGeom>
        </p:spPr>
        <p:txBody>
          <a:bodyPr vert="horz" lIns="0" tIns="0" rIns="0" bIns="0"/>
          <a:lstStyle>
            <a:lvl1pPr marL="0" marR="0" indent="0" algn="l" defTabSz="1038412" rtl="0" eaLnBrk="1" fontAlgn="auto" latinLnBrk="0" hangingPunct="1">
              <a:lnSpc>
                <a:spcPct val="150000"/>
              </a:lnSpc>
              <a:spcBef>
                <a:spcPts val="0"/>
              </a:spcBef>
              <a:spcAft>
                <a:spcPts val="0"/>
              </a:spcAft>
              <a:buClrTx/>
              <a:buSzTx/>
              <a:buFont typeface="Arial"/>
              <a:buNone/>
              <a:tabLst/>
              <a:defRPr sz="1900" baseline="0">
                <a:solidFill>
                  <a:schemeClr val="tx2">
                    <a:lumMod val="75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r>
              <a:rPr lang="en-US" dirty="0" smtClean="0"/>
              <a:t> </a:t>
            </a:r>
            <a:r>
              <a:rPr lang="en-US" dirty="0" err="1" smtClean="0"/>
              <a:t>sed</a:t>
            </a:r>
            <a:r>
              <a:rPr lang="en-US" dirty="0" smtClean="0"/>
              <a:t>, tempus </a:t>
            </a:r>
            <a:r>
              <a:rPr lang="en-US" dirty="0" err="1" smtClean="0"/>
              <a:t>dapibus</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a:t>
            </a:r>
            <a:r>
              <a:rPr lang="en-US" dirty="0" err="1" smtClean="0"/>
              <a:t>vit</a:t>
            </a:r>
            <a:r>
              <a:rPr lang="en-US" dirty="0" smtClean="0"/>
              <a:t> dui. </a:t>
            </a:r>
          </a:p>
          <a:p>
            <a:pPr lvl="0"/>
            <a:endParaRPr lang="en-US" dirty="0" smtClean="0"/>
          </a:p>
          <a:p>
            <a:pPr lvl="0"/>
            <a:r>
              <a:rPr lang="en-US" dirty="0" smtClean="0"/>
              <a:t>Clue </a:t>
            </a:r>
            <a:r>
              <a:rPr lang="en-US" dirty="0" err="1" smtClean="0"/>
              <a:t>zel</a:t>
            </a:r>
            <a:r>
              <a:rPr lang="en-US" dirty="0" smtClean="0"/>
              <a:t> </a:t>
            </a:r>
            <a:r>
              <a:rPr lang="en-US" dirty="0" err="1" smtClean="0"/>
              <a:t>aurpis</a:t>
            </a:r>
            <a:r>
              <a:rPr lang="en-US" dirty="0" smtClean="0"/>
              <a:t> </a:t>
            </a:r>
            <a:r>
              <a:rPr lang="en-US" dirty="0" err="1" smtClean="0"/>
              <a:t>cendrerit</a:t>
            </a:r>
            <a:r>
              <a:rPr lang="en-US" dirty="0" smtClean="0"/>
              <a:t> </a:t>
            </a:r>
            <a:r>
              <a:rPr lang="en-US" dirty="0" err="1" smtClean="0"/>
              <a:t>oretium</a:t>
            </a:r>
            <a:r>
              <a:rPr lang="en-US" dirty="0" smtClean="0"/>
              <a:t> </a:t>
            </a:r>
            <a:r>
              <a:rPr lang="en-US" dirty="0" err="1" smtClean="0"/>
              <a:t>misi</a:t>
            </a:r>
            <a:r>
              <a:rPr lang="en-US" dirty="0" smtClean="0"/>
              <a:t> id,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a:t>
            </a:r>
            <a:r>
              <a:rPr lang="en-US" dirty="0" smtClean="0"/>
              <a:t>, </a:t>
            </a:r>
            <a:r>
              <a:rPr lang="en-US" dirty="0" err="1" smtClean="0"/>
              <a:t>sed</a:t>
            </a:r>
            <a:r>
              <a:rPr lang="en-US" dirty="0" smtClean="0"/>
              <a:t> </a:t>
            </a:r>
            <a:r>
              <a:rPr lang="en-US" dirty="0" err="1" smtClean="0"/>
              <a:t>dignissim</a:t>
            </a:r>
            <a:r>
              <a:rPr lang="en-US" dirty="0" smtClean="0"/>
              <a:t> </a:t>
            </a:r>
            <a:r>
              <a:rPr lang="en-US" dirty="0" err="1" smtClean="0"/>
              <a:t>risus</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r>
              <a:rPr lang="en-US" dirty="0" smtClean="0"/>
              <a:t> </a:t>
            </a:r>
            <a:r>
              <a:rPr lang="en-US" dirty="0" err="1" smtClean="0"/>
              <a:t>sed</a:t>
            </a:r>
            <a:r>
              <a:rPr lang="en-US" dirty="0" smtClean="0"/>
              <a:t>, tempus </a:t>
            </a:r>
            <a:r>
              <a:rPr lang="en-US" dirty="0" err="1" smtClean="0"/>
              <a:t>dapibus</a:t>
            </a:r>
            <a:r>
              <a:rPr lang="en-US" dirty="0" smtClean="0"/>
              <a:t> dui. Clue </a:t>
            </a:r>
            <a:r>
              <a:rPr lang="en-US" dirty="0" err="1" smtClean="0"/>
              <a:t>zel</a:t>
            </a:r>
            <a:r>
              <a:rPr lang="en-US" dirty="0" smtClean="0"/>
              <a:t> </a:t>
            </a:r>
            <a:r>
              <a:rPr lang="en-US" dirty="0" err="1" smtClean="0"/>
              <a:t>aurpis</a:t>
            </a:r>
            <a:r>
              <a:rPr lang="en-US" dirty="0" smtClean="0"/>
              <a:t> </a:t>
            </a:r>
            <a:r>
              <a:rPr lang="en-US" dirty="0" err="1" smtClean="0"/>
              <a:t>cendrerit</a:t>
            </a:r>
            <a:r>
              <a:rPr lang="en-US" dirty="0" smtClean="0"/>
              <a:t> </a:t>
            </a:r>
            <a:r>
              <a:rPr lang="en-US" dirty="0" err="1" smtClean="0"/>
              <a:t>oretium</a:t>
            </a:r>
            <a:r>
              <a:rPr lang="en-US" dirty="0" smtClean="0"/>
              <a:t> </a:t>
            </a:r>
            <a:r>
              <a:rPr lang="en-US" dirty="0" err="1" smtClean="0"/>
              <a:t>mollis</a:t>
            </a:r>
            <a:r>
              <a:rPr lang="en-US" dirty="0" smtClean="0"/>
              <a:t> </a:t>
            </a:r>
            <a:r>
              <a:rPr lang="en-US" dirty="0" err="1" smtClean="0"/>
              <a:t>quis</a:t>
            </a:r>
            <a:r>
              <a:rPr lang="en-US" dirty="0" smtClean="0"/>
              <a:t>. </a:t>
            </a:r>
            <a:r>
              <a:rPr lang="en-US" dirty="0" err="1" smtClean="0"/>
              <a:t>Etiam</a:t>
            </a:r>
            <a:r>
              <a:rPr lang="en-US" dirty="0" smtClean="0"/>
              <a:t> </a:t>
            </a:r>
            <a:r>
              <a:rPr lang="en-US" dirty="0" err="1" smtClean="0"/>
              <a:t>urna</a:t>
            </a:r>
            <a:r>
              <a:rPr lang="en-US" dirty="0" smtClean="0"/>
              <a:t> </a:t>
            </a:r>
            <a:r>
              <a:rPr lang="en-US" dirty="0" err="1" smtClean="0"/>
              <a:t>purus</a:t>
            </a:r>
            <a:r>
              <a:rPr lang="en-US" dirty="0" smtClean="0"/>
              <a:t>, </a:t>
            </a:r>
            <a:r>
              <a:rPr lang="en-US" dirty="0" err="1" smtClean="0"/>
              <a:t>cursus</a:t>
            </a:r>
            <a:r>
              <a:rPr lang="en-US" dirty="0" smtClean="0"/>
              <a:t> non </a:t>
            </a:r>
            <a:r>
              <a:rPr lang="en-US" dirty="0" err="1" smtClean="0"/>
              <a:t>elit</a:t>
            </a:r>
            <a:r>
              <a:rPr lang="en-US" dirty="0" smtClean="0"/>
              <a:t> id, </a:t>
            </a:r>
            <a:r>
              <a:rPr lang="en-US" dirty="0" err="1" smtClean="0"/>
              <a:t>auctor</a:t>
            </a:r>
            <a:r>
              <a:rPr lang="en-US" dirty="0" smtClean="0"/>
              <a:t> </a:t>
            </a:r>
            <a:r>
              <a:rPr lang="en-US" dirty="0" err="1" smtClean="0"/>
              <a:t>vulputate</a:t>
            </a:r>
            <a:r>
              <a:rPr lang="en-US" dirty="0" smtClean="0"/>
              <a:t> nisi. </a:t>
            </a:r>
            <a:r>
              <a:rPr lang="en-US" dirty="0" err="1" smtClean="0"/>
              <a:t>Nullam</a:t>
            </a:r>
            <a:r>
              <a:rPr lang="en-US" dirty="0" smtClean="0"/>
              <a:t> a </a:t>
            </a:r>
            <a:r>
              <a:rPr lang="en-US" dirty="0" err="1" smtClean="0"/>
              <a:t>euismod</a:t>
            </a:r>
            <a:r>
              <a:rPr lang="en-US" dirty="0" smtClean="0"/>
              <a:t> </a:t>
            </a:r>
            <a:r>
              <a:rPr lang="en-US" dirty="0" err="1" smtClean="0"/>
              <a:t>justo</a:t>
            </a:r>
            <a:r>
              <a:rPr lang="en-US" dirty="0" smtClean="0"/>
              <a:t>. In </a:t>
            </a:r>
            <a:r>
              <a:rPr lang="en-US" dirty="0" err="1" smtClean="0"/>
              <a:t>vulputate</a:t>
            </a:r>
            <a:r>
              <a:rPr lang="en-US" dirty="0" smtClean="0"/>
              <a:t>, </a:t>
            </a:r>
            <a:r>
              <a:rPr lang="en-US" dirty="0" err="1" smtClean="0"/>
              <a:t>leo</a:t>
            </a:r>
            <a:r>
              <a:rPr lang="en-US" dirty="0" smtClean="0"/>
              <a:t> ac </a:t>
            </a:r>
            <a:r>
              <a:rPr lang="en-US" dirty="0" err="1" smtClean="0"/>
              <a:t>posuere</a:t>
            </a:r>
            <a:r>
              <a:rPr lang="en-US" dirty="0" smtClean="0"/>
              <a:t> </a:t>
            </a:r>
            <a:r>
              <a:rPr lang="en-US" dirty="0" err="1" smtClean="0"/>
              <a:t>tincidun</a:t>
            </a:r>
            <a:r>
              <a:rPr lang="en-US" dirty="0" smtClean="0"/>
              <a:t>.</a:t>
            </a:r>
          </a:p>
          <a:p>
            <a:pPr lvl="0"/>
            <a:endParaRPr lang="en-US" dirty="0" smtClean="0"/>
          </a:p>
          <a:p>
            <a:pPr marL="0" marR="0" lvl="0" indent="0" algn="l" defTabSz="1038412" rtl="0" eaLnBrk="1" fontAlgn="auto" latinLnBrk="0" hangingPunct="1">
              <a:lnSpc>
                <a:spcPct val="150000"/>
              </a:lnSpc>
              <a:spcBef>
                <a:spcPts val="0"/>
              </a:spcBef>
              <a:spcAft>
                <a:spcPts val="0"/>
              </a:spcAft>
              <a:buClrTx/>
              <a:buSzTx/>
              <a:buFont typeface="Arial"/>
              <a:buNone/>
              <a:tabLst/>
              <a:defRPr/>
            </a:pP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r>
              <a:rPr lang="en-US" dirty="0" smtClean="0"/>
              <a:t> </a:t>
            </a:r>
            <a:r>
              <a:rPr lang="en-US" dirty="0" err="1" smtClean="0"/>
              <a:t>sed</a:t>
            </a:r>
            <a:r>
              <a:rPr lang="en-US" dirty="0" smtClean="0"/>
              <a:t>, tempus </a:t>
            </a:r>
            <a:r>
              <a:rPr lang="en-US" dirty="0" err="1" smtClean="0"/>
              <a:t>dapibus</a:t>
            </a:r>
            <a:r>
              <a:rPr lang="en-US" dirty="0" smtClean="0"/>
              <a:t> dui. Clue </a:t>
            </a:r>
            <a:r>
              <a:rPr lang="en-US" dirty="0" err="1" smtClean="0"/>
              <a:t>zel</a:t>
            </a:r>
            <a:r>
              <a:rPr lang="en-US" dirty="0" smtClean="0"/>
              <a:t> </a:t>
            </a:r>
            <a:r>
              <a:rPr lang="en-US" dirty="0" err="1" smtClean="0"/>
              <a:t>aurpis</a:t>
            </a:r>
            <a:r>
              <a:rPr lang="en-US" dirty="0" smtClean="0"/>
              <a:t> </a:t>
            </a:r>
            <a:r>
              <a:rPr lang="en-US" dirty="0" err="1" smtClean="0"/>
              <a:t>cendrerit</a:t>
            </a:r>
            <a:r>
              <a:rPr lang="en-US" dirty="0" smtClean="0"/>
              <a:t> </a:t>
            </a:r>
            <a:r>
              <a:rPr lang="en-US" dirty="0" err="1" smtClean="0"/>
              <a:t>oretium</a:t>
            </a:r>
            <a:r>
              <a:rPr lang="en-US" dirty="0" smtClean="0"/>
              <a:t> </a:t>
            </a:r>
            <a:r>
              <a:rPr lang="en-US" dirty="0" err="1" smtClean="0"/>
              <a:t>mollis</a:t>
            </a:r>
            <a:r>
              <a:rPr lang="en-US" dirty="0" smtClean="0"/>
              <a:t> </a:t>
            </a:r>
            <a:r>
              <a:rPr lang="en-US" dirty="0" err="1" smtClean="0"/>
              <a:t>quis</a:t>
            </a:r>
            <a:r>
              <a:rPr lang="en-US" dirty="0" smtClean="0"/>
              <a:t>. </a:t>
            </a:r>
            <a:r>
              <a:rPr lang="en-US" dirty="0" err="1" smtClean="0"/>
              <a:t>Etiam</a:t>
            </a:r>
            <a:r>
              <a:rPr lang="en-US" dirty="0" smtClean="0"/>
              <a:t> </a:t>
            </a:r>
            <a:r>
              <a:rPr lang="en-US" dirty="0" err="1" smtClean="0"/>
              <a:t>urna</a:t>
            </a:r>
            <a:r>
              <a:rPr lang="en-US" dirty="0" smtClean="0"/>
              <a:t> </a:t>
            </a:r>
            <a:r>
              <a:rPr lang="en-US" dirty="0" err="1" smtClean="0"/>
              <a:t>purus</a:t>
            </a:r>
            <a:r>
              <a:rPr lang="en-US" dirty="0" smtClean="0"/>
              <a:t>, </a:t>
            </a:r>
            <a:r>
              <a:rPr lang="en-US" dirty="0" err="1" smtClean="0"/>
              <a:t>cursus</a:t>
            </a:r>
            <a:r>
              <a:rPr lang="en-US" dirty="0" smtClean="0"/>
              <a:t> non </a:t>
            </a:r>
            <a:r>
              <a:rPr lang="en-US" dirty="0" err="1" smtClean="0"/>
              <a:t>elit</a:t>
            </a:r>
            <a:r>
              <a:rPr lang="en-US" dirty="0" smtClean="0"/>
              <a:t> id, </a:t>
            </a:r>
            <a:r>
              <a:rPr lang="en-US" dirty="0" err="1" smtClean="0"/>
              <a:t>auctor</a:t>
            </a:r>
            <a:r>
              <a:rPr lang="en-US" dirty="0" smtClean="0"/>
              <a:t> </a:t>
            </a:r>
            <a:r>
              <a:rPr lang="en-US" dirty="0" err="1" smtClean="0"/>
              <a:t>vulputate</a:t>
            </a:r>
            <a:r>
              <a:rPr lang="en-US" dirty="0" smtClean="0"/>
              <a:t> nisi. </a:t>
            </a:r>
            <a:r>
              <a:rPr lang="en-US" dirty="0" err="1" smtClean="0"/>
              <a:t>Nullam</a:t>
            </a:r>
            <a:r>
              <a:rPr lang="en-US" dirty="0" smtClean="0"/>
              <a:t> a </a:t>
            </a:r>
            <a:r>
              <a:rPr lang="en-US" dirty="0" err="1" smtClean="0"/>
              <a:t>euismod</a:t>
            </a:r>
            <a:r>
              <a:rPr lang="en-US" dirty="0" smtClean="0"/>
              <a:t> </a:t>
            </a:r>
            <a:r>
              <a:rPr lang="en-US" dirty="0" err="1" smtClean="0"/>
              <a:t>justo</a:t>
            </a:r>
            <a:r>
              <a:rPr lang="en-US" dirty="0" smtClean="0"/>
              <a:t>. In </a:t>
            </a:r>
            <a:r>
              <a:rPr lang="en-US" dirty="0" err="1" smtClean="0"/>
              <a:t>vulputate</a:t>
            </a:r>
            <a:r>
              <a:rPr lang="en-US" dirty="0" smtClean="0"/>
              <a:t>, </a:t>
            </a:r>
            <a:r>
              <a:rPr lang="en-US" dirty="0" err="1" smtClean="0"/>
              <a:t>leo</a:t>
            </a:r>
            <a:r>
              <a:rPr lang="en-US" dirty="0" smtClean="0"/>
              <a:t> ac </a:t>
            </a:r>
            <a:r>
              <a:rPr lang="en-US" dirty="0" err="1" smtClean="0"/>
              <a:t>posuere</a:t>
            </a:r>
            <a:r>
              <a:rPr lang="en-US" dirty="0" smtClean="0"/>
              <a:t> </a:t>
            </a:r>
            <a:r>
              <a:rPr lang="en-US" dirty="0" err="1" smtClean="0"/>
              <a:t>tiniam</a:t>
            </a:r>
            <a:r>
              <a:rPr lang="en-US" dirty="0" smtClean="0"/>
              <a:t> </a:t>
            </a:r>
            <a:r>
              <a:rPr lang="en-US" dirty="0" err="1" smtClean="0"/>
              <a:t>urna</a:t>
            </a:r>
            <a:r>
              <a:rPr lang="en-US" dirty="0" smtClean="0"/>
              <a:t> </a:t>
            </a:r>
            <a:r>
              <a:rPr lang="en-US" dirty="0" err="1" smtClean="0"/>
              <a:t>purus</a:t>
            </a:r>
            <a:r>
              <a:rPr lang="en-US" dirty="0" smtClean="0"/>
              <a:t>, </a:t>
            </a:r>
            <a:r>
              <a:rPr lang="en-US" dirty="0" err="1" smtClean="0"/>
              <a:t>cursus</a:t>
            </a:r>
            <a:r>
              <a:rPr lang="en-US" dirty="0" smtClean="0"/>
              <a:t> non </a:t>
            </a:r>
            <a:r>
              <a:rPr lang="en-US" dirty="0" err="1" smtClean="0"/>
              <a:t>elit</a:t>
            </a:r>
            <a:r>
              <a:rPr lang="en-US" dirty="0" smtClean="0"/>
              <a:t> id, </a:t>
            </a:r>
            <a:r>
              <a:rPr lang="en-US" dirty="0" err="1" smtClean="0"/>
              <a:t>auctor</a:t>
            </a:r>
            <a:r>
              <a:rPr lang="en-US" dirty="0" smtClean="0"/>
              <a:t> </a:t>
            </a:r>
            <a:r>
              <a:rPr lang="en-US" dirty="0" err="1" smtClean="0"/>
              <a:t>vulputate</a:t>
            </a:r>
            <a:r>
              <a:rPr lang="en-US" dirty="0" smtClean="0"/>
              <a:t> </a:t>
            </a:r>
            <a:r>
              <a:rPr lang="en-US" dirty="0" err="1" smtClean="0"/>
              <a:t>cidun</a:t>
            </a:r>
            <a:r>
              <a:rPr lang="en-US" dirty="0" smtClean="0"/>
              <a:t>.</a:t>
            </a:r>
          </a:p>
          <a:p>
            <a:pPr lvl="0"/>
            <a:endParaRPr lang="en-US" dirty="0" smtClean="0"/>
          </a:p>
          <a:p>
            <a:pPr lvl="0"/>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a:t>
            </a:r>
            <a:r>
              <a:rPr lang="en-US" dirty="0" smtClean="0"/>
              <a:t>, </a:t>
            </a:r>
            <a:r>
              <a:rPr lang="en-US" dirty="0" err="1" smtClean="0"/>
              <a:t>sed</a:t>
            </a:r>
            <a:r>
              <a:rPr lang="en-US" dirty="0" smtClean="0"/>
              <a:t> </a:t>
            </a:r>
            <a:r>
              <a:rPr lang="en-US" dirty="0" err="1" smtClean="0"/>
              <a:t>dignissim</a:t>
            </a:r>
            <a:r>
              <a:rPr lang="en-US" dirty="0" smtClean="0"/>
              <a:t> </a:t>
            </a:r>
            <a:r>
              <a:rPr lang="en-US" dirty="0" err="1" smtClean="0"/>
              <a:t>risus</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r>
              <a:rPr lang="en-US" dirty="0" smtClean="0"/>
              <a:t> </a:t>
            </a:r>
            <a:r>
              <a:rPr lang="en-US" dirty="0" err="1" smtClean="0"/>
              <a:t>sed</a:t>
            </a:r>
            <a:r>
              <a:rPr lang="en-US" dirty="0" smtClean="0"/>
              <a:t>, tempus </a:t>
            </a:r>
            <a:r>
              <a:rPr lang="en-US" dirty="0" err="1" smtClean="0"/>
              <a:t>dapibus</a:t>
            </a:r>
            <a:r>
              <a:rPr lang="en-US" dirty="0" smtClean="0"/>
              <a:t> dui. Clue </a:t>
            </a:r>
            <a:r>
              <a:rPr lang="en-US" dirty="0" err="1" smtClean="0"/>
              <a:t>zel</a:t>
            </a:r>
            <a:r>
              <a:rPr lang="en-US" dirty="0" smtClean="0"/>
              <a:t> </a:t>
            </a:r>
            <a:r>
              <a:rPr lang="en-US" dirty="0" err="1" smtClean="0"/>
              <a:t>aurpis</a:t>
            </a:r>
            <a:r>
              <a:rPr lang="en-US" dirty="0" smtClean="0"/>
              <a:t> </a:t>
            </a:r>
            <a:r>
              <a:rPr lang="en-US" dirty="0" err="1" smtClean="0"/>
              <a:t>cendrerit</a:t>
            </a:r>
            <a:r>
              <a:rPr lang="en-US" dirty="0" smtClean="0"/>
              <a:t> </a:t>
            </a:r>
            <a:r>
              <a:rPr lang="en-US" dirty="0" err="1" smtClean="0"/>
              <a:t>oretium</a:t>
            </a:r>
            <a:r>
              <a:rPr lang="en-US" dirty="0" smtClean="0"/>
              <a:t> </a:t>
            </a:r>
            <a:r>
              <a:rPr lang="en-US" dirty="0" err="1" smtClean="0"/>
              <a:t>mollis</a:t>
            </a:r>
            <a:r>
              <a:rPr lang="en-US" dirty="0" smtClean="0"/>
              <a:t> </a:t>
            </a:r>
            <a:r>
              <a:rPr lang="en-US" dirty="0" err="1" smtClean="0"/>
              <a:t>quis</a:t>
            </a:r>
            <a:r>
              <a:rPr lang="en-US" dirty="0" smtClean="0"/>
              <a:t>. </a:t>
            </a:r>
            <a:r>
              <a:rPr lang="en-US" dirty="0" err="1" smtClean="0"/>
              <a:t>Etiam</a:t>
            </a:r>
            <a:r>
              <a:rPr lang="en-US" dirty="0" smtClean="0"/>
              <a:t> </a:t>
            </a:r>
            <a:r>
              <a:rPr lang="en-US" dirty="0" err="1" smtClean="0"/>
              <a:t>urna</a:t>
            </a:r>
            <a:r>
              <a:rPr lang="en-US" dirty="0" smtClean="0"/>
              <a:t> </a:t>
            </a:r>
            <a:r>
              <a:rPr lang="en-US" dirty="0" err="1" smtClean="0"/>
              <a:t>purus</a:t>
            </a:r>
            <a:r>
              <a:rPr lang="en-US" dirty="0" smtClean="0"/>
              <a:t>, </a:t>
            </a:r>
            <a:r>
              <a:rPr lang="en-US" dirty="0" err="1" smtClean="0"/>
              <a:t>cursus</a:t>
            </a:r>
            <a:r>
              <a:rPr lang="en-US" dirty="0" smtClean="0"/>
              <a:t> non </a:t>
            </a:r>
            <a:r>
              <a:rPr lang="en-US" dirty="0" err="1" smtClean="0"/>
              <a:t>elit</a:t>
            </a:r>
            <a:r>
              <a:rPr lang="en-US" dirty="0" smtClean="0"/>
              <a:t> id, </a:t>
            </a:r>
            <a:r>
              <a:rPr lang="en-US" dirty="0" err="1" smtClean="0"/>
              <a:t>auctor</a:t>
            </a:r>
            <a:r>
              <a:rPr lang="en-US" dirty="0" smtClean="0"/>
              <a:t> </a:t>
            </a:r>
            <a:r>
              <a:rPr lang="en-US" dirty="0" err="1" smtClean="0"/>
              <a:t>vulputate</a:t>
            </a:r>
            <a:r>
              <a:rPr lang="en-US" dirty="0" smtClean="0"/>
              <a:t> nisi. </a:t>
            </a:r>
            <a:r>
              <a:rPr lang="en-US" dirty="0" err="1" smtClean="0"/>
              <a:t>Nullam</a:t>
            </a:r>
            <a:r>
              <a:rPr lang="en-US" dirty="0" smtClean="0"/>
              <a:t> a </a:t>
            </a:r>
            <a:r>
              <a:rPr lang="en-US" dirty="0" err="1" smtClean="0"/>
              <a:t>euismod</a:t>
            </a:r>
            <a:r>
              <a:rPr lang="en-US" dirty="0" smtClean="0"/>
              <a:t> </a:t>
            </a:r>
            <a:r>
              <a:rPr lang="en-US" dirty="0" err="1" smtClean="0"/>
              <a:t>justo</a:t>
            </a:r>
            <a:r>
              <a:rPr lang="en-US" dirty="0" smtClean="0"/>
              <a:t>. In </a:t>
            </a:r>
            <a:r>
              <a:rPr lang="en-US" dirty="0" err="1" smtClean="0"/>
              <a:t>vulputate</a:t>
            </a:r>
            <a:r>
              <a:rPr lang="en-US" dirty="0" smtClean="0"/>
              <a:t>, </a:t>
            </a:r>
            <a:r>
              <a:rPr lang="en-US" dirty="0" err="1" smtClean="0"/>
              <a:t>leo</a:t>
            </a:r>
            <a:r>
              <a:rPr lang="en-US" dirty="0" smtClean="0"/>
              <a:t> ac </a:t>
            </a:r>
            <a:r>
              <a:rPr lang="en-US" dirty="0" err="1" smtClean="0"/>
              <a:t>posuere</a:t>
            </a:r>
            <a:r>
              <a:rPr lang="en-US" dirty="0" smtClean="0"/>
              <a:t> </a:t>
            </a:r>
            <a:r>
              <a:rPr lang="en-US" dirty="0" err="1" smtClean="0"/>
              <a:t>tincidun</a:t>
            </a:r>
            <a:r>
              <a:rPr lang="en-US" dirty="0" smtClean="0"/>
              <a:t>.</a:t>
            </a:r>
          </a:p>
        </p:txBody>
      </p:sp>
      <p:sp>
        <p:nvSpPr>
          <p:cNvPr id="17" name="Text Placeholder 2"/>
          <p:cNvSpPr>
            <a:spLocks noGrp="1"/>
          </p:cNvSpPr>
          <p:nvPr>
            <p:ph type="body" sz="quarter" idx="16" hasCustomPrompt="1"/>
          </p:nvPr>
        </p:nvSpPr>
        <p:spPr>
          <a:xfrm>
            <a:off x="1531577" y="10748254"/>
            <a:ext cx="10517553" cy="1798380"/>
          </a:xfrm>
          <a:prstGeom prst="rect">
            <a:avLst/>
          </a:prstGeom>
        </p:spPr>
        <p:txBody>
          <a:bodyPr vert="horz" lIns="0" tIns="0" rIns="0" bIns="0"/>
          <a:lstStyle>
            <a:lvl1pPr marL="0" indent="0" algn="ctr">
              <a:lnSpc>
                <a:spcPct val="150000"/>
              </a:lnSpc>
              <a:spcBef>
                <a:spcPts val="0"/>
              </a:spcBef>
              <a:buNone/>
              <a:defRPr sz="1900" baseline="0">
                <a:solidFill>
                  <a:schemeClr val="tx2">
                    <a:lumMod val="75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r>
              <a:rPr lang="en-US" dirty="0" smtClean="0"/>
              <a:t> </a:t>
            </a:r>
            <a:r>
              <a:rPr lang="en-US" dirty="0" err="1" smtClean="0"/>
              <a:t>sed</a:t>
            </a:r>
            <a:r>
              <a:rPr lang="en-US" dirty="0" smtClean="0"/>
              <a:t>, tempus </a:t>
            </a:r>
            <a:r>
              <a:rPr lang="en-US" dirty="0" err="1" smtClean="0"/>
              <a:t>dapibus</a:t>
            </a:r>
            <a:r>
              <a:rPr lang="en-US" dirty="0" smtClean="0"/>
              <a:t> dui. Clue </a:t>
            </a:r>
            <a:r>
              <a:rPr lang="en-US" dirty="0" err="1" smtClean="0"/>
              <a:t>zel</a:t>
            </a:r>
            <a:r>
              <a:rPr lang="en-US" dirty="0" smtClean="0"/>
              <a:t> </a:t>
            </a:r>
            <a:r>
              <a:rPr lang="en-US" dirty="0" err="1" smtClean="0"/>
              <a:t>aurpis</a:t>
            </a:r>
            <a:r>
              <a:rPr lang="en-US" dirty="0" smtClean="0"/>
              <a:t> </a:t>
            </a:r>
            <a:r>
              <a:rPr lang="en-US" dirty="0" err="1" smtClean="0"/>
              <a:t>cendrerit</a:t>
            </a:r>
            <a:r>
              <a:rPr lang="en-US" dirty="0" smtClean="0"/>
              <a:t> </a:t>
            </a:r>
            <a:r>
              <a:rPr lang="en-US" dirty="0" err="1" smtClean="0"/>
              <a:t>oretium</a:t>
            </a:r>
            <a:r>
              <a:rPr lang="en-US" dirty="0" smtClean="0"/>
              <a:t> </a:t>
            </a:r>
            <a:r>
              <a:rPr lang="en-US" dirty="0" err="1" smtClean="0"/>
              <a:t>misi</a:t>
            </a:r>
            <a:r>
              <a:rPr lang="en-US" dirty="0" smtClean="0"/>
              <a:t> id.</a:t>
            </a:r>
            <a:endParaRPr lang="en-US" dirty="0"/>
          </a:p>
        </p:txBody>
      </p:sp>
      <p:sp>
        <p:nvSpPr>
          <p:cNvPr id="18" name="Text Placeholder 7"/>
          <p:cNvSpPr>
            <a:spLocks noGrp="1"/>
          </p:cNvSpPr>
          <p:nvPr>
            <p:ph type="body" sz="quarter" idx="23" hasCustomPrompt="1"/>
          </p:nvPr>
        </p:nvSpPr>
        <p:spPr>
          <a:xfrm>
            <a:off x="1531574" y="10028175"/>
            <a:ext cx="10517553"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291679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400"/>
                                        <p:tgtEl>
                                          <p:spTgt spid="10">
                                            <p:txEl>
                                              <p:pRg st="0" end="0"/>
                                            </p:txEl>
                                          </p:spTgt>
                                        </p:tgtEl>
                                      </p:cBhvr>
                                    </p:animEffect>
                                    <p:anim calcmode="lin" valueType="num">
                                      <p:cBhvr>
                                        <p:cTn id="8"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12">
                                            <p:txEl>
                                              <p:pRg st="0" end="0"/>
                                            </p:txEl>
                                          </p:spTgt>
                                        </p:tgtEl>
                                        <p:attrNameLst>
                                          <p:attrName>style.visibility</p:attrName>
                                        </p:attrNameLst>
                                      </p:cBhvr>
                                      <p:to>
                                        <p:strVal val="visible"/>
                                      </p:to>
                                    </p:set>
                                    <p:animEffect transition="in" filter="fade">
                                      <p:cBhvr>
                                        <p:cTn id="12" dur="500"/>
                                        <p:tgtEl>
                                          <p:spTgt spid="12">
                                            <p:txEl>
                                              <p:pRg st="0" end="0"/>
                                            </p:txEl>
                                          </p:spTgt>
                                        </p:tgtEl>
                                      </p:cBhvr>
                                    </p:animEffect>
                                    <p:anim calcmode="lin" valueType="num">
                                      <p:cBhvr>
                                        <p:cTn id="13"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7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300"/>
                                        <p:tgtEl>
                                          <p:spTgt spid="14"/>
                                        </p:tgtEl>
                                      </p:cBhvr>
                                    </p:animEffect>
                                  </p:childTnLst>
                                </p:cTn>
                              </p:par>
                              <p:par>
                                <p:cTn id="19" presetID="10" presetClass="entr" presetSubtype="0" fill="hold" grpId="0" nodeType="withEffect">
                                  <p:stCondLst>
                                    <p:cond delay="800"/>
                                  </p:stCondLst>
                                  <p:childTnLst>
                                    <p:set>
                                      <p:cBhvr>
                                        <p:cTn id="20" dur="1" fill="hold">
                                          <p:stCondLst>
                                            <p:cond delay="0"/>
                                          </p:stCondLst>
                                        </p:cTn>
                                        <p:tgtEl>
                                          <p:spTgt spid="16">
                                            <p:txEl>
                                              <p:pRg st="0" end="0"/>
                                            </p:txEl>
                                          </p:spTgt>
                                        </p:tgtEl>
                                        <p:attrNameLst>
                                          <p:attrName>style.visibility</p:attrName>
                                        </p:attrNameLst>
                                      </p:cBhvr>
                                      <p:to>
                                        <p:strVal val="visible"/>
                                      </p:to>
                                    </p:set>
                                    <p:animEffect transition="in" filter="fade">
                                      <p:cBhvr>
                                        <p:cTn id="21" dur="500"/>
                                        <p:tgtEl>
                                          <p:spTgt spid="16">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16">
                                            <p:txEl>
                                              <p:pRg st="2" end="2"/>
                                            </p:txEl>
                                          </p:spTgt>
                                        </p:tgtEl>
                                        <p:attrNameLst>
                                          <p:attrName>style.visibility</p:attrName>
                                        </p:attrNameLst>
                                      </p:cBhvr>
                                      <p:to>
                                        <p:strVal val="visible"/>
                                      </p:to>
                                    </p:set>
                                    <p:animEffect transition="in" filter="fade">
                                      <p:cBhvr>
                                        <p:cTn id="24" dur="500"/>
                                        <p:tgtEl>
                                          <p:spTgt spid="16">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fade">
                                      <p:cBhvr>
                                        <p:cTn id="27" dur="500"/>
                                        <p:tgtEl>
                                          <p:spTgt spid="16">
                                            <p:txEl>
                                              <p:pRg st="4" end="4"/>
                                            </p:txEl>
                                          </p:spTgt>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16">
                                            <p:txEl>
                                              <p:pRg st="6" end="6"/>
                                            </p:txEl>
                                          </p:spTgt>
                                        </p:tgtEl>
                                        <p:attrNameLst>
                                          <p:attrName>style.visibility</p:attrName>
                                        </p:attrNameLst>
                                      </p:cBhvr>
                                      <p:to>
                                        <p:strVal val="visible"/>
                                      </p:to>
                                    </p:set>
                                    <p:animEffect transition="in" filter="fade">
                                      <p:cBhvr>
                                        <p:cTn id="30" dur="500"/>
                                        <p:tgtEl>
                                          <p:spTgt spid="16">
                                            <p:txEl>
                                              <p:pRg st="6" end="6"/>
                                            </p:txEl>
                                          </p:spTgt>
                                        </p:tgtEl>
                                      </p:cBhvr>
                                    </p:animEffect>
                                  </p:childTnLst>
                                </p:cTn>
                              </p:par>
                              <p:par>
                                <p:cTn id="31" presetID="2" presetClass="entr" presetSubtype="8" fill="hold" grpId="0" nodeType="withEffect" nodePh="1">
                                  <p:stCondLst>
                                    <p:cond delay="200"/>
                                  </p:stCondLst>
                                  <p:endCondLst>
                                    <p:cond evt="begin" delay="0">
                                      <p:tn val="31"/>
                                    </p:cond>
                                  </p:end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par>
                                <p:cTn id="35" presetID="42" presetClass="entr" presetSubtype="0" fill="hold" grpId="0" nodeType="withEffect">
                                  <p:stCondLst>
                                    <p:cond delay="20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fade">
                                      <p:cBhvr>
                                        <p:cTn id="37" dur="500"/>
                                        <p:tgtEl>
                                          <p:spTgt spid="18">
                                            <p:txEl>
                                              <p:pRg st="0" end="0"/>
                                            </p:txEl>
                                          </p:spTgt>
                                        </p:tgtEl>
                                      </p:cBhvr>
                                    </p:animEffect>
                                    <p:anim calcmode="lin" valueType="num">
                                      <p:cBhvr>
                                        <p:cTn id="38"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18">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17">
                                            <p:txEl>
                                              <p:pRg st="0" end="0"/>
                                            </p:txEl>
                                          </p:spTgt>
                                        </p:tgtEl>
                                        <p:attrNameLst>
                                          <p:attrName>style.visibility</p:attrName>
                                        </p:attrNameLst>
                                      </p:cBhvr>
                                      <p:to>
                                        <p:strVal val="visible"/>
                                      </p:to>
                                    </p:set>
                                    <p:animEffect transition="in" filter="fade">
                                      <p:cBhvr>
                                        <p:cTn id="4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42" presetClass="entr" presetSubtype="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anim calcmode="lin" valueType="num">
                      <p:cBhvr>
                        <p:cTn dur="500" fill="hold"/>
                        <p:tgtEl>
                          <p:spTgt spid="12"/>
                        </p:tgtEl>
                        <p:attrNameLst>
                          <p:attrName>ppt_x</p:attrName>
                        </p:attrNameLst>
                      </p:cBhvr>
                      <p:tavLst>
                        <p:tav tm="0">
                          <p:val>
                            <p:strVal val="#ppt_x"/>
                          </p:val>
                        </p:tav>
                        <p:tav tm="100000">
                          <p:val>
                            <p:strVal val="#ppt_x"/>
                          </p:val>
                        </p:tav>
                      </p:tavLst>
                    </p:anim>
                    <p:anim calcmode="lin" valueType="num">
                      <p:cBhvr>
                        <p:cTn dur="500" fill="hold"/>
                        <p:tgtEl>
                          <p:spTgt spid="12"/>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withEffect">
                  <p:stCondLst>
                    <p:cond delay="8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42" presetClass="entr" presetSubtype="0"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elcome 3">
    <p:spTree>
      <p:nvGrpSpPr>
        <p:cNvPr id="1" name=""/>
        <p:cNvGrpSpPr/>
        <p:nvPr/>
      </p:nvGrpSpPr>
      <p:grpSpPr>
        <a:xfrm>
          <a:off x="0" y="0"/>
          <a:ext cx="0" cy="0"/>
          <a:chOff x="0" y="0"/>
          <a:chExt cx="0" cy="0"/>
        </a:xfrm>
      </p:grpSpPr>
      <p:sp>
        <p:nvSpPr>
          <p:cNvPr id="2"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Title</a:t>
            </a:r>
            <a:r>
              <a:rPr lang="es-ES_tradnl" dirty="0" smtClean="0"/>
              <a:t> </a:t>
            </a:r>
            <a:r>
              <a:rPr lang="es-ES_tradnl" dirty="0" err="1" smtClean="0"/>
              <a:t>Example</a:t>
            </a:r>
            <a:endParaRPr lang="es-ES_tradnl" dirty="0" smtClean="0"/>
          </a:p>
        </p:txBody>
      </p:sp>
      <p:cxnSp>
        <p:nvCxnSpPr>
          <p:cNvPr id="6" name="Straight Connector 5"/>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4"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7" name="Picture Placeholder 2"/>
          <p:cNvSpPr>
            <a:spLocks noGrp="1"/>
          </p:cNvSpPr>
          <p:nvPr>
            <p:ph type="pic" sz="quarter" idx="24"/>
          </p:nvPr>
        </p:nvSpPr>
        <p:spPr>
          <a:xfrm>
            <a:off x="10577847" y="3401616"/>
            <a:ext cx="2942559" cy="2942176"/>
          </a:xfrm>
          <a:prstGeom prst="ellipse">
            <a:avLst/>
          </a:prstGeom>
          <a:ln>
            <a:noFill/>
          </a:ln>
        </p:spPr>
        <p:txBody>
          <a:bodyPr lIns="243703" tIns="121850" rIns="243703" bIns="121850" anchor="t">
            <a:normAutofit/>
          </a:bodyPr>
          <a:lstStyle>
            <a:lvl1pPr marL="0" indent="0" algn="ctr">
              <a:buNone/>
              <a:defRPr sz="2400">
                <a:solidFill>
                  <a:srgbClr val="7F7F7F"/>
                </a:solidFill>
                <a:latin typeface="Lato Regular"/>
                <a:cs typeface="Lato Regular"/>
              </a:defRPr>
            </a:lvl1pPr>
          </a:lstStyle>
          <a:p>
            <a:endParaRPr lang="id-ID" dirty="0"/>
          </a:p>
        </p:txBody>
      </p:sp>
      <p:sp>
        <p:nvSpPr>
          <p:cNvPr id="35" name="Text Placeholder 7"/>
          <p:cNvSpPr>
            <a:spLocks noGrp="1"/>
          </p:cNvSpPr>
          <p:nvPr>
            <p:ph type="body" sz="quarter" idx="53" hasCustomPrompt="1"/>
          </p:nvPr>
        </p:nvSpPr>
        <p:spPr>
          <a:xfrm>
            <a:off x="8880328" y="6497960"/>
            <a:ext cx="6337596"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2">
                    <a:lumMod val="50000"/>
                  </a:schemeClr>
                </a:solidFill>
                <a:latin typeface="Lato Regular"/>
                <a:cs typeface="Lato Regular"/>
              </a:defRPr>
            </a:lvl1pPr>
          </a:lstStyle>
          <a:p>
            <a:pPr lvl="0"/>
            <a:r>
              <a:rPr lang="es-ES_tradnl" dirty="0" err="1" smtClean="0"/>
              <a:t>Member</a:t>
            </a:r>
            <a:r>
              <a:rPr lang="es-ES_tradnl" dirty="0" smtClean="0"/>
              <a:t> </a:t>
            </a:r>
            <a:r>
              <a:rPr lang="es-ES_tradnl" dirty="0" err="1" smtClean="0"/>
              <a:t>Name</a:t>
            </a:r>
            <a:endParaRPr lang="es-ES_tradnl" dirty="0" smtClean="0"/>
          </a:p>
        </p:txBody>
      </p:sp>
      <p:sp>
        <p:nvSpPr>
          <p:cNvPr id="36" name="Text Placeholder 7"/>
          <p:cNvSpPr>
            <a:spLocks noGrp="1"/>
          </p:cNvSpPr>
          <p:nvPr>
            <p:ph type="body" sz="quarter" idx="39" hasCustomPrompt="1"/>
          </p:nvPr>
        </p:nvSpPr>
        <p:spPr>
          <a:xfrm>
            <a:off x="8880328" y="7027230"/>
            <a:ext cx="6337596"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smtClean="0"/>
              <a:t>Member</a:t>
            </a:r>
            <a:r>
              <a:rPr lang="es-ES_tradnl" dirty="0" smtClean="0"/>
              <a:t> </a:t>
            </a:r>
            <a:r>
              <a:rPr lang="es-ES_tradnl" dirty="0" err="1" smtClean="0"/>
              <a:t>Title</a:t>
            </a:r>
            <a:endParaRPr lang="es-ES_tradnl" dirty="0" smtClean="0"/>
          </a:p>
        </p:txBody>
      </p:sp>
      <p:cxnSp>
        <p:nvCxnSpPr>
          <p:cNvPr id="40" name="Straight Connector 39"/>
          <p:cNvCxnSpPr/>
          <p:nvPr userDrawn="1"/>
        </p:nvCxnSpPr>
        <p:spPr>
          <a:xfrm flipH="1">
            <a:off x="10329801" y="786611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1" name="Picture Placeholder 10"/>
          <p:cNvSpPr>
            <a:spLocks noGrp="1"/>
          </p:cNvSpPr>
          <p:nvPr>
            <p:ph type="pic" sz="quarter" idx="22"/>
          </p:nvPr>
        </p:nvSpPr>
        <p:spPr>
          <a:xfrm>
            <a:off x="10705422" y="11610525"/>
            <a:ext cx="2688302" cy="1152132"/>
          </a:xfrm>
          <a:prstGeom prst="rect">
            <a:avLst/>
          </a:prstGeom>
        </p:spPr>
        <p:txBody>
          <a:bodyPr vert="horz" lIns="91406" tIns="45700" rIns="91406" bIns="45700" anchor="ctr"/>
          <a:lstStyle>
            <a:lvl1pPr marL="0" indent="0" algn="ctr">
              <a:buNone/>
              <a:defRPr sz="2400">
                <a:latin typeface="Lato Regular"/>
                <a:cs typeface="Lato Regular"/>
              </a:defRPr>
            </a:lvl1pPr>
          </a:lstStyle>
          <a:p>
            <a:endParaRPr lang="en-US"/>
          </a:p>
        </p:txBody>
      </p:sp>
      <p:sp>
        <p:nvSpPr>
          <p:cNvPr id="42" name="Text Placeholder 2"/>
          <p:cNvSpPr>
            <a:spLocks noGrp="1"/>
          </p:cNvSpPr>
          <p:nvPr>
            <p:ph type="body" sz="quarter" idx="21" hasCustomPrompt="1"/>
          </p:nvPr>
        </p:nvSpPr>
        <p:spPr>
          <a:xfrm>
            <a:off x="1531573" y="8370168"/>
            <a:ext cx="21369255" cy="2736304"/>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a:t>
            </a:r>
            <a:r>
              <a:rPr lang="en-US" dirty="0" err="1" smtClean="0"/>
              <a:t>purus</a:t>
            </a:r>
            <a:r>
              <a:rPr lang="en-US" dirty="0" smtClean="0"/>
              <a:t>, </a:t>
            </a:r>
            <a:r>
              <a:rPr lang="en-US" dirty="0" err="1" smtClean="0"/>
              <a:t>cursus</a:t>
            </a:r>
            <a:r>
              <a:rPr lang="en-US" dirty="0" smtClean="0"/>
              <a:t> non </a:t>
            </a:r>
            <a:r>
              <a:rPr lang="en-US" dirty="0" err="1" smtClean="0"/>
              <a:t>elit</a:t>
            </a:r>
            <a:r>
              <a:rPr lang="en-US" dirty="0" smtClean="0"/>
              <a:t> id nisi </a:t>
            </a:r>
            <a:r>
              <a:rPr lang="en-US" dirty="0" err="1" smtClean="0"/>
              <a:t>vulputate</a:t>
            </a:r>
            <a:r>
              <a:rPr lang="en-US" dirty="0" smtClean="0"/>
              <a:t>. </a:t>
            </a:r>
            <a:r>
              <a:rPr lang="en-US" dirty="0" err="1" smtClean="0"/>
              <a:t>Nulla</a:t>
            </a:r>
            <a:r>
              <a:rPr lang="en-US" dirty="0" smtClean="0"/>
              <a:t> </a:t>
            </a:r>
            <a:r>
              <a:rPr lang="en-US" dirty="0" err="1" smtClean="0"/>
              <a:t>nipurus</a:t>
            </a:r>
            <a:r>
              <a:rPr lang="en-US" dirty="0" smtClean="0"/>
              <a:t>, </a:t>
            </a:r>
            <a:r>
              <a:rPr lang="en-US" dirty="0" err="1" smtClean="0"/>
              <a:t>cursus</a:t>
            </a:r>
            <a:r>
              <a:rPr lang="en-US" dirty="0" smtClean="0"/>
              <a:t> non </a:t>
            </a:r>
            <a:r>
              <a:rPr lang="en-US" dirty="0" err="1" smtClean="0"/>
              <a:t>elit</a:t>
            </a:r>
            <a:r>
              <a:rPr lang="en-US" dirty="0" smtClean="0"/>
              <a:t> </a:t>
            </a:r>
            <a:r>
              <a:rPr lang="en-US" dirty="0" err="1" smtClean="0"/>
              <a:t>idbh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r>
              <a:rPr lang="en-US" dirty="0" smtClean="0"/>
              <a:t> </a:t>
            </a:r>
            <a:r>
              <a:rPr lang="en-US" dirty="0" err="1" smtClean="0"/>
              <a:t>sed</a:t>
            </a:r>
            <a:r>
              <a:rPr lang="en-US" dirty="0" smtClean="0"/>
              <a:t>, </a:t>
            </a:r>
            <a:r>
              <a:rPr lang="en-US" dirty="0" err="1" smtClean="0"/>
              <a:t>tempurus</a:t>
            </a:r>
            <a:r>
              <a:rPr lang="en-US" dirty="0" smtClean="0"/>
              <a:t>, </a:t>
            </a:r>
            <a:r>
              <a:rPr lang="en-US" dirty="0" err="1" smtClean="0"/>
              <a:t>cursus</a:t>
            </a:r>
            <a:r>
              <a:rPr lang="en-US" dirty="0" smtClean="0"/>
              <a:t> non </a:t>
            </a:r>
            <a:r>
              <a:rPr lang="en-US" dirty="0" err="1" smtClean="0"/>
              <a:t>elit</a:t>
            </a:r>
            <a:r>
              <a:rPr lang="en-US" dirty="0" smtClean="0"/>
              <a:t> id, </a:t>
            </a:r>
            <a:r>
              <a:rPr lang="en-US" dirty="0" err="1" smtClean="0"/>
              <a:t>auctor</a:t>
            </a:r>
            <a:r>
              <a:rPr lang="en-US" dirty="0" smtClean="0"/>
              <a:t> pus </a:t>
            </a:r>
            <a:r>
              <a:rPr lang="en-US" dirty="0" err="1" smtClean="0"/>
              <a:t>dapibus</a:t>
            </a:r>
            <a:r>
              <a:rPr lang="en-US" dirty="0" smtClean="0"/>
              <a:t> dui </a:t>
            </a:r>
            <a:r>
              <a:rPr lang="en-US" dirty="0" err="1" smtClean="0"/>
              <a:t>purus</a:t>
            </a:r>
            <a:r>
              <a:rPr lang="en-US" dirty="0" smtClean="0"/>
              <a:t>, </a:t>
            </a:r>
            <a:r>
              <a:rPr lang="en-US" dirty="0" err="1" smtClean="0"/>
              <a:t>cursus</a:t>
            </a:r>
            <a:r>
              <a:rPr lang="en-US" dirty="0" smtClean="0"/>
              <a:t> non </a:t>
            </a:r>
            <a:r>
              <a:rPr lang="en-US" dirty="0" err="1" smtClean="0"/>
              <a:t>elit</a:t>
            </a:r>
            <a:r>
              <a:rPr lang="en-US" dirty="0" smtClean="0"/>
              <a:t> id. </a:t>
            </a:r>
          </a:p>
          <a:p>
            <a:pPr lvl="0"/>
            <a:endParaRPr lang="en-US" dirty="0" smtClean="0"/>
          </a:p>
          <a:p>
            <a:pPr lvl="0"/>
            <a:r>
              <a:rPr lang="en-US" dirty="0" smtClean="0"/>
              <a:t>Clue </a:t>
            </a:r>
            <a:r>
              <a:rPr lang="en-US" dirty="0" err="1" smtClean="0"/>
              <a:t>zel</a:t>
            </a:r>
            <a:r>
              <a:rPr lang="en-US" dirty="0" smtClean="0"/>
              <a:t> </a:t>
            </a:r>
            <a:r>
              <a:rPr lang="en-US" dirty="0" err="1" smtClean="0"/>
              <a:t>aurpis</a:t>
            </a:r>
            <a:r>
              <a:rPr lang="en-US" dirty="0" smtClean="0"/>
              <a:t> </a:t>
            </a:r>
            <a:r>
              <a:rPr lang="en-US" dirty="0" err="1" smtClean="0"/>
              <a:t>cendrerit</a:t>
            </a:r>
            <a:r>
              <a:rPr lang="en-US" dirty="0" smtClean="0"/>
              <a:t> </a:t>
            </a:r>
            <a:r>
              <a:rPr lang="en-US" dirty="0" err="1" smtClean="0"/>
              <a:t>oretium</a:t>
            </a:r>
            <a:r>
              <a:rPr lang="en-US" dirty="0" smtClean="0"/>
              <a:t> </a:t>
            </a:r>
            <a:r>
              <a:rPr lang="en-US" dirty="0" err="1" smtClean="0"/>
              <a:t>misi</a:t>
            </a:r>
            <a:r>
              <a:rPr lang="en-US" dirty="0" smtClean="0"/>
              <a:t> id,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a:t>
            </a:r>
            <a:r>
              <a:rPr lang="en-US" dirty="0" smtClean="0"/>
              <a:t>, </a:t>
            </a:r>
            <a:r>
              <a:rPr lang="en-US" dirty="0" err="1" smtClean="0"/>
              <a:t>sed</a:t>
            </a:r>
            <a:r>
              <a:rPr lang="en-US" dirty="0" smtClean="0"/>
              <a:t> </a:t>
            </a:r>
            <a:r>
              <a:rPr lang="en-US" dirty="0" err="1" smtClean="0"/>
              <a:t>dignissim</a:t>
            </a:r>
            <a:r>
              <a:rPr lang="en-US" dirty="0" smtClean="0"/>
              <a:t> </a:t>
            </a:r>
            <a:r>
              <a:rPr lang="en-US" dirty="0" err="1" smtClean="0"/>
              <a:t>risus</a:t>
            </a:r>
            <a:r>
              <a:rPr lang="en-US" dirty="0" smtClean="0"/>
              <a:t> </a:t>
            </a:r>
            <a:r>
              <a:rPr lang="en-US" dirty="0" err="1" smtClean="0"/>
              <a:t>mollis</a:t>
            </a:r>
            <a:r>
              <a:rPr lang="en-US" dirty="0" smtClean="0"/>
              <a:t> </a:t>
            </a:r>
            <a:r>
              <a:rPr lang="en-US" dirty="0" err="1" smtClean="0"/>
              <a:t>quis</a:t>
            </a:r>
            <a:r>
              <a:rPr lang="en-US" dirty="0" smtClean="0"/>
              <a:t>. </a:t>
            </a:r>
            <a:r>
              <a:rPr lang="en-US" dirty="0" err="1" smtClean="0"/>
              <a:t>Etiam</a:t>
            </a:r>
            <a:r>
              <a:rPr lang="en-US" dirty="0" smtClean="0"/>
              <a:t> </a:t>
            </a:r>
            <a:r>
              <a:rPr lang="en-US" dirty="0" err="1" smtClean="0"/>
              <a:t>urna</a:t>
            </a:r>
            <a:r>
              <a:rPr lang="en-US" dirty="0" smtClean="0"/>
              <a:t> </a:t>
            </a:r>
            <a:r>
              <a:rPr lang="en-US" dirty="0" err="1" smtClean="0"/>
              <a:t>purus</a:t>
            </a:r>
            <a:r>
              <a:rPr lang="en-US" dirty="0" smtClean="0"/>
              <a:t>, </a:t>
            </a:r>
            <a:r>
              <a:rPr lang="en-US" dirty="0" err="1" smtClean="0"/>
              <a:t>cursus</a:t>
            </a:r>
            <a:r>
              <a:rPr lang="en-US" dirty="0" smtClean="0"/>
              <a:t> non </a:t>
            </a:r>
            <a:r>
              <a:rPr lang="en-US" dirty="0" err="1" smtClean="0"/>
              <a:t>elit</a:t>
            </a:r>
            <a:r>
              <a:rPr lang="en-US" dirty="0" smtClean="0"/>
              <a:t> id, </a:t>
            </a:r>
            <a:r>
              <a:rPr lang="en-US" dirty="0" err="1" smtClean="0"/>
              <a:t>auctor</a:t>
            </a:r>
            <a:r>
              <a:rPr lang="en-US" dirty="0" smtClean="0"/>
              <a:t> </a:t>
            </a:r>
            <a:r>
              <a:rPr lang="en-US" dirty="0" err="1" smtClean="0"/>
              <a:t>vulputate</a:t>
            </a:r>
            <a:r>
              <a:rPr lang="en-US" dirty="0" smtClean="0"/>
              <a:t> nisi. </a:t>
            </a:r>
            <a:r>
              <a:rPr lang="en-US" dirty="0" err="1" smtClean="0"/>
              <a:t>Nullam</a:t>
            </a:r>
            <a:r>
              <a:rPr lang="en-US" dirty="0" smtClean="0"/>
              <a:t> a </a:t>
            </a:r>
            <a:r>
              <a:rPr lang="en-US" dirty="0" err="1" smtClean="0"/>
              <a:t>euismod</a:t>
            </a:r>
            <a:r>
              <a:rPr lang="en-US" dirty="0" smtClean="0"/>
              <a:t> </a:t>
            </a:r>
            <a:r>
              <a:rPr lang="en-US" dirty="0" err="1" smtClean="0"/>
              <a:t>justo</a:t>
            </a:r>
            <a:r>
              <a:rPr lang="en-US" dirty="0" smtClean="0"/>
              <a:t> </a:t>
            </a:r>
            <a:r>
              <a:rPr lang="en-US" dirty="0" err="1" smtClean="0"/>
              <a:t>oretium</a:t>
            </a:r>
            <a:r>
              <a:rPr lang="en-US" dirty="0" smtClean="0"/>
              <a:t> </a:t>
            </a:r>
            <a:r>
              <a:rPr lang="en-US" dirty="0" err="1" smtClean="0"/>
              <a:t>misi</a:t>
            </a:r>
            <a:r>
              <a:rPr lang="en-US" dirty="0" smtClean="0"/>
              <a:t> id, </a:t>
            </a:r>
            <a:r>
              <a:rPr lang="en-US" dirty="0" err="1" smtClean="0"/>
              <a:t>cibus</a:t>
            </a:r>
            <a:r>
              <a:rPr lang="en-US" dirty="0" smtClean="0"/>
              <a:t> </a:t>
            </a:r>
            <a:r>
              <a:rPr lang="en-US" dirty="0" err="1" smtClean="0"/>
              <a:t>felis</a:t>
            </a:r>
            <a:r>
              <a:rPr lang="en-US" dirty="0" smtClean="0"/>
              <a:t>  </a:t>
            </a:r>
            <a:r>
              <a:rPr lang="en-US" dirty="0" err="1" smtClean="0"/>
              <a:t>urna</a:t>
            </a:r>
            <a:r>
              <a:rPr lang="en-US" dirty="0" smtClean="0"/>
              <a:t> </a:t>
            </a:r>
            <a:r>
              <a:rPr lang="en-US" dirty="0" err="1" smtClean="0"/>
              <a:t>purus</a:t>
            </a:r>
            <a:r>
              <a:rPr lang="en-US" dirty="0" smtClean="0"/>
              <a:t>, </a:t>
            </a:r>
            <a:r>
              <a:rPr lang="en-US" dirty="0" err="1" smtClean="0"/>
              <a:t>cursus</a:t>
            </a:r>
            <a:r>
              <a:rPr lang="en-US" dirty="0" smtClean="0"/>
              <a:t> non </a:t>
            </a:r>
            <a:r>
              <a:rPr lang="en-US" dirty="0" err="1" smtClean="0"/>
              <a:t>elit</a:t>
            </a:r>
            <a:r>
              <a:rPr lang="en-US" dirty="0" smtClean="0"/>
              <a:t> id, </a:t>
            </a:r>
            <a:r>
              <a:rPr lang="en-US" dirty="0" err="1" smtClean="0"/>
              <a:t>auctor</a:t>
            </a:r>
            <a:r>
              <a:rPr lang="en-US" dirty="0" smtClean="0"/>
              <a:t> </a:t>
            </a:r>
            <a:r>
              <a:rPr lang="en-US" dirty="0" err="1" smtClean="0"/>
              <a:t>vulputat</a:t>
            </a:r>
            <a:r>
              <a:rPr lang="en-US" dirty="0" smtClean="0"/>
              <a:t> </a:t>
            </a:r>
            <a:r>
              <a:rPr lang="en-US" dirty="0" err="1" smtClean="0"/>
              <a:t>aurpis</a:t>
            </a:r>
            <a:r>
              <a:rPr lang="en-US" dirty="0" smtClean="0"/>
              <a:t> </a:t>
            </a:r>
            <a:r>
              <a:rPr lang="en-US" dirty="0" err="1" smtClean="0"/>
              <a:t>cendrerit</a:t>
            </a:r>
            <a:r>
              <a:rPr lang="en-US" dirty="0" smtClean="0"/>
              <a:t> </a:t>
            </a:r>
            <a:r>
              <a:rPr lang="en-US" dirty="0" err="1" smtClean="0"/>
              <a:t>oretium</a:t>
            </a:r>
            <a:r>
              <a:rPr lang="en-US" dirty="0" smtClean="0"/>
              <a:t>.</a:t>
            </a:r>
            <a:endParaRPr lang="en-US" dirty="0"/>
          </a:p>
        </p:txBody>
      </p:sp>
    </p:spTree>
    <p:extLst>
      <p:ext uri="{BB962C8B-B14F-4D97-AF65-F5344CB8AC3E}">
        <p14:creationId xmlns:p14="http://schemas.microsoft.com/office/powerpoint/2010/main" val="316758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anim calcmode="lin" valueType="num">
                                      <p:cBhvr>
                                        <p:cTn id="8" dur="4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200"/>
                                        <p:tgtEl>
                                          <p:spTgt spid="6"/>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anim calcmode="lin" valueType="num">
                                      <p:cBhvr>
                                        <p:cTn id="1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4">
                                            <p:txEl>
                                              <p:pRg st="0" end="0"/>
                                            </p:txEl>
                                          </p:spTgt>
                                        </p:tgtEl>
                                        <p:attrNameLst>
                                          <p:attrName>ppt_y</p:attrName>
                                        </p:attrNameLst>
                                      </p:cBhvr>
                                      <p:tavLst>
                                        <p:tav tm="0">
                                          <p:val>
                                            <p:strVal val="#ppt_y+.1"/>
                                          </p:val>
                                        </p:tav>
                                        <p:tav tm="100000">
                                          <p:val>
                                            <p:strVal val="#ppt_y"/>
                                          </p:val>
                                        </p:tav>
                                      </p:tavLst>
                                    </p:anim>
                                  </p:childTnLst>
                                </p:cTn>
                              </p:par>
                              <p:par>
                                <p:cTn id="19" presetID="53" presetClass="entr" presetSubtype="16" fill="hold" grpId="0" nodeType="withEffect" nodePh="1">
                                  <p:stCondLst>
                                    <p:cond delay="800"/>
                                  </p:stCondLst>
                                  <p:endCondLst>
                                    <p:cond evt="begin" delay="0">
                                      <p:tn val="19"/>
                                    </p:cond>
                                  </p:endCondLst>
                                  <p:childTnLst>
                                    <p:set>
                                      <p:cBhvr>
                                        <p:cTn id="20" dur="1" fill="hold">
                                          <p:stCondLst>
                                            <p:cond delay="0"/>
                                          </p:stCondLst>
                                        </p:cTn>
                                        <p:tgtEl>
                                          <p:spTgt spid="27"/>
                                        </p:tgtEl>
                                        <p:attrNameLst>
                                          <p:attrName>style.visibility</p:attrName>
                                        </p:attrNameLst>
                                      </p:cBhvr>
                                      <p:to>
                                        <p:strVal val="visible"/>
                                      </p:to>
                                    </p:set>
                                    <p:anim calcmode="lin" valueType="num">
                                      <p:cBhvr>
                                        <p:cTn id="21" dur="500" fill="hold"/>
                                        <p:tgtEl>
                                          <p:spTgt spid="27"/>
                                        </p:tgtEl>
                                        <p:attrNameLst>
                                          <p:attrName>ppt_w</p:attrName>
                                        </p:attrNameLst>
                                      </p:cBhvr>
                                      <p:tavLst>
                                        <p:tav tm="0">
                                          <p:val>
                                            <p:fltVal val="0"/>
                                          </p:val>
                                        </p:tav>
                                        <p:tav tm="100000">
                                          <p:val>
                                            <p:strVal val="#ppt_w"/>
                                          </p:val>
                                        </p:tav>
                                      </p:tavLst>
                                    </p:anim>
                                    <p:anim calcmode="lin" valueType="num">
                                      <p:cBhvr>
                                        <p:cTn id="22" dur="500" fill="hold"/>
                                        <p:tgtEl>
                                          <p:spTgt spid="27"/>
                                        </p:tgtEl>
                                        <p:attrNameLst>
                                          <p:attrName>ppt_h</p:attrName>
                                        </p:attrNameLst>
                                      </p:cBhvr>
                                      <p:tavLst>
                                        <p:tav tm="0">
                                          <p:val>
                                            <p:fltVal val="0"/>
                                          </p:val>
                                        </p:tav>
                                        <p:tav tm="100000">
                                          <p:val>
                                            <p:strVal val="#ppt_h"/>
                                          </p:val>
                                        </p:tav>
                                      </p:tavLst>
                                    </p:anim>
                                    <p:animEffect transition="in" filter="fade">
                                      <p:cBhvr>
                                        <p:cTn id="23" dur="500"/>
                                        <p:tgtEl>
                                          <p:spTgt spid="27"/>
                                        </p:tgtEl>
                                      </p:cBhvr>
                                    </p:animEffect>
                                  </p:childTnLst>
                                </p:cTn>
                              </p:par>
                            </p:childTnLst>
                          </p:cTn>
                        </p:par>
                        <p:par>
                          <p:cTn id="24" fill="hold">
                            <p:stCondLst>
                              <p:cond delay="1900"/>
                            </p:stCondLst>
                            <p:childTnLst>
                              <p:par>
                                <p:cTn id="25" presetID="42" presetClass="entr" presetSubtype="0" fill="hold" grpId="0" nodeType="afterEffect">
                                  <p:stCondLst>
                                    <p:cond delay="0"/>
                                  </p:stCondLst>
                                  <p:childTnLst>
                                    <p:set>
                                      <p:cBhvr>
                                        <p:cTn id="26" dur="1" fill="hold">
                                          <p:stCondLst>
                                            <p:cond delay="0"/>
                                          </p:stCondLst>
                                        </p:cTn>
                                        <p:tgtEl>
                                          <p:spTgt spid="35">
                                            <p:txEl>
                                              <p:pRg st="0" end="0"/>
                                            </p:txEl>
                                          </p:spTgt>
                                        </p:tgtEl>
                                        <p:attrNameLst>
                                          <p:attrName>style.visibility</p:attrName>
                                        </p:attrNameLst>
                                      </p:cBhvr>
                                      <p:to>
                                        <p:strVal val="visible"/>
                                      </p:to>
                                    </p:set>
                                    <p:animEffect transition="in" filter="fade">
                                      <p:cBhvr>
                                        <p:cTn id="27" dur="300"/>
                                        <p:tgtEl>
                                          <p:spTgt spid="35">
                                            <p:txEl>
                                              <p:pRg st="0" end="0"/>
                                            </p:txEl>
                                          </p:spTgt>
                                        </p:tgtEl>
                                      </p:cBhvr>
                                    </p:animEffect>
                                    <p:anim calcmode="lin" valueType="num">
                                      <p:cBhvr>
                                        <p:cTn id="28" dur="3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29" dur="3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30" fill="hold">
                            <p:stCondLst>
                              <p:cond delay="2200"/>
                            </p:stCondLst>
                            <p:childTnLst>
                              <p:par>
                                <p:cTn id="31" presetID="42" presetClass="entr" presetSubtype="0" fill="hold" grpId="0" nodeType="afterEffect">
                                  <p:stCondLst>
                                    <p:cond delay="0"/>
                                  </p:stCondLst>
                                  <p:childTnLst>
                                    <p:set>
                                      <p:cBhvr>
                                        <p:cTn id="32" dur="1" fill="hold">
                                          <p:stCondLst>
                                            <p:cond delay="0"/>
                                          </p:stCondLst>
                                        </p:cTn>
                                        <p:tgtEl>
                                          <p:spTgt spid="36">
                                            <p:txEl>
                                              <p:pRg st="0" end="0"/>
                                            </p:txEl>
                                          </p:spTgt>
                                        </p:tgtEl>
                                        <p:attrNameLst>
                                          <p:attrName>style.visibility</p:attrName>
                                        </p:attrNameLst>
                                      </p:cBhvr>
                                      <p:to>
                                        <p:strVal val="visible"/>
                                      </p:to>
                                    </p:set>
                                    <p:animEffect transition="in" filter="fade">
                                      <p:cBhvr>
                                        <p:cTn id="33" dur="300"/>
                                        <p:tgtEl>
                                          <p:spTgt spid="36">
                                            <p:txEl>
                                              <p:pRg st="0" end="0"/>
                                            </p:txEl>
                                          </p:spTgt>
                                        </p:tgtEl>
                                      </p:cBhvr>
                                    </p:animEffect>
                                    <p:anim calcmode="lin" valueType="num">
                                      <p:cBhvr>
                                        <p:cTn id="34" dur="3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200"/>
                                        <p:tgtEl>
                                          <p:spTgt spid="40"/>
                                        </p:tgtEl>
                                      </p:cBhvr>
                                    </p:animEffect>
                                  </p:childTnLst>
                                </p:cTn>
                              </p:par>
                              <p:par>
                                <p:cTn id="40" presetID="10" presetClass="entr" presetSubtype="0" fill="hold" grpId="0" nodeType="withEffect">
                                  <p:stCondLst>
                                    <p:cond delay="800"/>
                                  </p:stCondLst>
                                  <p:childTnLst>
                                    <p:set>
                                      <p:cBhvr>
                                        <p:cTn id="41" dur="1" fill="hold">
                                          <p:stCondLst>
                                            <p:cond delay="0"/>
                                          </p:stCondLst>
                                        </p:cTn>
                                        <p:tgtEl>
                                          <p:spTgt spid="42">
                                            <p:txEl>
                                              <p:pRg st="0" end="0"/>
                                            </p:txEl>
                                          </p:spTgt>
                                        </p:tgtEl>
                                        <p:attrNameLst>
                                          <p:attrName>style.visibility</p:attrName>
                                        </p:attrNameLst>
                                      </p:cBhvr>
                                      <p:to>
                                        <p:strVal val="visible"/>
                                      </p:to>
                                    </p:set>
                                    <p:animEffect transition="in" filter="fade">
                                      <p:cBhvr>
                                        <p:cTn id="42" dur="500"/>
                                        <p:tgtEl>
                                          <p:spTgt spid="42">
                                            <p:txEl>
                                              <p:pRg st="0" end="0"/>
                                            </p:txEl>
                                          </p:spTgt>
                                        </p:tgtEl>
                                      </p:cBhvr>
                                    </p:animEffect>
                                  </p:childTnLst>
                                </p:cTn>
                              </p:par>
                              <p:par>
                                <p:cTn id="43" presetID="10" presetClass="entr" presetSubtype="0" fill="hold" grpId="0" nodeType="withEffect">
                                  <p:stCondLst>
                                    <p:cond delay="800"/>
                                  </p:stCondLst>
                                  <p:childTnLst>
                                    <p:set>
                                      <p:cBhvr>
                                        <p:cTn id="44" dur="1" fill="hold">
                                          <p:stCondLst>
                                            <p:cond delay="0"/>
                                          </p:stCondLst>
                                        </p:cTn>
                                        <p:tgtEl>
                                          <p:spTgt spid="42">
                                            <p:txEl>
                                              <p:pRg st="2" end="2"/>
                                            </p:txEl>
                                          </p:spTgt>
                                        </p:tgtEl>
                                        <p:attrNameLst>
                                          <p:attrName>style.visibility</p:attrName>
                                        </p:attrNameLst>
                                      </p:cBhvr>
                                      <p:to>
                                        <p:strVal val="visible"/>
                                      </p:to>
                                    </p:set>
                                    <p:animEffect transition="in" filter="fade">
                                      <p:cBhvr>
                                        <p:cTn id="45" dur="500"/>
                                        <p:tgtEl>
                                          <p:spTgt spid="42">
                                            <p:txEl>
                                              <p:pRg st="2" end="2"/>
                                            </p:txEl>
                                          </p:spTgt>
                                        </p:tgtEl>
                                      </p:cBhvr>
                                    </p:animEffect>
                                  </p:childTnLst>
                                </p:cTn>
                              </p:par>
                            </p:childTnLst>
                          </p:cTn>
                        </p:par>
                        <p:par>
                          <p:cTn id="46" fill="hold">
                            <p:stCondLst>
                              <p:cond delay="3800"/>
                            </p:stCondLst>
                            <p:childTnLst>
                              <p:par>
                                <p:cTn id="47" presetID="22" presetClass="entr" presetSubtype="4" fill="hold" grpId="0" nodeType="afterEffect" nodePh="1">
                                  <p:stCondLst>
                                    <p:cond delay="0"/>
                                  </p:stCondLst>
                                  <p:endCondLst>
                                    <p:cond evt="begin" delay="0">
                                      <p:tn val="47"/>
                                    </p:cond>
                                  </p:endCondLst>
                                  <p:childTnLst>
                                    <p:set>
                                      <p:cBhvr>
                                        <p:cTn id="48" dur="1" fill="hold">
                                          <p:stCondLst>
                                            <p:cond delay="0"/>
                                          </p:stCondLst>
                                        </p:cTn>
                                        <p:tgtEl>
                                          <p:spTgt spid="41"/>
                                        </p:tgtEl>
                                        <p:attrNameLst>
                                          <p:attrName>style.visibility</p:attrName>
                                        </p:attrNameLst>
                                      </p:cBhvr>
                                      <p:to>
                                        <p:strVal val="visible"/>
                                      </p:to>
                                    </p:set>
                                    <p:animEffect transition="in" filter="wipe(down)">
                                      <p:cBhvr>
                                        <p:cTn id="49" dur="3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42" presetClass="entr" presetSubtype="0" fill="hold" nodeType="withEffect">
                  <p:stCondLst>
                    <p:cond delay="200"/>
                  </p:stCondLst>
                  <p:childTnLst>
                    <p:set>
                      <p:cBhvr>
                        <p:cTn dur="1" fill="hold">
                          <p:stCondLst>
                            <p:cond delay="0"/>
                          </p:stCondLst>
                        </p:cTn>
                        <p:tgtEl>
                          <p:spTgt spid="2"/>
                        </p:tgtEl>
                        <p:attrNameLst>
                          <p:attrName>style.visibility</p:attrName>
                        </p:attrNameLst>
                      </p:cBhvr>
                      <p:to>
                        <p:strVal val="visible"/>
                      </p:to>
                    </p:set>
                    <p:animEffect transition="in" filter="fade">
                      <p:cBhvr>
                        <p:cTn dur="400"/>
                        <p:tgtEl>
                          <p:spTgt spid="2"/>
                        </p:tgtEl>
                      </p:cBhvr>
                    </p:animEffect>
                    <p:anim calcmode="lin" valueType="num">
                      <p:cBhvr>
                        <p:cTn dur="400" fill="hold"/>
                        <p:tgtEl>
                          <p:spTgt spid="2"/>
                        </p:tgtEl>
                        <p:attrNameLst>
                          <p:attrName>ppt_x</p:attrName>
                        </p:attrNameLst>
                      </p:cBhvr>
                      <p:tavLst>
                        <p:tav tm="0">
                          <p:val>
                            <p:strVal val="#ppt_x"/>
                          </p:val>
                        </p:tav>
                        <p:tav tm="100000">
                          <p:val>
                            <p:strVal val="#ppt_x"/>
                          </p:val>
                        </p:tav>
                      </p:tavLst>
                    </p:anim>
                    <p:anim calcmode="lin" valueType="num">
                      <p:cBhvr>
                        <p:cTn dur="400" fill="hold"/>
                        <p:tgtEl>
                          <p:spTgt spid="2"/>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27" grpId="0"/>
      <p:bldP spid="35" grpId="0" build="p">
        <p:tmplLst>
          <p:tmpl lvl="1">
            <p:tnLst>
              <p:par>
                <p:cTn presetID="42" presetClass="entr" presetSubtype="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300"/>
                        <p:tgtEl>
                          <p:spTgt spid="35"/>
                        </p:tgtEl>
                      </p:cBhvr>
                    </p:animEffect>
                    <p:anim calcmode="lin" valueType="num">
                      <p:cBhvr>
                        <p:cTn dur="300" fill="hold"/>
                        <p:tgtEl>
                          <p:spTgt spid="35"/>
                        </p:tgtEl>
                        <p:attrNameLst>
                          <p:attrName>ppt_x</p:attrName>
                        </p:attrNameLst>
                      </p:cBhvr>
                      <p:tavLst>
                        <p:tav tm="0">
                          <p:val>
                            <p:strVal val="#ppt_x"/>
                          </p:val>
                        </p:tav>
                        <p:tav tm="100000">
                          <p:val>
                            <p:strVal val="#ppt_x"/>
                          </p:val>
                        </p:tav>
                      </p:tavLst>
                    </p:anim>
                    <p:anim calcmode="lin" valueType="num">
                      <p:cBhvr>
                        <p:cTn dur="3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300"/>
                        <p:tgtEl>
                          <p:spTgt spid="36"/>
                        </p:tgtEl>
                      </p:cBhvr>
                    </p:animEffect>
                    <p:anim calcmode="lin" valueType="num">
                      <p:cBhvr>
                        <p:cTn dur="300" fill="hold"/>
                        <p:tgtEl>
                          <p:spTgt spid="36"/>
                        </p:tgtEl>
                        <p:attrNameLst>
                          <p:attrName>ppt_x</p:attrName>
                        </p:attrNameLst>
                      </p:cBhvr>
                      <p:tavLst>
                        <p:tav tm="0">
                          <p:val>
                            <p:strVal val="#ppt_x"/>
                          </p:val>
                        </p:tav>
                        <p:tav tm="100000">
                          <p:val>
                            <p:strVal val="#ppt_x"/>
                          </p:val>
                        </p:tav>
                      </p:tavLst>
                    </p:anim>
                    <p:anim calcmode="lin" valueType="num">
                      <p:cBhvr>
                        <p:cTn dur="300" fill="hold"/>
                        <p:tgtEl>
                          <p:spTgt spid="36"/>
                        </p:tgtEl>
                        <p:attrNameLst>
                          <p:attrName>ppt_y</p:attrName>
                        </p:attrNameLst>
                      </p:cBhvr>
                      <p:tavLst>
                        <p:tav tm="0">
                          <p:val>
                            <p:strVal val="#ppt_y+.1"/>
                          </p:val>
                        </p:tav>
                        <p:tav tm="100000">
                          <p:val>
                            <p:strVal val="#ppt_y"/>
                          </p:val>
                        </p:tav>
                      </p:tavLst>
                    </p:anim>
                  </p:childTnLst>
                </p:cTn>
              </p:par>
            </p:tnLst>
          </p:tmpl>
        </p:tmplLst>
      </p:bldP>
      <p:bldP spid="41" grpId="0"/>
      <p:bldP spid="42" grpId="0" build="p">
        <p:tmplLst>
          <p:tmpl lvl="1">
            <p:tnLst>
              <p:par>
                <p:cTn presetID="10" presetClass="entr" presetSubtype="0" fill="hold" nodeType="withEffect">
                  <p:stCondLst>
                    <p:cond delay="800"/>
                  </p:stCondLst>
                  <p:childTnLst>
                    <p:set>
                      <p:cBhvr>
                        <p:cTn dur="1" fill="hold">
                          <p:stCondLst>
                            <p:cond delay="0"/>
                          </p:stCondLst>
                        </p:cTn>
                        <p:tgtEl>
                          <p:spTgt spid="42"/>
                        </p:tgtEl>
                        <p:attrNameLst>
                          <p:attrName>style.visibility</p:attrName>
                        </p:attrNameLst>
                      </p:cBhvr>
                      <p:to>
                        <p:strVal val="visible"/>
                      </p:to>
                    </p:set>
                    <p:animEffect transition="in" filter="fade">
                      <p:cBhvr>
                        <p:cTn dur="500"/>
                        <p:tgtEl>
                          <p:spTgt spid="42"/>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1">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Meet</a:t>
            </a:r>
            <a:r>
              <a:rPr lang="es-ES_tradnl" dirty="0" smtClean="0"/>
              <a:t> </a:t>
            </a:r>
            <a:r>
              <a:rPr lang="es-ES_tradnl" dirty="0" err="1" smtClean="0"/>
              <a:t>our</a:t>
            </a:r>
            <a:r>
              <a:rPr lang="es-ES_tradnl" dirty="0" smtClean="0"/>
              <a:t> </a:t>
            </a:r>
            <a:r>
              <a:rPr lang="es-ES_tradnl" dirty="0" err="1" smtClean="0"/>
              <a:t>Team</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49" name="Picture Placeholder 10"/>
          <p:cNvSpPr>
            <a:spLocks noGrp="1"/>
          </p:cNvSpPr>
          <p:nvPr>
            <p:ph type="pic" sz="quarter" idx="36"/>
          </p:nvPr>
        </p:nvSpPr>
        <p:spPr>
          <a:xfrm>
            <a:off x="1531573" y="3185592"/>
            <a:ext cx="3866114" cy="3866116"/>
          </a:xfrm>
          <a:custGeom>
            <a:avLst/>
            <a:gdLst/>
            <a:ahLst/>
            <a:cxnLst/>
            <a:rect l="l" t="t" r="r" b="b"/>
            <a:pathLst>
              <a:path w="4032596" h="4032596">
                <a:moveTo>
                  <a:pt x="672113" y="0"/>
                </a:moveTo>
                <a:lnTo>
                  <a:pt x="3360483" y="0"/>
                </a:lnTo>
                <a:cubicBezTo>
                  <a:pt x="3731681" y="0"/>
                  <a:pt x="4032596" y="300915"/>
                  <a:pt x="4032596" y="672113"/>
                </a:cubicBezTo>
                <a:lnTo>
                  <a:pt x="4032596" y="3360483"/>
                </a:lnTo>
                <a:cubicBezTo>
                  <a:pt x="4032596" y="3731681"/>
                  <a:pt x="3731681" y="4032596"/>
                  <a:pt x="3360483" y="4032596"/>
                </a:cubicBezTo>
                <a:lnTo>
                  <a:pt x="672113" y="4032596"/>
                </a:lnTo>
                <a:cubicBezTo>
                  <a:pt x="300915" y="4032596"/>
                  <a:pt x="0" y="3731681"/>
                  <a:pt x="0" y="3360483"/>
                </a:cubicBezTo>
                <a:lnTo>
                  <a:pt x="0" y="672113"/>
                </a:lnTo>
                <a:cubicBezTo>
                  <a:pt x="0" y="300915"/>
                  <a:pt x="300915" y="0"/>
                  <a:pt x="672113" y="0"/>
                </a:cubicBez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dirty="0"/>
          </a:p>
        </p:txBody>
      </p:sp>
      <p:sp>
        <p:nvSpPr>
          <p:cNvPr id="250" name="Text Placeholder 7"/>
          <p:cNvSpPr>
            <a:spLocks noGrp="1"/>
          </p:cNvSpPr>
          <p:nvPr>
            <p:ph type="body" sz="quarter" idx="53" hasCustomPrompt="1"/>
          </p:nvPr>
        </p:nvSpPr>
        <p:spPr>
          <a:xfrm>
            <a:off x="1531573" y="7362056"/>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75000"/>
                    <a:lumOff val="25000"/>
                  </a:schemeClr>
                </a:solidFill>
                <a:latin typeface="Lato Regular"/>
                <a:cs typeface="Lato Regular"/>
              </a:defRPr>
            </a:lvl1pPr>
          </a:lstStyle>
          <a:p>
            <a:pPr lvl="0"/>
            <a:r>
              <a:rPr lang="es-ES_tradnl" dirty="0" err="1" smtClean="0"/>
              <a:t>Member</a:t>
            </a:r>
            <a:r>
              <a:rPr lang="es-ES_tradnl" dirty="0" smtClean="0"/>
              <a:t> </a:t>
            </a:r>
            <a:r>
              <a:rPr lang="es-ES_tradnl" dirty="0" err="1" smtClean="0"/>
              <a:t>Name</a:t>
            </a:r>
            <a:endParaRPr lang="es-ES_tradnl" dirty="0" smtClean="0"/>
          </a:p>
        </p:txBody>
      </p:sp>
      <p:sp>
        <p:nvSpPr>
          <p:cNvPr id="251" name="Text Placeholder 7"/>
          <p:cNvSpPr>
            <a:spLocks noGrp="1"/>
          </p:cNvSpPr>
          <p:nvPr>
            <p:ph type="body" sz="quarter" idx="39" hasCustomPrompt="1"/>
          </p:nvPr>
        </p:nvSpPr>
        <p:spPr>
          <a:xfrm>
            <a:off x="1531573" y="8010130"/>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smtClean="0"/>
              <a:t>Member</a:t>
            </a:r>
            <a:r>
              <a:rPr lang="es-ES_tradnl" dirty="0" smtClean="0"/>
              <a:t> </a:t>
            </a:r>
            <a:r>
              <a:rPr lang="es-ES_tradnl" dirty="0" err="1" smtClean="0"/>
              <a:t>Title</a:t>
            </a:r>
            <a:endParaRPr lang="es-ES_tradnl" dirty="0" smtClean="0"/>
          </a:p>
        </p:txBody>
      </p:sp>
      <p:cxnSp>
        <p:nvCxnSpPr>
          <p:cNvPr id="252" name="Straight Connector 251"/>
          <p:cNvCxnSpPr/>
          <p:nvPr userDrawn="1"/>
        </p:nvCxnSpPr>
        <p:spPr>
          <a:xfrm flipH="1">
            <a:off x="1536404" y="8802216"/>
            <a:ext cx="3861289"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53" name="Text Placeholder 2"/>
          <p:cNvSpPr>
            <a:spLocks noGrp="1"/>
          </p:cNvSpPr>
          <p:nvPr>
            <p:ph type="body" sz="quarter" idx="40" hasCustomPrompt="1"/>
          </p:nvPr>
        </p:nvSpPr>
        <p:spPr>
          <a:xfrm>
            <a:off x="1531573" y="8946232"/>
            <a:ext cx="3866119" cy="3024336"/>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r>
              <a:rPr lang="en-US" dirty="0" smtClean="0"/>
              <a:t> made to win.</a:t>
            </a:r>
            <a:endParaRPr lang="en-US" dirty="0"/>
          </a:p>
        </p:txBody>
      </p:sp>
      <p:sp>
        <p:nvSpPr>
          <p:cNvPr id="254" name="Picture Placeholder 10"/>
          <p:cNvSpPr>
            <a:spLocks noGrp="1"/>
          </p:cNvSpPr>
          <p:nvPr>
            <p:ph type="pic" sz="quarter" idx="54"/>
          </p:nvPr>
        </p:nvSpPr>
        <p:spPr>
          <a:xfrm>
            <a:off x="5928892" y="3185592"/>
            <a:ext cx="3866114" cy="3866116"/>
          </a:xfrm>
          <a:custGeom>
            <a:avLst/>
            <a:gdLst/>
            <a:ahLst/>
            <a:cxnLst/>
            <a:rect l="l" t="t" r="r" b="b"/>
            <a:pathLst>
              <a:path w="4032596" h="4032596">
                <a:moveTo>
                  <a:pt x="672113" y="0"/>
                </a:moveTo>
                <a:lnTo>
                  <a:pt x="3360483" y="0"/>
                </a:lnTo>
                <a:cubicBezTo>
                  <a:pt x="3731681" y="0"/>
                  <a:pt x="4032596" y="300915"/>
                  <a:pt x="4032596" y="672113"/>
                </a:cubicBezTo>
                <a:lnTo>
                  <a:pt x="4032596" y="3360483"/>
                </a:lnTo>
                <a:cubicBezTo>
                  <a:pt x="4032596" y="3731681"/>
                  <a:pt x="3731681" y="4032596"/>
                  <a:pt x="3360483" y="4032596"/>
                </a:cubicBezTo>
                <a:lnTo>
                  <a:pt x="672113" y="4032596"/>
                </a:lnTo>
                <a:cubicBezTo>
                  <a:pt x="300915" y="4032596"/>
                  <a:pt x="0" y="3731681"/>
                  <a:pt x="0" y="3360483"/>
                </a:cubicBezTo>
                <a:lnTo>
                  <a:pt x="0" y="672113"/>
                </a:lnTo>
                <a:cubicBezTo>
                  <a:pt x="0" y="300915"/>
                  <a:pt x="300915" y="0"/>
                  <a:pt x="672113" y="0"/>
                </a:cubicBez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dirty="0"/>
          </a:p>
        </p:txBody>
      </p:sp>
      <p:sp>
        <p:nvSpPr>
          <p:cNvPr id="255" name="Text Placeholder 7"/>
          <p:cNvSpPr>
            <a:spLocks noGrp="1"/>
          </p:cNvSpPr>
          <p:nvPr>
            <p:ph type="body" sz="quarter" idx="57" hasCustomPrompt="1"/>
          </p:nvPr>
        </p:nvSpPr>
        <p:spPr>
          <a:xfrm>
            <a:off x="5928892" y="7362056"/>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75000"/>
                    <a:lumOff val="25000"/>
                  </a:schemeClr>
                </a:solidFill>
                <a:latin typeface="Lato Regular"/>
                <a:cs typeface="Lato Regular"/>
              </a:defRPr>
            </a:lvl1pPr>
          </a:lstStyle>
          <a:p>
            <a:pPr lvl="0"/>
            <a:r>
              <a:rPr lang="es-ES_tradnl" dirty="0" err="1" smtClean="0"/>
              <a:t>Member</a:t>
            </a:r>
            <a:r>
              <a:rPr lang="es-ES_tradnl" dirty="0" smtClean="0"/>
              <a:t> </a:t>
            </a:r>
            <a:r>
              <a:rPr lang="es-ES_tradnl" dirty="0" err="1" smtClean="0"/>
              <a:t>Name</a:t>
            </a:r>
            <a:endParaRPr lang="es-ES_tradnl" dirty="0" smtClean="0"/>
          </a:p>
        </p:txBody>
      </p:sp>
      <p:sp>
        <p:nvSpPr>
          <p:cNvPr id="256" name="Text Placeholder 7"/>
          <p:cNvSpPr>
            <a:spLocks noGrp="1"/>
          </p:cNvSpPr>
          <p:nvPr>
            <p:ph type="body" sz="quarter" idx="55" hasCustomPrompt="1"/>
          </p:nvPr>
        </p:nvSpPr>
        <p:spPr>
          <a:xfrm>
            <a:off x="5928892" y="8010130"/>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smtClean="0"/>
              <a:t>Member</a:t>
            </a:r>
            <a:r>
              <a:rPr lang="es-ES_tradnl" dirty="0" smtClean="0"/>
              <a:t> </a:t>
            </a:r>
            <a:r>
              <a:rPr lang="es-ES_tradnl" dirty="0" err="1" smtClean="0"/>
              <a:t>Title</a:t>
            </a:r>
            <a:endParaRPr lang="es-ES_tradnl" dirty="0" smtClean="0"/>
          </a:p>
        </p:txBody>
      </p:sp>
      <p:cxnSp>
        <p:nvCxnSpPr>
          <p:cNvPr id="257" name="Straight Connector 256"/>
          <p:cNvCxnSpPr/>
          <p:nvPr userDrawn="1"/>
        </p:nvCxnSpPr>
        <p:spPr>
          <a:xfrm flipH="1">
            <a:off x="5933723" y="8802216"/>
            <a:ext cx="386128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58" name="Text Placeholder 2"/>
          <p:cNvSpPr>
            <a:spLocks noGrp="1"/>
          </p:cNvSpPr>
          <p:nvPr>
            <p:ph type="body" sz="quarter" idx="56" hasCustomPrompt="1"/>
          </p:nvPr>
        </p:nvSpPr>
        <p:spPr>
          <a:xfrm>
            <a:off x="5928892" y="8946232"/>
            <a:ext cx="3866119" cy="3024336"/>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r>
              <a:rPr lang="en-US" dirty="0" smtClean="0"/>
              <a:t> made to win.</a:t>
            </a:r>
            <a:endParaRPr lang="en-US" dirty="0"/>
          </a:p>
        </p:txBody>
      </p:sp>
      <p:sp>
        <p:nvSpPr>
          <p:cNvPr id="259" name="Picture Placeholder 10"/>
          <p:cNvSpPr>
            <a:spLocks noGrp="1"/>
          </p:cNvSpPr>
          <p:nvPr>
            <p:ph type="pic" sz="quarter" idx="58"/>
          </p:nvPr>
        </p:nvSpPr>
        <p:spPr>
          <a:xfrm>
            <a:off x="10329801" y="3185592"/>
            <a:ext cx="3866114" cy="3866116"/>
          </a:xfrm>
          <a:custGeom>
            <a:avLst/>
            <a:gdLst/>
            <a:ahLst/>
            <a:cxnLst/>
            <a:rect l="l" t="t" r="r" b="b"/>
            <a:pathLst>
              <a:path w="4032596" h="4032596">
                <a:moveTo>
                  <a:pt x="672113" y="0"/>
                </a:moveTo>
                <a:lnTo>
                  <a:pt x="3360483" y="0"/>
                </a:lnTo>
                <a:cubicBezTo>
                  <a:pt x="3731681" y="0"/>
                  <a:pt x="4032596" y="300915"/>
                  <a:pt x="4032596" y="672113"/>
                </a:cubicBezTo>
                <a:lnTo>
                  <a:pt x="4032596" y="3360483"/>
                </a:lnTo>
                <a:cubicBezTo>
                  <a:pt x="4032596" y="3731681"/>
                  <a:pt x="3731681" y="4032596"/>
                  <a:pt x="3360483" y="4032596"/>
                </a:cubicBezTo>
                <a:lnTo>
                  <a:pt x="672113" y="4032596"/>
                </a:lnTo>
                <a:cubicBezTo>
                  <a:pt x="300915" y="4032596"/>
                  <a:pt x="0" y="3731681"/>
                  <a:pt x="0" y="3360483"/>
                </a:cubicBezTo>
                <a:lnTo>
                  <a:pt x="0" y="672113"/>
                </a:lnTo>
                <a:cubicBezTo>
                  <a:pt x="0" y="300915"/>
                  <a:pt x="300915" y="0"/>
                  <a:pt x="672113" y="0"/>
                </a:cubicBez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dirty="0"/>
          </a:p>
        </p:txBody>
      </p:sp>
      <p:sp>
        <p:nvSpPr>
          <p:cNvPr id="260" name="Text Placeholder 7"/>
          <p:cNvSpPr>
            <a:spLocks noGrp="1"/>
          </p:cNvSpPr>
          <p:nvPr>
            <p:ph type="body" sz="quarter" idx="61" hasCustomPrompt="1"/>
          </p:nvPr>
        </p:nvSpPr>
        <p:spPr>
          <a:xfrm>
            <a:off x="10329801" y="7362056"/>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75000"/>
                    <a:lumOff val="25000"/>
                  </a:schemeClr>
                </a:solidFill>
                <a:latin typeface="Lato Regular"/>
                <a:cs typeface="Lato Regular"/>
              </a:defRPr>
            </a:lvl1pPr>
          </a:lstStyle>
          <a:p>
            <a:pPr lvl="0"/>
            <a:r>
              <a:rPr lang="es-ES_tradnl" dirty="0" err="1" smtClean="0"/>
              <a:t>Member</a:t>
            </a:r>
            <a:r>
              <a:rPr lang="es-ES_tradnl" dirty="0" smtClean="0"/>
              <a:t> </a:t>
            </a:r>
            <a:r>
              <a:rPr lang="es-ES_tradnl" dirty="0" err="1" smtClean="0"/>
              <a:t>Name</a:t>
            </a:r>
            <a:endParaRPr lang="es-ES_tradnl" dirty="0" smtClean="0"/>
          </a:p>
        </p:txBody>
      </p:sp>
      <p:sp>
        <p:nvSpPr>
          <p:cNvPr id="261" name="Text Placeholder 7"/>
          <p:cNvSpPr>
            <a:spLocks noGrp="1"/>
          </p:cNvSpPr>
          <p:nvPr>
            <p:ph type="body" sz="quarter" idx="59" hasCustomPrompt="1"/>
          </p:nvPr>
        </p:nvSpPr>
        <p:spPr>
          <a:xfrm>
            <a:off x="10329801" y="8010130"/>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smtClean="0"/>
              <a:t>Member</a:t>
            </a:r>
            <a:r>
              <a:rPr lang="es-ES_tradnl" dirty="0" smtClean="0"/>
              <a:t> </a:t>
            </a:r>
            <a:r>
              <a:rPr lang="es-ES_tradnl" dirty="0" err="1" smtClean="0"/>
              <a:t>Title</a:t>
            </a:r>
            <a:endParaRPr lang="es-ES_tradnl" dirty="0" smtClean="0"/>
          </a:p>
        </p:txBody>
      </p:sp>
      <p:cxnSp>
        <p:nvCxnSpPr>
          <p:cNvPr id="262" name="Straight Connector 261"/>
          <p:cNvCxnSpPr/>
          <p:nvPr userDrawn="1"/>
        </p:nvCxnSpPr>
        <p:spPr>
          <a:xfrm flipH="1">
            <a:off x="10334632" y="8802216"/>
            <a:ext cx="3861289"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63" name="Text Placeholder 2"/>
          <p:cNvSpPr>
            <a:spLocks noGrp="1"/>
          </p:cNvSpPr>
          <p:nvPr>
            <p:ph type="body" sz="quarter" idx="60" hasCustomPrompt="1"/>
          </p:nvPr>
        </p:nvSpPr>
        <p:spPr>
          <a:xfrm>
            <a:off x="10329801" y="8946232"/>
            <a:ext cx="3866119" cy="3024336"/>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r>
              <a:rPr lang="en-US" dirty="0" smtClean="0"/>
              <a:t> made to win.</a:t>
            </a:r>
            <a:endParaRPr lang="en-US" dirty="0"/>
          </a:p>
        </p:txBody>
      </p:sp>
      <p:sp>
        <p:nvSpPr>
          <p:cNvPr id="264" name="Picture Placeholder 10"/>
          <p:cNvSpPr>
            <a:spLocks noGrp="1"/>
          </p:cNvSpPr>
          <p:nvPr>
            <p:ph type="pic" sz="quarter" idx="62"/>
          </p:nvPr>
        </p:nvSpPr>
        <p:spPr>
          <a:xfrm>
            <a:off x="14713868" y="3185592"/>
            <a:ext cx="3866114" cy="3866116"/>
          </a:xfrm>
          <a:custGeom>
            <a:avLst/>
            <a:gdLst/>
            <a:ahLst/>
            <a:cxnLst/>
            <a:rect l="l" t="t" r="r" b="b"/>
            <a:pathLst>
              <a:path w="4032596" h="4032596">
                <a:moveTo>
                  <a:pt x="672113" y="0"/>
                </a:moveTo>
                <a:lnTo>
                  <a:pt x="3360483" y="0"/>
                </a:lnTo>
                <a:cubicBezTo>
                  <a:pt x="3731681" y="0"/>
                  <a:pt x="4032596" y="300915"/>
                  <a:pt x="4032596" y="672113"/>
                </a:cubicBezTo>
                <a:lnTo>
                  <a:pt x="4032596" y="3360483"/>
                </a:lnTo>
                <a:cubicBezTo>
                  <a:pt x="4032596" y="3731681"/>
                  <a:pt x="3731681" y="4032596"/>
                  <a:pt x="3360483" y="4032596"/>
                </a:cubicBezTo>
                <a:lnTo>
                  <a:pt x="672113" y="4032596"/>
                </a:lnTo>
                <a:cubicBezTo>
                  <a:pt x="300915" y="4032596"/>
                  <a:pt x="0" y="3731681"/>
                  <a:pt x="0" y="3360483"/>
                </a:cubicBezTo>
                <a:lnTo>
                  <a:pt x="0" y="672113"/>
                </a:lnTo>
                <a:cubicBezTo>
                  <a:pt x="0" y="300915"/>
                  <a:pt x="300915" y="0"/>
                  <a:pt x="672113" y="0"/>
                </a:cubicBez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dirty="0"/>
          </a:p>
        </p:txBody>
      </p:sp>
      <p:sp>
        <p:nvSpPr>
          <p:cNvPr id="265" name="Text Placeholder 7"/>
          <p:cNvSpPr>
            <a:spLocks noGrp="1"/>
          </p:cNvSpPr>
          <p:nvPr>
            <p:ph type="body" sz="quarter" idx="65" hasCustomPrompt="1"/>
          </p:nvPr>
        </p:nvSpPr>
        <p:spPr>
          <a:xfrm>
            <a:off x="14713868" y="7362056"/>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75000"/>
                    <a:lumOff val="25000"/>
                  </a:schemeClr>
                </a:solidFill>
                <a:latin typeface="Lato Regular"/>
                <a:cs typeface="Lato Regular"/>
              </a:defRPr>
            </a:lvl1pPr>
          </a:lstStyle>
          <a:p>
            <a:pPr lvl="0"/>
            <a:r>
              <a:rPr lang="es-ES_tradnl" dirty="0" err="1" smtClean="0"/>
              <a:t>Member</a:t>
            </a:r>
            <a:r>
              <a:rPr lang="es-ES_tradnl" dirty="0" smtClean="0"/>
              <a:t> </a:t>
            </a:r>
            <a:r>
              <a:rPr lang="es-ES_tradnl" dirty="0" err="1" smtClean="0"/>
              <a:t>Name</a:t>
            </a:r>
            <a:endParaRPr lang="es-ES_tradnl" dirty="0" smtClean="0"/>
          </a:p>
        </p:txBody>
      </p:sp>
      <p:sp>
        <p:nvSpPr>
          <p:cNvPr id="266" name="Text Placeholder 7"/>
          <p:cNvSpPr>
            <a:spLocks noGrp="1"/>
          </p:cNvSpPr>
          <p:nvPr>
            <p:ph type="body" sz="quarter" idx="63" hasCustomPrompt="1"/>
          </p:nvPr>
        </p:nvSpPr>
        <p:spPr>
          <a:xfrm>
            <a:off x="14713868" y="8010130"/>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smtClean="0"/>
              <a:t>Member</a:t>
            </a:r>
            <a:r>
              <a:rPr lang="es-ES_tradnl" dirty="0" smtClean="0"/>
              <a:t> </a:t>
            </a:r>
            <a:r>
              <a:rPr lang="es-ES_tradnl" dirty="0" err="1" smtClean="0"/>
              <a:t>Title</a:t>
            </a:r>
            <a:endParaRPr lang="es-ES_tradnl" dirty="0" smtClean="0"/>
          </a:p>
        </p:txBody>
      </p:sp>
      <p:cxnSp>
        <p:nvCxnSpPr>
          <p:cNvPr id="267" name="Straight Connector 266"/>
          <p:cNvCxnSpPr/>
          <p:nvPr userDrawn="1"/>
        </p:nvCxnSpPr>
        <p:spPr>
          <a:xfrm flipH="1">
            <a:off x="14718699" y="8802216"/>
            <a:ext cx="3861289"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68" name="Text Placeholder 2"/>
          <p:cNvSpPr>
            <a:spLocks noGrp="1"/>
          </p:cNvSpPr>
          <p:nvPr>
            <p:ph type="body" sz="quarter" idx="64" hasCustomPrompt="1"/>
          </p:nvPr>
        </p:nvSpPr>
        <p:spPr>
          <a:xfrm>
            <a:off x="14713868" y="8946232"/>
            <a:ext cx="3866119" cy="3024336"/>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r>
              <a:rPr lang="en-US" dirty="0" smtClean="0"/>
              <a:t> made to win.</a:t>
            </a:r>
            <a:endParaRPr lang="en-US" dirty="0"/>
          </a:p>
        </p:txBody>
      </p:sp>
      <p:sp>
        <p:nvSpPr>
          <p:cNvPr id="269" name="Picture Placeholder 10"/>
          <p:cNvSpPr>
            <a:spLocks noGrp="1"/>
          </p:cNvSpPr>
          <p:nvPr>
            <p:ph type="pic" sz="quarter" idx="66"/>
          </p:nvPr>
        </p:nvSpPr>
        <p:spPr>
          <a:xfrm>
            <a:off x="19025464" y="3185592"/>
            <a:ext cx="3866114" cy="3866116"/>
          </a:xfrm>
          <a:custGeom>
            <a:avLst/>
            <a:gdLst/>
            <a:ahLst/>
            <a:cxnLst/>
            <a:rect l="l" t="t" r="r" b="b"/>
            <a:pathLst>
              <a:path w="4032596" h="4032596">
                <a:moveTo>
                  <a:pt x="672113" y="0"/>
                </a:moveTo>
                <a:lnTo>
                  <a:pt x="3360483" y="0"/>
                </a:lnTo>
                <a:cubicBezTo>
                  <a:pt x="3731681" y="0"/>
                  <a:pt x="4032596" y="300915"/>
                  <a:pt x="4032596" y="672113"/>
                </a:cubicBezTo>
                <a:lnTo>
                  <a:pt x="4032596" y="3360483"/>
                </a:lnTo>
                <a:cubicBezTo>
                  <a:pt x="4032596" y="3731681"/>
                  <a:pt x="3731681" y="4032596"/>
                  <a:pt x="3360483" y="4032596"/>
                </a:cubicBezTo>
                <a:lnTo>
                  <a:pt x="672113" y="4032596"/>
                </a:lnTo>
                <a:cubicBezTo>
                  <a:pt x="300915" y="4032596"/>
                  <a:pt x="0" y="3731681"/>
                  <a:pt x="0" y="3360483"/>
                </a:cubicBezTo>
                <a:lnTo>
                  <a:pt x="0" y="672113"/>
                </a:lnTo>
                <a:cubicBezTo>
                  <a:pt x="0" y="300915"/>
                  <a:pt x="300915" y="0"/>
                  <a:pt x="672113" y="0"/>
                </a:cubicBez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dirty="0"/>
          </a:p>
        </p:txBody>
      </p:sp>
      <p:sp>
        <p:nvSpPr>
          <p:cNvPr id="270" name="Text Placeholder 7"/>
          <p:cNvSpPr>
            <a:spLocks noGrp="1"/>
          </p:cNvSpPr>
          <p:nvPr>
            <p:ph type="body" sz="quarter" idx="69" hasCustomPrompt="1"/>
          </p:nvPr>
        </p:nvSpPr>
        <p:spPr>
          <a:xfrm>
            <a:off x="19025464" y="7362056"/>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75000"/>
                    <a:lumOff val="25000"/>
                  </a:schemeClr>
                </a:solidFill>
                <a:latin typeface="Lato Regular"/>
                <a:cs typeface="Lato Regular"/>
              </a:defRPr>
            </a:lvl1pPr>
          </a:lstStyle>
          <a:p>
            <a:pPr lvl="0"/>
            <a:r>
              <a:rPr lang="es-ES_tradnl" dirty="0" err="1" smtClean="0"/>
              <a:t>Member</a:t>
            </a:r>
            <a:r>
              <a:rPr lang="es-ES_tradnl" dirty="0" smtClean="0"/>
              <a:t> </a:t>
            </a:r>
            <a:r>
              <a:rPr lang="es-ES_tradnl" dirty="0" err="1" smtClean="0"/>
              <a:t>Name</a:t>
            </a:r>
            <a:endParaRPr lang="es-ES_tradnl" dirty="0" smtClean="0"/>
          </a:p>
        </p:txBody>
      </p:sp>
      <p:sp>
        <p:nvSpPr>
          <p:cNvPr id="271" name="Text Placeholder 7"/>
          <p:cNvSpPr>
            <a:spLocks noGrp="1"/>
          </p:cNvSpPr>
          <p:nvPr>
            <p:ph type="body" sz="quarter" idx="67" hasCustomPrompt="1"/>
          </p:nvPr>
        </p:nvSpPr>
        <p:spPr>
          <a:xfrm>
            <a:off x="19025464" y="8010130"/>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smtClean="0"/>
              <a:t>Member</a:t>
            </a:r>
            <a:r>
              <a:rPr lang="es-ES_tradnl" dirty="0" smtClean="0"/>
              <a:t> </a:t>
            </a:r>
            <a:r>
              <a:rPr lang="es-ES_tradnl" dirty="0" err="1" smtClean="0"/>
              <a:t>Title</a:t>
            </a:r>
            <a:endParaRPr lang="es-ES_tradnl" dirty="0" smtClean="0"/>
          </a:p>
        </p:txBody>
      </p:sp>
      <p:cxnSp>
        <p:nvCxnSpPr>
          <p:cNvPr id="272" name="Straight Connector 271"/>
          <p:cNvCxnSpPr/>
          <p:nvPr userDrawn="1"/>
        </p:nvCxnSpPr>
        <p:spPr>
          <a:xfrm flipH="1">
            <a:off x="19030295" y="8802216"/>
            <a:ext cx="3861289"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73" name="Text Placeholder 2"/>
          <p:cNvSpPr>
            <a:spLocks noGrp="1"/>
          </p:cNvSpPr>
          <p:nvPr>
            <p:ph type="body" sz="quarter" idx="68" hasCustomPrompt="1"/>
          </p:nvPr>
        </p:nvSpPr>
        <p:spPr>
          <a:xfrm>
            <a:off x="19025464" y="8946232"/>
            <a:ext cx="3866119" cy="3024336"/>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r>
              <a:rPr lang="en-US" dirty="0" smtClean="0"/>
              <a:t> made to win.</a:t>
            </a:r>
            <a:endParaRPr lang="en-US" dirty="0"/>
          </a:p>
        </p:txBody>
      </p:sp>
    </p:spTree>
    <p:extLst>
      <p:ext uri="{BB962C8B-B14F-4D97-AF65-F5344CB8AC3E}">
        <p14:creationId xmlns:p14="http://schemas.microsoft.com/office/powerpoint/2010/main" val="388732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249"/>
                                        </p:tgtEl>
                                        <p:attrNameLst>
                                          <p:attrName>style.visibility</p:attrName>
                                        </p:attrNameLst>
                                      </p:cBhvr>
                                      <p:to>
                                        <p:strVal val="visible"/>
                                      </p:to>
                                    </p:set>
                                    <p:anim calcmode="lin" valueType="num">
                                      <p:cBhvr>
                                        <p:cTn id="22" dur="100" fill="hold"/>
                                        <p:tgtEl>
                                          <p:spTgt spid="249"/>
                                        </p:tgtEl>
                                        <p:attrNameLst>
                                          <p:attrName>ppt_w</p:attrName>
                                        </p:attrNameLst>
                                      </p:cBhvr>
                                      <p:tavLst>
                                        <p:tav tm="0">
                                          <p:val>
                                            <p:fltVal val="0"/>
                                          </p:val>
                                        </p:tav>
                                        <p:tav tm="100000">
                                          <p:val>
                                            <p:strVal val="#ppt_w"/>
                                          </p:val>
                                        </p:tav>
                                      </p:tavLst>
                                    </p:anim>
                                    <p:anim calcmode="lin" valueType="num">
                                      <p:cBhvr>
                                        <p:cTn id="23" dur="100" fill="hold"/>
                                        <p:tgtEl>
                                          <p:spTgt spid="249"/>
                                        </p:tgtEl>
                                        <p:attrNameLst>
                                          <p:attrName>ppt_h</p:attrName>
                                        </p:attrNameLst>
                                      </p:cBhvr>
                                      <p:tavLst>
                                        <p:tav tm="0">
                                          <p:val>
                                            <p:fltVal val="0"/>
                                          </p:val>
                                        </p:tav>
                                        <p:tav tm="100000">
                                          <p:val>
                                            <p:strVal val="#ppt_h"/>
                                          </p:val>
                                        </p:tav>
                                      </p:tavLst>
                                    </p:anim>
                                    <p:animEffect transition="in" filter="fade">
                                      <p:cBhvr>
                                        <p:cTn id="24" dur="100"/>
                                        <p:tgtEl>
                                          <p:spTgt spid="249"/>
                                        </p:tgtEl>
                                      </p:cBhvr>
                                    </p:animEffect>
                                  </p:childTnLst>
                                </p:cTn>
                              </p:par>
                            </p:childTnLst>
                          </p:cTn>
                        </p:par>
                        <p:par>
                          <p:cTn id="25" fill="hold">
                            <p:stCondLst>
                              <p:cond delay="1400"/>
                            </p:stCondLst>
                            <p:childTnLst>
                              <p:par>
                                <p:cTn id="26" presetID="42" presetClass="entr" presetSubtype="0" fill="hold" grpId="0" nodeType="afterEffect">
                                  <p:stCondLst>
                                    <p:cond delay="0"/>
                                  </p:stCondLst>
                                  <p:childTnLst>
                                    <p:set>
                                      <p:cBhvr>
                                        <p:cTn id="27" dur="1" fill="hold">
                                          <p:stCondLst>
                                            <p:cond delay="0"/>
                                          </p:stCondLst>
                                        </p:cTn>
                                        <p:tgtEl>
                                          <p:spTgt spid="250">
                                            <p:txEl>
                                              <p:pRg st="0" end="0"/>
                                            </p:txEl>
                                          </p:spTgt>
                                        </p:tgtEl>
                                        <p:attrNameLst>
                                          <p:attrName>style.visibility</p:attrName>
                                        </p:attrNameLst>
                                      </p:cBhvr>
                                      <p:to>
                                        <p:strVal val="visible"/>
                                      </p:to>
                                    </p:set>
                                    <p:animEffect transition="in" filter="fade">
                                      <p:cBhvr>
                                        <p:cTn id="28" dur="300"/>
                                        <p:tgtEl>
                                          <p:spTgt spid="250">
                                            <p:txEl>
                                              <p:pRg st="0" end="0"/>
                                            </p:txEl>
                                          </p:spTgt>
                                        </p:tgtEl>
                                      </p:cBhvr>
                                    </p:animEffect>
                                    <p:anim calcmode="lin" valueType="num">
                                      <p:cBhvr>
                                        <p:cTn id="29" dur="300" fill="hold"/>
                                        <p:tgtEl>
                                          <p:spTgt spid="250">
                                            <p:txEl>
                                              <p:pRg st="0" end="0"/>
                                            </p:txEl>
                                          </p:spTgt>
                                        </p:tgtEl>
                                        <p:attrNameLst>
                                          <p:attrName>ppt_x</p:attrName>
                                        </p:attrNameLst>
                                      </p:cBhvr>
                                      <p:tavLst>
                                        <p:tav tm="0">
                                          <p:val>
                                            <p:strVal val="#ppt_x"/>
                                          </p:val>
                                        </p:tav>
                                        <p:tav tm="100000">
                                          <p:val>
                                            <p:strVal val="#ppt_x"/>
                                          </p:val>
                                        </p:tav>
                                      </p:tavLst>
                                    </p:anim>
                                    <p:anim calcmode="lin" valueType="num">
                                      <p:cBhvr>
                                        <p:cTn id="30" dur="300" fill="hold"/>
                                        <p:tgtEl>
                                          <p:spTgt spid="250">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1700"/>
                            </p:stCondLst>
                            <p:childTnLst>
                              <p:par>
                                <p:cTn id="32" presetID="42" presetClass="entr" presetSubtype="0" fill="hold" grpId="0" nodeType="afterEffect">
                                  <p:stCondLst>
                                    <p:cond delay="0"/>
                                  </p:stCondLst>
                                  <p:childTnLst>
                                    <p:set>
                                      <p:cBhvr>
                                        <p:cTn id="33" dur="1" fill="hold">
                                          <p:stCondLst>
                                            <p:cond delay="0"/>
                                          </p:stCondLst>
                                        </p:cTn>
                                        <p:tgtEl>
                                          <p:spTgt spid="251">
                                            <p:txEl>
                                              <p:pRg st="0" end="0"/>
                                            </p:txEl>
                                          </p:spTgt>
                                        </p:tgtEl>
                                        <p:attrNameLst>
                                          <p:attrName>style.visibility</p:attrName>
                                        </p:attrNameLst>
                                      </p:cBhvr>
                                      <p:to>
                                        <p:strVal val="visible"/>
                                      </p:to>
                                    </p:set>
                                    <p:animEffect transition="in" filter="fade">
                                      <p:cBhvr>
                                        <p:cTn id="34" dur="300"/>
                                        <p:tgtEl>
                                          <p:spTgt spid="251">
                                            <p:txEl>
                                              <p:pRg st="0" end="0"/>
                                            </p:txEl>
                                          </p:spTgt>
                                        </p:tgtEl>
                                      </p:cBhvr>
                                    </p:animEffect>
                                    <p:anim calcmode="lin" valueType="num">
                                      <p:cBhvr>
                                        <p:cTn id="35" dur="300" fill="hold"/>
                                        <p:tgtEl>
                                          <p:spTgt spid="251">
                                            <p:txEl>
                                              <p:pRg st="0" end="0"/>
                                            </p:txEl>
                                          </p:spTgt>
                                        </p:tgtEl>
                                        <p:attrNameLst>
                                          <p:attrName>ppt_x</p:attrName>
                                        </p:attrNameLst>
                                      </p:cBhvr>
                                      <p:tavLst>
                                        <p:tav tm="0">
                                          <p:val>
                                            <p:strVal val="#ppt_x"/>
                                          </p:val>
                                        </p:tav>
                                        <p:tav tm="100000">
                                          <p:val>
                                            <p:strVal val="#ppt_x"/>
                                          </p:val>
                                        </p:tav>
                                      </p:tavLst>
                                    </p:anim>
                                    <p:anim calcmode="lin" valueType="num">
                                      <p:cBhvr>
                                        <p:cTn id="36" dur="300" fill="hold"/>
                                        <p:tgtEl>
                                          <p:spTgt spid="251">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22" presetClass="entr" presetSubtype="8" fill="hold" nodeType="afterEffect">
                                  <p:stCondLst>
                                    <p:cond delay="0"/>
                                  </p:stCondLst>
                                  <p:childTnLst>
                                    <p:set>
                                      <p:cBhvr>
                                        <p:cTn id="39" dur="1" fill="hold">
                                          <p:stCondLst>
                                            <p:cond delay="0"/>
                                          </p:stCondLst>
                                        </p:cTn>
                                        <p:tgtEl>
                                          <p:spTgt spid="252"/>
                                        </p:tgtEl>
                                        <p:attrNameLst>
                                          <p:attrName>style.visibility</p:attrName>
                                        </p:attrNameLst>
                                      </p:cBhvr>
                                      <p:to>
                                        <p:strVal val="visible"/>
                                      </p:to>
                                    </p:set>
                                    <p:animEffect transition="in" filter="wipe(left)">
                                      <p:cBhvr>
                                        <p:cTn id="40" dur="200"/>
                                        <p:tgtEl>
                                          <p:spTgt spid="252"/>
                                        </p:tgtEl>
                                      </p:cBhvr>
                                    </p:animEffect>
                                  </p:childTnLst>
                                </p:cTn>
                              </p:par>
                            </p:childTnLst>
                          </p:cTn>
                        </p:par>
                        <p:par>
                          <p:cTn id="41" fill="hold">
                            <p:stCondLst>
                              <p:cond delay="2200"/>
                            </p:stCondLst>
                            <p:childTnLst>
                              <p:par>
                                <p:cTn id="42" presetID="53" presetClass="entr" presetSubtype="16" fill="hold" grpId="0" nodeType="afterEffect">
                                  <p:stCondLst>
                                    <p:cond delay="0"/>
                                  </p:stCondLst>
                                  <p:childTnLst>
                                    <p:set>
                                      <p:cBhvr>
                                        <p:cTn id="43" dur="1" fill="hold">
                                          <p:stCondLst>
                                            <p:cond delay="0"/>
                                          </p:stCondLst>
                                        </p:cTn>
                                        <p:tgtEl>
                                          <p:spTgt spid="253">
                                            <p:txEl>
                                              <p:pRg st="0" end="0"/>
                                            </p:txEl>
                                          </p:spTgt>
                                        </p:tgtEl>
                                        <p:attrNameLst>
                                          <p:attrName>style.visibility</p:attrName>
                                        </p:attrNameLst>
                                      </p:cBhvr>
                                      <p:to>
                                        <p:strVal val="visible"/>
                                      </p:to>
                                    </p:set>
                                    <p:anim calcmode="lin" valueType="num">
                                      <p:cBhvr>
                                        <p:cTn id="44" dur="500" fill="hold"/>
                                        <p:tgtEl>
                                          <p:spTgt spid="253">
                                            <p:txEl>
                                              <p:pRg st="0" end="0"/>
                                            </p:txEl>
                                          </p:spTgt>
                                        </p:tgtEl>
                                        <p:attrNameLst>
                                          <p:attrName>ppt_w</p:attrName>
                                        </p:attrNameLst>
                                      </p:cBhvr>
                                      <p:tavLst>
                                        <p:tav tm="0">
                                          <p:val>
                                            <p:fltVal val="0"/>
                                          </p:val>
                                        </p:tav>
                                        <p:tav tm="100000">
                                          <p:val>
                                            <p:strVal val="#ppt_w"/>
                                          </p:val>
                                        </p:tav>
                                      </p:tavLst>
                                    </p:anim>
                                    <p:anim calcmode="lin" valueType="num">
                                      <p:cBhvr>
                                        <p:cTn id="45" dur="500" fill="hold"/>
                                        <p:tgtEl>
                                          <p:spTgt spid="253">
                                            <p:txEl>
                                              <p:pRg st="0" end="0"/>
                                            </p:txEl>
                                          </p:spTgt>
                                        </p:tgtEl>
                                        <p:attrNameLst>
                                          <p:attrName>ppt_h</p:attrName>
                                        </p:attrNameLst>
                                      </p:cBhvr>
                                      <p:tavLst>
                                        <p:tav tm="0">
                                          <p:val>
                                            <p:fltVal val="0"/>
                                          </p:val>
                                        </p:tav>
                                        <p:tav tm="100000">
                                          <p:val>
                                            <p:strVal val="#ppt_h"/>
                                          </p:val>
                                        </p:tav>
                                      </p:tavLst>
                                    </p:anim>
                                    <p:animEffect transition="in" filter="fade">
                                      <p:cBhvr>
                                        <p:cTn id="46" dur="500"/>
                                        <p:tgtEl>
                                          <p:spTgt spid="253">
                                            <p:txEl>
                                              <p:pRg st="0" end="0"/>
                                            </p:txEl>
                                          </p:spTgt>
                                        </p:tgtEl>
                                      </p:cBhvr>
                                    </p:animEffect>
                                  </p:childTnLst>
                                </p:cTn>
                              </p:par>
                            </p:childTnLst>
                          </p:cTn>
                        </p:par>
                        <p:par>
                          <p:cTn id="47" fill="hold">
                            <p:stCondLst>
                              <p:cond delay="2700"/>
                            </p:stCondLst>
                            <p:childTnLst>
                              <p:par>
                                <p:cTn id="48" presetID="53" presetClass="entr" presetSubtype="16" fill="hold" grpId="0" nodeType="afterEffect" nodePh="1">
                                  <p:stCondLst>
                                    <p:cond delay="0"/>
                                  </p:stCondLst>
                                  <p:endCondLst>
                                    <p:cond evt="begin" delay="0">
                                      <p:tn val="48"/>
                                    </p:cond>
                                  </p:endCondLst>
                                  <p:childTnLst>
                                    <p:set>
                                      <p:cBhvr>
                                        <p:cTn id="49" dur="1" fill="hold">
                                          <p:stCondLst>
                                            <p:cond delay="0"/>
                                          </p:stCondLst>
                                        </p:cTn>
                                        <p:tgtEl>
                                          <p:spTgt spid="254"/>
                                        </p:tgtEl>
                                        <p:attrNameLst>
                                          <p:attrName>style.visibility</p:attrName>
                                        </p:attrNameLst>
                                      </p:cBhvr>
                                      <p:to>
                                        <p:strVal val="visible"/>
                                      </p:to>
                                    </p:set>
                                    <p:anim calcmode="lin" valueType="num">
                                      <p:cBhvr>
                                        <p:cTn id="50" dur="100" fill="hold"/>
                                        <p:tgtEl>
                                          <p:spTgt spid="254"/>
                                        </p:tgtEl>
                                        <p:attrNameLst>
                                          <p:attrName>ppt_w</p:attrName>
                                        </p:attrNameLst>
                                      </p:cBhvr>
                                      <p:tavLst>
                                        <p:tav tm="0">
                                          <p:val>
                                            <p:fltVal val="0"/>
                                          </p:val>
                                        </p:tav>
                                        <p:tav tm="100000">
                                          <p:val>
                                            <p:strVal val="#ppt_w"/>
                                          </p:val>
                                        </p:tav>
                                      </p:tavLst>
                                    </p:anim>
                                    <p:anim calcmode="lin" valueType="num">
                                      <p:cBhvr>
                                        <p:cTn id="51" dur="100" fill="hold"/>
                                        <p:tgtEl>
                                          <p:spTgt spid="254"/>
                                        </p:tgtEl>
                                        <p:attrNameLst>
                                          <p:attrName>ppt_h</p:attrName>
                                        </p:attrNameLst>
                                      </p:cBhvr>
                                      <p:tavLst>
                                        <p:tav tm="0">
                                          <p:val>
                                            <p:fltVal val="0"/>
                                          </p:val>
                                        </p:tav>
                                        <p:tav tm="100000">
                                          <p:val>
                                            <p:strVal val="#ppt_h"/>
                                          </p:val>
                                        </p:tav>
                                      </p:tavLst>
                                    </p:anim>
                                    <p:animEffect transition="in" filter="fade">
                                      <p:cBhvr>
                                        <p:cTn id="52" dur="100"/>
                                        <p:tgtEl>
                                          <p:spTgt spid="254"/>
                                        </p:tgtEl>
                                      </p:cBhvr>
                                    </p:animEffect>
                                  </p:childTnLst>
                                </p:cTn>
                              </p:par>
                            </p:childTnLst>
                          </p:cTn>
                        </p:par>
                        <p:par>
                          <p:cTn id="53" fill="hold">
                            <p:stCondLst>
                              <p:cond delay="2800"/>
                            </p:stCondLst>
                            <p:childTnLst>
                              <p:par>
                                <p:cTn id="54" presetID="42" presetClass="entr" presetSubtype="0" fill="hold" grpId="0" nodeType="afterEffect">
                                  <p:stCondLst>
                                    <p:cond delay="0"/>
                                  </p:stCondLst>
                                  <p:childTnLst>
                                    <p:set>
                                      <p:cBhvr>
                                        <p:cTn id="55" dur="1" fill="hold">
                                          <p:stCondLst>
                                            <p:cond delay="0"/>
                                          </p:stCondLst>
                                        </p:cTn>
                                        <p:tgtEl>
                                          <p:spTgt spid="255">
                                            <p:txEl>
                                              <p:pRg st="0" end="0"/>
                                            </p:txEl>
                                          </p:spTgt>
                                        </p:tgtEl>
                                        <p:attrNameLst>
                                          <p:attrName>style.visibility</p:attrName>
                                        </p:attrNameLst>
                                      </p:cBhvr>
                                      <p:to>
                                        <p:strVal val="visible"/>
                                      </p:to>
                                    </p:set>
                                    <p:animEffect transition="in" filter="fade">
                                      <p:cBhvr>
                                        <p:cTn id="56" dur="300"/>
                                        <p:tgtEl>
                                          <p:spTgt spid="255">
                                            <p:txEl>
                                              <p:pRg st="0" end="0"/>
                                            </p:txEl>
                                          </p:spTgt>
                                        </p:tgtEl>
                                      </p:cBhvr>
                                    </p:animEffect>
                                    <p:anim calcmode="lin" valueType="num">
                                      <p:cBhvr>
                                        <p:cTn id="57" dur="300" fill="hold"/>
                                        <p:tgtEl>
                                          <p:spTgt spid="255">
                                            <p:txEl>
                                              <p:pRg st="0" end="0"/>
                                            </p:txEl>
                                          </p:spTgt>
                                        </p:tgtEl>
                                        <p:attrNameLst>
                                          <p:attrName>ppt_x</p:attrName>
                                        </p:attrNameLst>
                                      </p:cBhvr>
                                      <p:tavLst>
                                        <p:tav tm="0">
                                          <p:val>
                                            <p:strVal val="#ppt_x"/>
                                          </p:val>
                                        </p:tav>
                                        <p:tav tm="100000">
                                          <p:val>
                                            <p:strVal val="#ppt_x"/>
                                          </p:val>
                                        </p:tav>
                                      </p:tavLst>
                                    </p:anim>
                                    <p:anim calcmode="lin" valueType="num">
                                      <p:cBhvr>
                                        <p:cTn id="58" dur="300" fill="hold"/>
                                        <p:tgtEl>
                                          <p:spTgt spid="255">
                                            <p:txEl>
                                              <p:pRg st="0" end="0"/>
                                            </p:txEl>
                                          </p:spTgt>
                                        </p:tgtEl>
                                        <p:attrNameLst>
                                          <p:attrName>ppt_y</p:attrName>
                                        </p:attrNameLst>
                                      </p:cBhvr>
                                      <p:tavLst>
                                        <p:tav tm="0">
                                          <p:val>
                                            <p:strVal val="#ppt_y+.1"/>
                                          </p:val>
                                        </p:tav>
                                        <p:tav tm="100000">
                                          <p:val>
                                            <p:strVal val="#ppt_y"/>
                                          </p:val>
                                        </p:tav>
                                      </p:tavLst>
                                    </p:anim>
                                  </p:childTnLst>
                                </p:cTn>
                              </p:par>
                            </p:childTnLst>
                          </p:cTn>
                        </p:par>
                        <p:par>
                          <p:cTn id="59" fill="hold">
                            <p:stCondLst>
                              <p:cond delay="3100"/>
                            </p:stCondLst>
                            <p:childTnLst>
                              <p:par>
                                <p:cTn id="60" presetID="42" presetClass="entr" presetSubtype="0" fill="hold" grpId="0" nodeType="afterEffect">
                                  <p:stCondLst>
                                    <p:cond delay="0"/>
                                  </p:stCondLst>
                                  <p:childTnLst>
                                    <p:set>
                                      <p:cBhvr>
                                        <p:cTn id="61" dur="1" fill="hold">
                                          <p:stCondLst>
                                            <p:cond delay="0"/>
                                          </p:stCondLst>
                                        </p:cTn>
                                        <p:tgtEl>
                                          <p:spTgt spid="256">
                                            <p:txEl>
                                              <p:pRg st="0" end="0"/>
                                            </p:txEl>
                                          </p:spTgt>
                                        </p:tgtEl>
                                        <p:attrNameLst>
                                          <p:attrName>style.visibility</p:attrName>
                                        </p:attrNameLst>
                                      </p:cBhvr>
                                      <p:to>
                                        <p:strVal val="visible"/>
                                      </p:to>
                                    </p:set>
                                    <p:animEffect transition="in" filter="fade">
                                      <p:cBhvr>
                                        <p:cTn id="62" dur="300"/>
                                        <p:tgtEl>
                                          <p:spTgt spid="256">
                                            <p:txEl>
                                              <p:pRg st="0" end="0"/>
                                            </p:txEl>
                                          </p:spTgt>
                                        </p:tgtEl>
                                      </p:cBhvr>
                                    </p:animEffect>
                                    <p:anim calcmode="lin" valueType="num">
                                      <p:cBhvr>
                                        <p:cTn id="63" dur="300" fill="hold"/>
                                        <p:tgtEl>
                                          <p:spTgt spid="256">
                                            <p:txEl>
                                              <p:pRg st="0" end="0"/>
                                            </p:txEl>
                                          </p:spTgt>
                                        </p:tgtEl>
                                        <p:attrNameLst>
                                          <p:attrName>ppt_x</p:attrName>
                                        </p:attrNameLst>
                                      </p:cBhvr>
                                      <p:tavLst>
                                        <p:tav tm="0">
                                          <p:val>
                                            <p:strVal val="#ppt_x"/>
                                          </p:val>
                                        </p:tav>
                                        <p:tav tm="100000">
                                          <p:val>
                                            <p:strVal val="#ppt_x"/>
                                          </p:val>
                                        </p:tav>
                                      </p:tavLst>
                                    </p:anim>
                                    <p:anim calcmode="lin" valueType="num">
                                      <p:cBhvr>
                                        <p:cTn id="64" dur="300" fill="hold"/>
                                        <p:tgtEl>
                                          <p:spTgt spid="256">
                                            <p:txEl>
                                              <p:pRg st="0" end="0"/>
                                            </p:txEl>
                                          </p:spTgt>
                                        </p:tgtEl>
                                        <p:attrNameLst>
                                          <p:attrName>ppt_y</p:attrName>
                                        </p:attrNameLst>
                                      </p:cBhvr>
                                      <p:tavLst>
                                        <p:tav tm="0">
                                          <p:val>
                                            <p:strVal val="#ppt_y+.1"/>
                                          </p:val>
                                        </p:tav>
                                        <p:tav tm="100000">
                                          <p:val>
                                            <p:strVal val="#ppt_y"/>
                                          </p:val>
                                        </p:tav>
                                      </p:tavLst>
                                    </p:anim>
                                  </p:childTnLst>
                                </p:cTn>
                              </p:par>
                            </p:childTnLst>
                          </p:cTn>
                        </p:par>
                        <p:par>
                          <p:cTn id="65" fill="hold">
                            <p:stCondLst>
                              <p:cond delay="3400"/>
                            </p:stCondLst>
                            <p:childTnLst>
                              <p:par>
                                <p:cTn id="66" presetID="22" presetClass="entr" presetSubtype="8" fill="hold" nodeType="afterEffect">
                                  <p:stCondLst>
                                    <p:cond delay="0"/>
                                  </p:stCondLst>
                                  <p:childTnLst>
                                    <p:set>
                                      <p:cBhvr>
                                        <p:cTn id="67" dur="1" fill="hold">
                                          <p:stCondLst>
                                            <p:cond delay="0"/>
                                          </p:stCondLst>
                                        </p:cTn>
                                        <p:tgtEl>
                                          <p:spTgt spid="257"/>
                                        </p:tgtEl>
                                        <p:attrNameLst>
                                          <p:attrName>style.visibility</p:attrName>
                                        </p:attrNameLst>
                                      </p:cBhvr>
                                      <p:to>
                                        <p:strVal val="visible"/>
                                      </p:to>
                                    </p:set>
                                    <p:animEffect transition="in" filter="wipe(left)">
                                      <p:cBhvr>
                                        <p:cTn id="68" dur="200"/>
                                        <p:tgtEl>
                                          <p:spTgt spid="257"/>
                                        </p:tgtEl>
                                      </p:cBhvr>
                                    </p:animEffect>
                                  </p:childTnLst>
                                </p:cTn>
                              </p:par>
                            </p:childTnLst>
                          </p:cTn>
                        </p:par>
                        <p:par>
                          <p:cTn id="69" fill="hold">
                            <p:stCondLst>
                              <p:cond delay="3600"/>
                            </p:stCondLst>
                            <p:childTnLst>
                              <p:par>
                                <p:cTn id="70" presetID="53" presetClass="entr" presetSubtype="16" fill="hold" grpId="0" nodeType="afterEffect">
                                  <p:stCondLst>
                                    <p:cond delay="0"/>
                                  </p:stCondLst>
                                  <p:childTnLst>
                                    <p:set>
                                      <p:cBhvr>
                                        <p:cTn id="71" dur="1" fill="hold">
                                          <p:stCondLst>
                                            <p:cond delay="0"/>
                                          </p:stCondLst>
                                        </p:cTn>
                                        <p:tgtEl>
                                          <p:spTgt spid="258">
                                            <p:txEl>
                                              <p:pRg st="0" end="0"/>
                                            </p:txEl>
                                          </p:spTgt>
                                        </p:tgtEl>
                                        <p:attrNameLst>
                                          <p:attrName>style.visibility</p:attrName>
                                        </p:attrNameLst>
                                      </p:cBhvr>
                                      <p:to>
                                        <p:strVal val="visible"/>
                                      </p:to>
                                    </p:set>
                                    <p:anim calcmode="lin" valueType="num">
                                      <p:cBhvr>
                                        <p:cTn id="72" dur="500" fill="hold"/>
                                        <p:tgtEl>
                                          <p:spTgt spid="258">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258">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258">
                                            <p:txEl>
                                              <p:pRg st="0" end="0"/>
                                            </p:txEl>
                                          </p:spTgt>
                                        </p:tgtEl>
                                      </p:cBhvr>
                                    </p:animEffect>
                                  </p:childTnLst>
                                </p:cTn>
                              </p:par>
                            </p:childTnLst>
                          </p:cTn>
                        </p:par>
                        <p:par>
                          <p:cTn id="75" fill="hold">
                            <p:stCondLst>
                              <p:cond delay="4100"/>
                            </p:stCondLst>
                            <p:childTnLst>
                              <p:par>
                                <p:cTn id="76" presetID="53" presetClass="entr" presetSubtype="16" fill="hold" grpId="0" nodeType="afterEffect" nodePh="1">
                                  <p:stCondLst>
                                    <p:cond delay="0"/>
                                  </p:stCondLst>
                                  <p:endCondLst>
                                    <p:cond evt="begin" delay="0">
                                      <p:tn val="76"/>
                                    </p:cond>
                                  </p:endCondLst>
                                  <p:childTnLst>
                                    <p:set>
                                      <p:cBhvr>
                                        <p:cTn id="77" dur="1" fill="hold">
                                          <p:stCondLst>
                                            <p:cond delay="0"/>
                                          </p:stCondLst>
                                        </p:cTn>
                                        <p:tgtEl>
                                          <p:spTgt spid="259"/>
                                        </p:tgtEl>
                                        <p:attrNameLst>
                                          <p:attrName>style.visibility</p:attrName>
                                        </p:attrNameLst>
                                      </p:cBhvr>
                                      <p:to>
                                        <p:strVal val="visible"/>
                                      </p:to>
                                    </p:set>
                                    <p:anim calcmode="lin" valueType="num">
                                      <p:cBhvr>
                                        <p:cTn id="78" dur="100" fill="hold"/>
                                        <p:tgtEl>
                                          <p:spTgt spid="259"/>
                                        </p:tgtEl>
                                        <p:attrNameLst>
                                          <p:attrName>ppt_w</p:attrName>
                                        </p:attrNameLst>
                                      </p:cBhvr>
                                      <p:tavLst>
                                        <p:tav tm="0">
                                          <p:val>
                                            <p:fltVal val="0"/>
                                          </p:val>
                                        </p:tav>
                                        <p:tav tm="100000">
                                          <p:val>
                                            <p:strVal val="#ppt_w"/>
                                          </p:val>
                                        </p:tav>
                                      </p:tavLst>
                                    </p:anim>
                                    <p:anim calcmode="lin" valueType="num">
                                      <p:cBhvr>
                                        <p:cTn id="79" dur="100" fill="hold"/>
                                        <p:tgtEl>
                                          <p:spTgt spid="259"/>
                                        </p:tgtEl>
                                        <p:attrNameLst>
                                          <p:attrName>ppt_h</p:attrName>
                                        </p:attrNameLst>
                                      </p:cBhvr>
                                      <p:tavLst>
                                        <p:tav tm="0">
                                          <p:val>
                                            <p:fltVal val="0"/>
                                          </p:val>
                                        </p:tav>
                                        <p:tav tm="100000">
                                          <p:val>
                                            <p:strVal val="#ppt_h"/>
                                          </p:val>
                                        </p:tav>
                                      </p:tavLst>
                                    </p:anim>
                                    <p:animEffect transition="in" filter="fade">
                                      <p:cBhvr>
                                        <p:cTn id="80" dur="100"/>
                                        <p:tgtEl>
                                          <p:spTgt spid="259"/>
                                        </p:tgtEl>
                                      </p:cBhvr>
                                    </p:animEffect>
                                  </p:childTnLst>
                                </p:cTn>
                              </p:par>
                            </p:childTnLst>
                          </p:cTn>
                        </p:par>
                        <p:par>
                          <p:cTn id="81" fill="hold">
                            <p:stCondLst>
                              <p:cond delay="4200"/>
                            </p:stCondLst>
                            <p:childTnLst>
                              <p:par>
                                <p:cTn id="82" presetID="42" presetClass="entr" presetSubtype="0" fill="hold" grpId="0" nodeType="afterEffect">
                                  <p:stCondLst>
                                    <p:cond delay="0"/>
                                  </p:stCondLst>
                                  <p:childTnLst>
                                    <p:set>
                                      <p:cBhvr>
                                        <p:cTn id="83" dur="1" fill="hold">
                                          <p:stCondLst>
                                            <p:cond delay="0"/>
                                          </p:stCondLst>
                                        </p:cTn>
                                        <p:tgtEl>
                                          <p:spTgt spid="260">
                                            <p:txEl>
                                              <p:pRg st="0" end="0"/>
                                            </p:txEl>
                                          </p:spTgt>
                                        </p:tgtEl>
                                        <p:attrNameLst>
                                          <p:attrName>style.visibility</p:attrName>
                                        </p:attrNameLst>
                                      </p:cBhvr>
                                      <p:to>
                                        <p:strVal val="visible"/>
                                      </p:to>
                                    </p:set>
                                    <p:animEffect transition="in" filter="fade">
                                      <p:cBhvr>
                                        <p:cTn id="84" dur="300"/>
                                        <p:tgtEl>
                                          <p:spTgt spid="260">
                                            <p:txEl>
                                              <p:pRg st="0" end="0"/>
                                            </p:txEl>
                                          </p:spTgt>
                                        </p:tgtEl>
                                      </p:cBhvr>
                                    </p:animEffect>
                                    <p:anim calcmode="lin" valueType="num">
                                      <p:cBhvr>
                                        <p:cTn id="85" dur="300" fill="hold"/>
                                        <p:tgtEl>
                                          <p:spTgt spid="260">
                                            <p:txEl>
                                              <p:pRg st="0" end="0"/>
                                            </p:txEl>
                                          </p:spTgt>
                                        </p:tgtEl>
                                        <p:attrNameLst>
                                          <p:attrName>ppt_x</p:attrName>
                                        </p:attrNameLst>
                                      </p:cBhvr>
                                      <p:tavLst>
                                        <p:tav tm="0">
                                          <p:val>
                                            <p:strVal val="#ppt_x"/>
                                          </p:val>
                                        </p:tav>
                                        <p:tav tm="100000">
                                          <p:val>
                                            <p:strVal val="#ppt_x"/>
                                          </p:val>
                                        </p:tav>
                                      </p:tavLst>
                                    </p:anim>
                                    <p:anim calcmode="lin" valueType="num">
                                      <p:cBhvr>
                                        <p:cTn id="86" dur="300" fill="hold"/>
                                        <p:tgtEl>
                                          <p:spTgt spid="260">
                                            <p:txEl>
                                              <p:pRg st="0" end="0"/>
                                            </p:txEl>
                                          </p:spTgt>
                                        </p:tgtEl>
                                        <p:attrNameLst>
                                          <p:attrName>ppt_y</p:attrName>
                                        </p:attrNameLst>
                                      </p:cBhvr>
                                      <p:tavLst>
                                        <p:tav tm="0">
                                          <p:val>
                                            <p:strVal val="#ppt_y+.1"/>
                                          </p:val>
                                        </p:tav>
                                        <p:tav tm="100000">
                                          <p:val>
                                            <p:strVal val="#ppt_y"/>
                                          </p:val>
                                        </p:tav>
                                      </p:tavLst>
                                    </p:anim>
                                  </p:childTnLst>
                                </p:cTn>
                              </p:par>
                            </p:childTnLst>
                          </p:cTn>
                        </p:par>
                        <p:par>
                          <p:cTn id="87" fill="hold">
                            <p:stCondLst>
                              <p:cond delay="4500"/>
                            </p:stCondLst>
                            <p:childTnLst>
                              <p:par>
                                <p:cTn id="88" presetID="42" presetClass="entr" presetSubtype="0" fill="hold" grpId="0" nodeType="afterEffect">
                                  <p:stCondLst>
                                    <p:cond delay="0"/>
                                  </p:stCondLst>
                                  <p:childTnLst>
                                    <p:set>
                                      <p:cBhvr>
                                        <p:cTn id="89" dur="1" fill="hold">
                                          <p:stCondLst>
                                            <p:cond delay="0"/>
                                          </p:stCondLst>
                                        </p:cTn>
                                        <p:tgtEl>
                                          <p:spTgt spid="261">
                                            <p:txEl>
                                              <p:pRg st="0" end="0"/>
                                            </p:txEl>
                                          </p:spTgt>
                                        </p:tgtEl>
                                        <p:attrNameLst>
                                          <p:attrName>style.visibility</p:attrName>
                                        </p:attrNameLst>
                                      </p:cBhvr>
                                      <p:to>
                                        <p:strVal val="visible"/>
                                      </p:to>
                                    </p:set>
                                    <p:animEffect transition="in" filter="fade">
                                      <p:cBhvr>
                                        <p:cTn id="90" dur="300"/>
                                        <p:tgtEl>
                                          <p:spTgt spid="261">
                                            <p:txEl>
                                              <p:pRg st="0" end="0"/>
                                            </p:txEl>
                                          </p:spTgt>
                                        </p:tgtEl>
                                      </p:cBhvr>
                                    </p:animEffect>
                                    <p:anim calcmode="lin" valueType="num">
                                      <p:cBhvr>
                                        <p:cTn id="91" dur="300" fill="hold"/>
                                        <p:tgtEl>
                                          <p:spTgt spid="261">
                                            <p:txEl>
                                              <p:pRg st="0" end="0"/>
                                            </p:txEl>
                                          </p:spTgt>
                                        </p:tgtEl>
                                        <p:attrNameLst>
                                          <p:attrName>ppt_x</p:attrName>
                                        </p:attrNameLst>
                                      </p:cBhvr>
                                      <p:tavLst>
                                        <p:tav tm="0">
                                          <p:val>
                                            <p:strVal val="#ppt_x"/>
                                          </p:val>
                                        </p:tav>
                                        <p:tav tm="100000">
                                          <p:val>
                                            <p:strVal val="#ppt_x"/>
                                          </p:val>
                                        </p:tav>
                                      </p:tavLst>
                                    </p:anim>
                                    <p:anim calcmode="lin" valueType="num">
                                      <p:cBhvr>
                                        <p:cTn id="92" dur="300" fill="hold"/>
                                        <p:tgtEl>
                                          <p:spTgt spid="261">
                                            <p:txEl>
                                              <p:pRg st="0" end="0"/>
                                            </p:txEl>
                                          </p:spTgt>
                                        </p:tgtEl>
                                        <p:attrNameLst>
                                          <p:attrName>ppt_y</p:attrName>
                                        </p:attrNameLst>
                                      </p:cBhvr>
                                      <p:tavLst>
                                        <p:tav tm="0">
                                          <p:val>
                                            <p:strVal val="#ppt_y+.1"/>
                                          </p:val>
                                        </p:tav>
                                        <p:tav tm="100000">
                                          <p:val>
                                            <p:strVal val="#ppt_y"/>
                                          </p:val>
                                        </p:tav>
                                      </p:tavLst>
                                    </p:anim>
                                  </p:childTnLst>
                                </p:cTn>
                              </p:par>
                            </p:childTnLst>
                          </p:cTn>
                        </p:par>
                        <p:par>
                          <p:cTn id="93" fill="hold">
                            <p:stCondLst>
                              <p:cond delay="4800"/>
                            </p:stCondLst>
                            <p:childTnLst>
                              <p:par>
                                <p:cTn id="94" presetID="22" presetClass="entr" presetSubtype="8" fill="hold" nodeType="afterEffect">
                                  <p:stCondLst>
                                    <p:cond delay="0"/>
                                  </p:stCondLst>
                                  <p:childTnLst>
                                    <p:set>
                                      <p:cBhvr>
                                        <p:cTn id="95" dur="1" fill="hold">
                                          <p:stCondLst>
                                            <p:cond delay="0"/>
                                          </p:stCondLst>
                                        </p:cTn>
                                        <p:tgtEl>
                                          <p:spTgt spid="262"/>
                                        </p:tgtEl>
                                        <p:attrNameLst>
                                          <p:attrName>style.visibility</p:attrName>
                                        </p:attrNameLst>
                                      </p:cBhvr>
                                      <p:to>
                                        <p:strVal val="visible"/>
                                      </p:to>
                                    </p:set>
                                    <p:animEffect transition="in" filter="wipe(left)">
                                      <p:cBhvr>
                                        <p:cTn id="96" dur="200"/>
                                        <p:tgtEl>
                                          <p:spTgt spid="262"/>
                                        </p:tgtEl>
                                      </p:cBhvr>
                                    </p:animEffect>
                                  </p:childTnLst>
                                </p:cTn>
                              </p:par>
                            </p:childTnLst>
                          </p:cTn>
                        </p:par>
                        <p:par>
                          <p:cTn id="97" fill="hold">
                            <p:stCondLst>
                              <p:cond delay="5000"/>
                            </p:stCondLst>
                            <p:childTnLst>
                              <p:par>
                                <p:cTn id="98" presetID="53" presetClass="entr" presetSubtype="16" fill="hold" grpId="0" nodeType="afterEffect">
                                  <p:stCondLst>
                                    <p:cond delay="0"/>
                                  </p:stCondLst>
                                  <p:childTnLst>
                                    <p:set>
                                      <p:cBhvr>
                                        <p:cTn id="99" dur="1" fill="hold">
                                          <p:stCondLst>
                                            <p:cond delay="0"/>
                                          </p:stCondLst>
                                        </p:cTn>
                                        <p:tgtEl>
                                          <p:spTgt spid="263">
                                            <p:txEl>
                                              <p:pRg st="0" end="0"/>
                                            </p:txEl>
                                          </p:spTgt>
                                        </p:tgtEl>
                                        <p:attrNameLst>
                                          <p:attrName>style.visibility</p:attrName>
                                        </p:attrNameLst>
                                      </p:cBhvr>
                                      <p:to>
                                        <p:strVal val="visible"/>
                                      </p:to>
                                    </p:set>
                                    <p:anim calcmode="lin" valueType="num">
                                      <p:cBhvr>
                                        <p:cTn id="100" dur="500" fill="hold"/>
                                        <p:tgtEl>
                                          <p:spTgt spid="263">
                                            <p:txEl>
                                              <p:pRg st="0" end="0"/>
                                            </p:txEl>
                                          </p:spTgt>
                                        </p:tgtEl>
                                        <p:attrNameLst>
                                          <p:attrName>ppt_w</p:attrName>
                                        </p:attrNameLst>
                                      </p:cBhvr>
                                      <p:tavLst>
                                        <p:tav tm="0">
                                          <p:val>
                                            <p:fltVal val="0"/>
                                          </p:val>
                                        </p:tav>
                                        <p:tav tm="100000">
                                          <p:val>
                                            <p:strVal val="#ppt_w"/>
                                          </p:val>
                                        </p:tav>
                                      </p:tavLst>
                                    </p:anim>
                                    <p:anim calcmode="lin" valueType="num">
                                      <p:cBhvr>
                                        <p:cTn id="101" dur="500" fill="hold"/>
                                        <p:tgtEl>
                                          <p:spTgt spid="263">
                                            <p:txEl>
                                              <p:pRg st="0" end="0"/>
                                            </p:txEl>
                                          </p:spTgt>
                                        </p:tgtEl>
                                        <p:attrNameLst>
                                          <p:attrName>ppt_h</p:attrName>
                                        </p:attrNameLst>
                                      </p:cBhvr>
                                      <p:tavLst>
                                        <p:tav tm="0">
                                          <p:val>
                                            <p:fltVal val="0"/>
                                          </p:val>
                                        </p:tav>
                                        <p:tav tm="100000">
                                          <p:val>
                                            <p:strVal val="#ppt_h"/>
                                          </p:val>
                                        </p:tav>
                                      </p:tavLst>
                                    </p:anim>
                                    <p:animEffect transition="in" filter="fade">
                                      <p:cBhvr>
                                        <p:cTn id="102" dur="500"/>
                                        <p:tgtEl>
                                          <p:spTgt spid="263">
                                            <p:txEl>
                                              <p:pRg st="0" end="0"/>
                                            </p:txEl>
                                          </p:spTgt>
                                        </p:tgtEl>
                                      </p:cBhvr>
                                    </p:animEffect>
                                  </p:childTnLst>
                                </p:cTn>
                              </p:par>
                            </p:childTnLst>
                          </p:cTn>
                        </p:par>
                        <p:par>
                          <p:cTn id="103" fill="hold">
                            <p:stCondLst>
                              <p:cond delay="5500"/>
                            </p:stCondLst>
                            <p:childTnLst>
                              <p:par>
                                <p:cTn id="104" presetID="53" presetClass="entr" presetSubtype="16" fill="hold" grpId="0" nodeType="afterEffect" nodePh="1">
                                  <p:stCondLst>
                                    <p:cond delay="0"/>
                                  </p:stCondLst>
                                  <p:endCondLst>
                                    <p:cond evt="begin" delay="0">
                                      <p:tn val="104"/>
                                    </p:cond>
                                  </p:endCondLst>
                                  <p:childTnLst>
                                    <p:set>
                                      <p:cBhvr>
                                        <p:cTn id="105" dur="1" fill="hold">
                                          <p:stCondLst>
                                            <p:cond delay="0"/>
                                          </p:stCondLst>
                                        </p:cTn>
                                        <p:tgtEl>
                                          <p:spTgt spid="264"/>
                                        </p:tgtEl>
                                        <p:attrNameLst>
                                          <p:attrName>style.visibility</p:attrName>
                                        </p:attrNameLst>
                                      </p:cBhvr>
                                      <p:to>
                                        <p:strVal val="visible"/>
                                      </p:to>
                                    </p:set>
                                    <p:anim calcmode="lin" valueType="num">
                                      <p:cBhvr>
                                        <p:cTn id="106" dur="100" fill="hold"/>
                                        <p:tgtEl>
                                          <p:spTgt spid="264"/>
                                        </p:tgtEl>
                                        <p:attrNameLst>
                                          <p:attrName>ppt_w</p:attrName>
                                        </p:attrNameLst>
                                      </p:cBhvr>
                                      <p:tavLst>
                                        <p:tav tm="0">
                                          <p:val>
                                            <p:fltVal val="0"/>
                                          </p:val>
                                        </p:tav>
                                        <p:tav tm="100000">
                                          <p:val>
                                            <p:strVal val="#ppt_w"/>
                                          </p:val>
                                        </p:tav>
                                      </p:tavLst>
                                    </p:anim>
                                    <p:anim calcmode="lin" valueType="num">
                                      <p:cBhvr>
                                        <p:cTn id="107" dur="100" fill="hold"/>
                                        <p:tgtEl>
                                          <p:spTgt spid="264"/>
                                        </p:tgtEl>
                                        <p:attrNameLst>
                                          <p:attrName>ppt_h</p:attrName>
                                        </p:attrNameLst>
                                      </p:cBhvr>
                                      <p:tavLst>
                                        <p:tav tm="0">
                                          <p:val>
                                            <p:fltVal val="0"/>
                                          </p:val>
                                        </p:tav>
                                        <p:tav tm="100000">
                                          <p:val>
                                            <p:strVal val="#ppt_h"/>
                                          </p:val>
                                        </p:tav>
                                      </p:tavLst>
                                    </p:anim>
                                    <p:animEffect transition="in" filter="fade">
                                      <p:cBhvr>
                                        <p:cTn id="108" dur="100"/>
                                        <p:tgtEl>
                                          <p:spTgt spid="264"/>
                                        </p:tgtEl>
                                      </p:cBhvr>
                                    </p:animEffect>
                                  </p:childTnLst>
                                </p:cTn>
                              </p:par>
                            </p:childTnLst>
                          </p:cTn>
                        </p:par>
                        <p:par>
                          <p:cTn id="109" fill="hold">
                            <p:stCondLst>
                              <p:cond delay="5600"/>
                            </p:stCondLst>
                            <p:childTnLst>
                              <p:par>
                                <p:cTn id="110" presetID="42" presetClass="entr" presetSubtype="0" fill="hold" grpId="0" nodeType="afterEffect">
                                  <p:stCondLst>
                                    <p:cond delay="0"/>
                                  </p:stCondLst>
                                  <p:childTnLst>
                                    <p:set>
                                      <p:cBhvr>
                                        <p:cTn id="111" dur="1" fill="hold">
                                          <p:stCondLst>
                                            <p:cond delay="0"/>
                                          </p:stCondLst>
                                        </p:cTn>
                                        <p:tgtEl>
                                          <p:spTgt spid="265">
                                            <p:txEl>
                                              <p:pRg st="0" end="0"/>
                                            </p:txEl>
                                          </p:spTgt>
                                        </p:tgtEl>
                                        <p:attrNameLst>
                                          <p:attrName>style.visibility</p:attrName>
                                        </p:attrNameLst>
                                      </p:cBhvr>
                                      <p:to>
                                        <p:strVal val="visible"/>
                                      </p:to>
                                    </p:set>
                                    <p:animEffect transition="in" filter="fade">
                                      <p:cBhvr>
                                        <p:cTn id="112" dur="300"/>
                                        <p:tgtEl>
                                          <p:spTgt spid="265">
                                            <p:txEl>
                                              <p:pRg st="0" end="0"/>
                                            </p:txEl>
                                          </p:spTgt>
                                        </p:tgtEl>
                                      </p:cBhvr>
                                    </p:animEffect>
                                    <p:anim calcmode="lin" valueType="num">
                                      <p:cBhvr>
                                        <p:cTn id="113" dur="300" fill="hold"/>
                                        <p:tgtEl>
                                          <p:spTgt spid="265">
                                            <p:txEl>
                                              <p:pRg st="0" end="0"/>
                                            </p:txEl>
                                          </p:spTgt>
                                        </p:tgtEl>
                                        <p:attrNameLst>
                                          <p:attrName>ppt_x</p:attrName>
                                        </p:attrNameLst>
                                      </p:cBhvr>
                                      <p:tavLst>
                                        <p:tav tm="0">
                                          <p:val>
                                            <p:strVal val="#ppt_x"/>
                                          </p:val>
                                        </p:tav>
                                        <p:tav tm="100000">
                                          <p:val>
                                            <p:strVal val="#ppt_x"/>
                                          </p:val>
                                        </p:tav>
                                      </p:tavLst>
                                    </p:anim>
                                    <p:anim calcmode="lin" valueType="num">
                                      <p:cBhvr>
                                        <p:cTn id="114" dur="300" fill="hold"/>
                                        <p:tgtEl>
                                          <p:spTgt spid="265">
                                            <p:txEl>
                                              <p:pRg st="0" end="0"/>
                                            </p:txEl>
                                          </p:spTgt>
                                        </p:tgtEl>
                                        <p:attrNameLst>
                                          <p:attrName>ppt_y</p:attrName>
                                        </p:attrNameLst>
                                      </p:cBhvr>
                                      <p:tavLst>
                                        <p:tav tm="0">
                                          <p:val>
                                            <p:strVal val="#ppt_y+.1"/>
                                          </p:val>
                                        </p:tav>
                                        <p:tav tm="100000">
                                          <p:val>
                                            <p:strVal val="#ppt_y"/>
                                          </p:val>
                                        </p:tav>
                                      </p:tavLst>
                                    </p:anim>
                                  </p:childTnLst>
                                </p:cTn>
                              </p:par>
                            </p:childTnLst>
                          </p:cTn>
                        </p:par>
                        <p:par>
                          <p:cTn id="115" fill="hold">
                            <p:stCondLst>
                              <p:cond delay="5900"/>
                            </p:stCondLst>
                            <p:childTnLst>
                              <p:par>
                                <p:cTn id="116" presetID="42" presetClass="entr" presetSubtype="0" fill="hold" grpId="0" nodeType="afterEffect">
                                  <p:stCondLst>
                                    <p:cond delay="0"/>
                                  </p:stCondLst>
                                  <p:childTnLst>
                                    <p:set>
                                      <p:cBhvr>
                                        <p:cTn id="117" dur="1" fill="hold">
                                          <p:stCondLst>
                                            <p:cond delay="0"/>
                                          </p:stCondLst>
                                        </p:cTn>
                                        <p:tgtEl>
                                          <p:spTgt spid="266">
                                            <p:txEl>
                                              <p:pRg st="0" end="0"/>
                                            </p:txEl>
                                          </p:spTgt>
                                        </p:tgtEl>
                                        <p:attrNameLst>
                                          <p:attrName>style.visibility</p:attrName>
                                        </p:attrNameLst>
                                      </p:cBhvr>
                                      <p:to>
                                        <p:strVal val="visible"/>
                                      </p:to>
                                    </p:set>
                                    <p:animEffect transition="in" filter="fade">
                                      <p:cBhvr>
                                        <p:cTn id="118" dur="300"/>
                                        <p:tgtEl>
                                          <p:spTgt spid="266">
                                            <p:txEl>
                                              <p:pRg st="0" end="0"/>
                                            </p:txEl>
                                          </p:spTgt>
                                        </p:tgtEl>
                                      </p:cBhvr>
                                    </p:animEffect>
                                    <p:anim calcmode="lin" valueType="num">
                                      <p:cBhvr>
                                        <p:cTn id="119" dur="300" fill="hold"/>
                                        <p:tgtEl>
                                          <p:spTgt spid="266">
                                            <p:txEl>
                                              <p:pRg st="0" end="0"/>
                                            </p:txEl>
                                          </p:spTgt>
                                        </p:tgtEl>
                                        <p:attrNameLst>
                                          <p:attrName>ppt_x</p:attrName>
                                        </p:attrNameLst>
                                      </p:cBhvr>
                                      <p:tavLst>
                                        <p:tav tm="0">
                                          <p:val>
                                            <p:strVal val="#ppt_x"/>
                                          </p:val>
                                        </p:tav>
                                        <p:tav tm="100000">
                                          <p:val>
                                            <p:strVal val="#ppt_x"/>
                                          </p:val>
                                        </p:tav>
                                      </p:tavLst>
                                    </p:anim>
                                    <p:anim calcmode="lin" valueType="num">
                                      <p:cBhvr>
                                        <p:cTn id="120" dur="300" fill="hold"/>
                                        <p:tgtEl>
                                          <p:spTgt spid="266">
                                            <p:txEl>
                                              <p:pRg st="0" end="0"/>
                                            </p:txEl>
                                          </p:spTgt>
                                        </p:tgtEl>
                                        <p:attrNameLst>
                                          <p:attrName>ppt_y</p:attrName>
                                        </p:attrNameLst>
                                      </p:cBhvr>
                                      <p:tavLst>
                                        <p:tav tm="0">
                                          <p:val>
                                            <p:strVal val="#ppt_y+.1"/>
                                          </p:val>
                                        </p:tav>
                                        <p:tav tm="100000">
                                          <p:val>
                                            <p:strVal val="#ppt_y"/>
                                          </p:val>
                                        </p:tav>
                                      </p:tavLst>
                                    </p:anim>
                                  </p:childTnLst>
                                </p:cTn>
                              </p:par>
                            </p:childTnLst>
                          </p:cTn>
                        </p:par>
                        <p:par>
                          <p:cTn id="121" fill="hold">
                            <p:stCondLst>
                              <p:cond delay="6200"/>
                            </p:stCondLst>
                            <p:childTnLst>
                              <p:par>
                                <p:cTn id="122" presetID="22" presetClass="entr" presetSubtype="8" fill="hold" nodeType="afterEffect">
                                  <p:stCondLst>
                                    <p:cond delay="0"/>
                                  </p:stCondLst>
                                  <p:childTnLst>
                                    <p:set>
                                      <p:cBhvr>
                                        <p:cTn id="123" dur="1" fill="hold">
                                          <p:stCondLst>
                                            <p:cond delay="0"/>
                                          </p:stCondLst>
                                        </p:cTn>
                                        <p:tgtEl>
                                          <p:spTgt spid="267"/>
                                        </p:tgtEl>
                                        <p:attrNameLst>
                                          <p:attrName>style.visibility</p:attrName>
                                        </p:attrNameLst>
                                      </p:cBhvr>
                                      <p:to>
                                        <p:strVal val="visible"/>
                                      </p:to>
                                    </p:set>
                                    <p:animEffect transition="in" filter="wipe(left)">
                                      <p:cBhvr>
                                        <p:cTn id="124" dur="200"/>
                                        <p:tgtEl>
                                          <p:spTgt spid="267"/>
                                        </p:tgtEl>
                                      </p:cBhvr>
                                    </p:animEffect>
                                  </p:childTnLst>
                                </p:cTn>
                              </p:par>
                            </p:childTnLst>
                          </p:cTn>
                        </p:par>
                        <p:par>
                          <p:cTn id="125" fill="hold">
                            <p:stCondLst>
                              <p:cond delay="6400"/>
                            </p:stCondLst>
                            <p:childTnLst>
                              <p:par>
                                <p:cTn id="126" presetID="53" presetClass="entr" presetSubtype="16" fill="hold" grpId="0" nodeType="afterEffect">
                                  <p:stCondLst>
                                    <p:cond delay="0"/>
                                  </p:stCondLst>
                                  <p:childTnLst>
                                    <p:set>
                                      <p:cBhvr>
                                        <p:cTn id="127" dur="1" fill="hold">
                                          <p:stCondLst>
                                            <p:cond delay="0"/>
                                          </p:stCondLst>
                                        </p:cTn>
                                        <p:tgtEl>
                                          <p:spTgt spid="268">
                                            <p:txEl>
                                              <p:pRg st="0" end="0"/>
                                            </p:txEl>
                                          </p:spTgt>
                                        </p:tgtEl>
                                        <p:attrNameLst>
                                          <p:attrName>style.visibility</p:attrName>
                                        </p:attrNameLst>
                                      </p:cBhvr>
                                      <p:to>
                                        <p:strVal val="visible"/>
                                      </p:to>
                                    </p:set>
                                    <p:anim calcmode="lin" valueType="num">
                                      <p:cBhvr>
                                        <p:cTn id="128" dur="500" fill="hold"/>
                                        <p:tgtEl>
                                          <p:spTgt spid="268">
                                            <p:txEl>
                                              <p:pRg st="0" end="0"/>
                                            </p:txEl>
                                          </p:spTgt>
                                        </p:tgtEl>
                                        <p:attrNameLst>
                                          <p:attrName>ppt_w</p:attrName>
                                        </p:attrNameLst>
                                      </p:cBhvr>
                                      <p:tavLst>
                                        <p:tav tm="0">
                                          <p:val>
                                            <p:fltVal val="0"/>
                                          </p:val>
                                        </p:tav>
                                        <p:tav tm="100000">
                                          <p:val>
                                            <p:strVal val="#ppt_w"/>
                                          </p:val>
                                        </p:tav>
                                      </p:tavLst>
                                    </p:anim>
                                    <p:anim calcmode="lin" valueType="num">
                                      <p:cBhvr>
                                        <p:cTn id="129" dur="500" fill="hold"/>
                                        <p:tgtEl>
                                          <p:spTgt spid="268">
                                            <p:txEl>
                                              <p:pRg st="0" end="0"/>
                                            </p:txEl>
                                          </p:spTgt>
                                        </p:tgtEl>
                                        <p:attrNameLst>
                                          <p:attrName>ppt_h</p:attrName>
                                        </p:attrNameLst>
                                      </p:cBhvr>
                                      <p:tavLst>
                                        <p:tav tm="0">
                                          <p:val>
                                            <p:fltVal val="0"/>
                                          </p:val>
                                        </p:tav>
                                        <p:tav tm="100000">
                                          <p:val>
                                            <p:strVal val="#ppt_h"/>
                                          </p:val>
                                        </p:tav>
                                      </p:tavLst>
                                    </p:anim>
                                    <p:animEffect transition="in" filter="fade">
                                      <p:cBhvr>
                                        <p:cTn id="130" dur="500"/>
                                        <p:tgtEl>
                                          <p:spTgt spid="268">
                                            <p:txEl>
                                              <p:pRg st="0" end="0"/>
                                            </p:txEl>
                                          </p:spTgt>
                                        </p:tgtEl>
                                      </p:cBhvr>
                                    </p:animEffect>
                                  </p:childTnLst>
                                </p:cTn>
                              </p:par>
                            </p:childTnLst>
                          </p:cTn>
                        </p:par>
                        <p:par>
                          <p:cTn id="131" fill="hold">
                            <p:stCondLst>
                              <p:cond delay="6900"/>
                            </p:stCondLst>
                            <p:childTnLst>
                              <p:par>
                                <p:cTn id="132" presetID="53" presetClass="entr" presetSubtype="16" fill="hold" grpId="0" nodeType="afterEffect" nodePh="1">
                                  <p:stCondLst>
                                    <p:cond delay="0"/>
                                  </p:stCondLst>
                                  <p:endCondLst>
                                    <p:cond evt="begin" delay="0">
                                      <p:tn val="132"/>
                                    </p:cond>
                                  </p:endCondLst>
                                  <p:childTnLst>
                                    <p:set>
                                      <p:cBhvr>
                                        <p:cTn id="133" dur="1" fill="hold">
                                          <p:stCondLst>
                                            <p:cond delay="0"/>
                                          </p:stCondLst>
                                        </p:cTn>
                                        <p:tgtEl>
                                          <p:spTgt spid="269"/>
                                        </p:tgtEl>
                                        <p:attrNameLst>
                                          <p:attrName>style.visibility</p:attrName>
                                        </p:attrNameLst>
                                      </p:cBhvr>
                                      <p:to>
                                        <p:strVal val="visible"/>
                                      </p:to>
                                    </p:set>
                                    <p:anim calcmode="lin" valueType="num">
                                      <p:cBhvr>
                                        <p:cTn id="134" dur="100" fill="hold"/>
                                        <p:tgtEl>
                                          <p:spTgt spid="269"/>
                                        </p:tgtEl>
                                        <p:attrNameLst>
                                          <p:attrName>ppt_w</p:attrName>
                                        </p:attrNameLst>
                                      </p:cBhvr>
                                      <p:tavLst>
                                        <p:tav tm="0">
                                          <p:val>
                                            <p:fltVal val="0"/>
                                          </p:val>
                                        </p:tav>
                                        <p:tav tm="100000">
                                          <p:val>
                                            <p:strVal val="#ppt_w"/>
                                          </p:val>
                                        </p:tav>
                                      </p:tavLst>
                                    </p:anim>
                                    <p:anim calcmode="lin" valueType="num">
                                      <p:cBhvr>
                                        <p:cTn id="135" dur="100" fill="hold"/>
                                        <p:tgtEl>
                                          <p:spTgt spid="269"/>
                                        </p:tgtEl>
                                        <p:attrNameLst>
                                          <p:attrName>ppt_h</p:attrName>
                                        </p:attrNameLst>
                                      </p:cBhvr>
                                      <p:tavLst>
                                        <p:tav tm="0">
                                          <p:val>
                                            <p:fltVal val="0"/>
                                          </p:val>
                                        </p:tav>
                                        <p:tav tm="100000">
                                          <p:val>
                                            <p:strVal val="#ppt_h"/>
                                          </p:val>
                                        </p:tav>
                                      </p:tavLst>
                                    </p:anim>
                                    <p:animEffect transition="in" filter="fade">
                                      <p:cBhvr>
                                        <p:cTn id="136" dur="100"/>
                                        <p:tgtEl>
                                          <p:spTgt spid="269"/>
                                        </p:tgtEl>
                                      </p:cBhvr>
                                    </p:animEffect>
                                  </p:childTnLst>
                                </p:cTn>
                              </p:par>
                            </p:childTnLst>
                          </p:cTn>
                        </p:par>
                        <p:par>
                          <p:cTn id="137" fill="hold">
                            <p:stCondLst>
                              <p:cond delay="7000"/>
                            </p:stCondLst>
                            <p:childTnLst>
                              <p:par>
                                <p:cTn id="138" presetID="42" presetClass="entr" presetSubtype="0" fill="hold" grpId="0" nodeType="afterEffect">
                                  <p:stCondLst>
                                    <p:cond delay="0"/>
                                  </p:stCondLst>
                                  <p:childTnLst>
                                    <p:set>
                                      <p:cBhvr>
                                        <p:cTn id="139" dur="1" fill="hold">
                                          <p:stCondLst>
                                            <p:cond delay="0"/>
                                          </p:stCondLst>
                                        </p:cTn>
                                        <p:tgtEl>
                                          <p:spTgt spid="270">
                                            <p:txEl>
                                              <p:pRg st="0" end="0"/>
                                            </p:txEl>
                                          </p:spTgt>
                                        </p:tgtEl>
                                        <p:attrNameLst>
                                          <p:attrName>style.visibility</p:attrName>
                                        </p:attrNameLst>
                                      </p:cBhvr>
                                      <p:to>
                                        <p:strVal val="visible"/>
                                      </p:to>
                                    </p:set>
                                    <p:animEffect transition="in" filter="fade">
                                      <p:cBhvr>
                                        <p:cTn id="140" dur="300"/>
                                        <p:tgtEl>
                                          <p:spTgt spid="270">
                                            <p:txEl>
                                              <p:pRg st="0" end="0"/>
                                            </p:txEl>
                                          </p:spTgt>
                                        </p:tgtEl>
                                      </p:cBhvr>
                                    </p:animEffect>
                                    <p:anim calcmode="lin" valueType="num">
                                      <p:cBhvr>
                                        <p:cTn id="141" dur="300" fill="hold"/>
                                        <p:tgtEl>
                                          <p:spTgt spid="270">
                                            <p:txEl>
                                              <p:pRg st="0" end="0"/>
                                            </p:txEl>
                                          </p:spTgt>
                                        </p:tgtEl>
                                        <p:attrNameLst>
                                          <p:attrName>ppt_x</p:attrName>
                                        </p:attrNameLst>
                                      </p:cBhvr>
                                      <p:tavLst>
                                        <p:tav tm="0">
                                          <p:val>
                                            <p:strVal val="#ppt_x"/>
                                          </p:val>
                                        </p:tav>
                                        <p:tav tm="100000">
                                          <p:val>
                                            <p:strVal val="#ppt_x"/>
                                          </p:val>
                                        </p:tav>
                                      </p:tavLst>
                                    </p:anim>
                                    <p:anim calcmode="lin" valueType="num">
                                      <p:cBhvr>
                                        <p:cTn id="142" dur="300" fill="hold"/>
                                        <p:tgtEl>
                                          <p:spTgt spid="270">
                                            <p:txEl>
                                              <p:pRg st="0" end="0"/>
                                            </p:txEl>
                                          </p:spTgt>
                                        </p:tgtEl>
                                        <p:attrNameLst>
                                          <p:attrName>ppt_y</p:attrName>
                                        </p:attrNameLst>
                                      </p:cBhvr>
                                      <p:tavLst>
                                        <p:tav tm="0">
                                          <p:val>
                                            <p:strVal val="#ppt_y+.1"/>
                                          </p:val>
                                        </p:tav>
                                        <p:tav tm="100000">
                                          <p:val>
                                            <p:strVal val="#ppt_y"/>
                                          </p:val>
                                        </p:tav>
                                      </p:tavLst>
                                    </p:anim>
                                  </p:childTnLst>
                                </p:cTn>
                              </p:par>
                            </p:childTnLst>
                          </p:cTn>
                        </p:par>
                        <p:par>
                          <p:cTn id="143" fill="hold">
                            <p:stCondLst>
                              <p:cond delay="7300"/>
                            </p:stCondLst>
                            <p:childTnLst>
                              <p:par>
                                <p:cTn id="144" presetID="42" presetClass="entr" presetSubtype="0" fill="hold" grpId="0" nodeType="afterEffect">
                                  <p:stCondLst>
                                    <p:cond delay="0"/>
                                  </p:stCondLst>
                                  <p:childTnLst>
                                    <p:set>
                                      <p:cBhvr>
                                        <p:cTn id="145" dur="1" fill="hold">
                                          <p:stCondLst>
                                            <p:cond delay="0"/>
                                          </p:stCondLst>
                                        </p:cTn>
                                        <p:tgtEl>
                                          <p:spTgt spid="271">
                                            <p:txEl>
                                              <p:pRg st="0" end="0"/>
                                            </p:txEl>
                                          </p:spTgt>
                                        </p:tgtEl>
                                        <p:attrNameLst>
                                          <p:attrName>style.visibility</p:attrName>
                                        </p:attrNameLst>
                                      </p:cBhvr>
                                      <p:to>
                                        <p:strVal val="visible"/>
                                      </p:to>
                                    </p:set>
                                    <p:animEffect transition="in" filter="fade">
                                      <p:cBhvr>
                                        <p:cTn id="146" dur="300"/>
                                        <p:tgtEl>
                                          <p:spTgt spid="271">
                                            <p:txEl>
                                              <p:pRg st="0" end="0"/>
                                            </p:txEl>
                                          </p:spTgt>
                                        </p:tgtEl>
                                      </p:cBhvr>
                                    </p:animEffect>
                                    <p:anim calcmode="lin" valueType="num">
                                      <p:cBhvr>
                                        <p:cTn id="147" dur="300" fill="hold"/>
                                        <p:tgtEl>
                                          <p:spTgt spid="271">
                                            <p:txEl>
                                              <p:pRg st="0" end="0"/>
                                            </p:txEl>
                                          </p:spTgt>
                                        </p:tgtEl>
                                        <p:attrNameLst>
                                          <p:attrName>ppt_x</p:attrName>
                                        </p:attrNameLst>
                                      </p:cBhvr>
                                      <p:tavLst>
                                        <p:tav tm="0">
                                          <p:val>
                                            <p:strVal val="#ppt_x"/>
                                          </p:val>
                                        </p:tav>
                                        <p:tav tm="100000">
                                          <p:val>
                                            <p:strVal val="#ppt_x"/>
                                          </p:val>
                                        </p:tav>
                                      </p:tavLst>
                                    </p:anim>
                                    <p:anim calcmode="lin" valueType="num">
                                      <p:cBhvr>
                                        <p:cTn id="148" dur="300" fill="hold"/>
                                        <p:tgtEl>
                                          <p:spTgt spid="271">
                                            <p:txEl>
                                              <p:pRg st="0" end="0"/>
                                            </p:txEl>
                                          </p:spTgt>
                                        </p:tgtEl>
                                        <p:attrNameLst>
                                          <p:attrName>ppt_y</p:attrName>
                                        </p:attrNameLst>
                                      </p:cBhvr>
                                      <p:tavLst>
                                        <p:tav tm="0">
                                          <p:val>
                                            <p:strVal val="#ppt_y+.1"/>
                                          </p:val>
                                        </p:tav>
                                        <p:tav tm="100000">
                                          <p:val>
                                            <p:strVal val="#ppt_y"/>
                                          </p:val>
                                        </p:tav>
                                      </p:tavLst>
                                    </p:anim>
                                  </p:childTnLst>
                                </p:cTn>
                              </p:par>
                            </p:childTnLst>
                          </p:cTn>
                        </p:par>
                        <p:par>
                          <p:cTn id="149" fill="hold">
                            <p:stCondLst>
                              <p:cond delay="7600"/>
                            </p:stCondLst>
                            <p:childTnLst>
                              <p:par>
                                <p:cTn id="150" presetID="22" presetClass="entr" presetSubtype="8" fill="hold" nodeType="afterEffect">
                                  <p:stCondLst>
                                    <p:cond delay="0"/>
                                  </p:stCondLst>
                                  <p:childTnLst>
                                    <p:set>
                                      <p:cBhvr>
                                        <p:cTn id="151" dur="1" fill="hold">
                                          <p:stCondLst>
                                            <p:cond delay="0"/>
                                          </p:stCondLst>
                                        </p:cTn>
                                        <p:tgtEl>
                                          <p:spTgt spid="272"/>
                                        </p:tgtEl>
                                        <p:attrNameLst>
                                          <p:attrName>style.visibility</p:attrName>
                                        </p:attrNameLst>
                                      </p:cBhvr>
                                      <p:to>
                                        <p:strVal val="visible"/>
                                      </p:to>
                                    </p:set>
                                    <p:animEffect transition="in" filter="wipe(left)">
                                      <p:cBhvr>
                                        <p:cTn id="152" dur="200"/>
                                        <p:tgtEl>
                                          <p:spTgt spid="272"/>
                                        </p:tgtEl>
                                      </p:cBhvr>
                                    </p:animEffect>
                                  </p:childTnLst>
                                </p:cTn>
                              </p:par>
                            </p:childTnLst>
                          </p:cTn>
                        </p:par>
                        <p:par>
                          <p:cTn id="153" fill="hold">
                            <p:stCondLst>
                              <p:cond delay="7800"/>
                            </p:stCondLst>
                            <p:childTnLst>
                              <p:par>
                                <p:cTn id="154" presetID="53" presetClass="entr" presetSubtype="16" fill="hold" grpId="0" nodeType="afterEffect">
                                  <p:stCondLst>
                                    <p:cond delay="0"/>
                                  </p:stCondLst>
                                  <p:childTnLst>
                                    <p:set>
                                      <p:cBhvr>
                                        <p:cTn id="155" dur="1" fill="hold">
                                          <p:stCondLst>
                                            <p:cond delay="0"/>
                                          </p:stCondLst>
                                        </p:cTn>
                                        <p:tgtEl>
                                          <p:spTgt spid="273">
                                            <p:txEl>
                                              <p:pRg st="0" end="0"/>
                                            </p:txEl>
                                          </p:spTgt>
                                        </p:tgtEl>
                                        <p:attrNameLst>
                                          <p:attrName>style.visibility</p:attrName>
                                        </p:attrNameLst>
                                      </p:cBhvr>
                                      <p:to>
                                        <p:strVal val="visible"/>
                                      </p:to>
                                    </p:set>
                                    <p:anim calcmode="lin" valueType="num">
                                      <p:cBhvr>
                                        <p:cTn id="156" dur="500" fill="hold"/>
                                        <p:tgtEl>
                                          <p:spTgt spid="273">
                                            <p:txEl>
                                              <p:pRg st="0" end="0"/>
                                            </p:txEl>
                                          </p:spTgt>
                                        </p:tgtEl>
                                        <p:attrNameLst>
                                          <p:attrName>ppt_w</p:attrName>
                                        </p:attrNameLst>
                                      </p:cBhvr>
                                      <p:tavLst>
                                        <p:tav tm="0">
                                          <p:val>
                                            <p:fltVal val="0"/>
                                          </p:val>
                                        </p:tav>
                                        <p:tav tm="100000">
                                          <p:val>
                                            <p:strVal val="#ppt_w"/>
                                          </p:val>
                                        </p:tav>
                                      </p:tavLst>
                                    </p:anim>
                                    <p:anim calcmode="lin" valueType="num">
                                      <p:cBhvr>
                                        <p:cTn id="157" dur="500" fill="hold"/>
                                        <p:tgtEl>
                                          <p:spTgt spid="273">
                                            <p:txEl>
                                              <p:pRg st="0" end="0"/>
                                            </p:txEl>
                                          </p:spTgt>
                                        </p:tgtEl>
                                        <p:attrNameLst>
                                          <p:attrName>ppt_h</p:attrName>
                                        </p:attrNameLst>
                                      </p:cBhvr>
                                      <p:tavLst>
                                        <p:tav tm="0">
                                          <p:val>
                                            <p:fltVal val="0"/>
                                          </p:val>
                                        </p:tav>
                                        <p:tav tm="100000">
                                          <p:val>
                                            <p:strVal val="#ppt_h"/>
                                          </p:val>
                                        </p:tav>
                                      </p:tavLst>
                                    </p:anim>
                                    <p:animEffect transition="in" filter="fade">
                                      <p:cBhvr>
                                        <p:cTn id="158" dur="500"/>
                                        <p:tgtEl>
                                          <p:spTgt spid="27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49" grpId="0"/>
      <p:bldP spid="250" grpId="0" build="p">
        <p:tmplLst>
          <p:tmpl lvl="1">
            <p:tnLst>
              <p:par>
                <p:cTn presetID="42" presetClass="entr" presetSubtype="0" fill="hold" nodeType="afterEffect">
                  <p:stCondLst>
                    <p:cond delay="0"/>
                  </p:stCondLst>
                  <p:childTnLst>
                    <p:set>
                      <p:cBhvr>
                        <p:cTn dur="1" fill="hold">
                          <p:stCondLst>
                            <p:cond delay="0"/>
                          </p:stCondLst>
                        </p:cTn>
                        <p:tgtEl>
                          <p:spTgt spid="250"/>
                        </p:tgtEl>
                        <p:attrNameLst>
                          <p:attrName>style.visibility</p:attrName>
                        </p:attrNameLst>
                      </p:cBhvr>
                      <p:to>
                        <p:strVal val="visible"/>
                      </p:to>
                    </p:set>
                    <p:animEffect transition="in" filter="fade">
                      <p:cBhvr>
                        <p:cTn dur="300"/>
                        <p:tgtEl>
                          <p:spTgt spid="250"/>
                        </p:tgtEl>
                      </p:cBhvr>
                    </p:animEffect>
                    <p:anim calcmode="lin" valueType="num">
                      <p:cBhvr>
                        <p:cTn dur="300" fill="hold"/>
                        <p:tgtEl>
                          <p:spTgt spid="250"/>
                        </p:tgtEl>
                        <p:attrNameLst>
                          <p:attrName>ppt_x</p:attrName>
                        </p:attrNameLst>
                      </p:cBhvr>
                      <p:tavLst>
                        <p:tav tm="0">
                          <p:val>
                            <p:strVal val="#ppt_x"/>
                          </p:val>
                        </p:tav>
                        <p:tav tm="100000">
                          <p:val>
                            <p:strVal val="#ppt_x"/>
                          </p:val>
                        </p:tav>
                      </p:tavLst>
                    </p:anim>
                    <p:anim calcmode="lin" valueType="num">
                      <p:cBhvr>
                        <p:cTn dur="300" fill="hold"/>
                        <p:tgtEl>
                          <p:spTgt spid="250"/>
                        </p:tgtEl>
                        <p:attrNameLst>
                          <p:attrName>ppt_y</p:attrName>
                        </p:attrNameLst>
                      </p:cBhvr>
                      <p:tavLst>
                        <p:tav tm="0">
                          <p:val>
                            <p:strVal val="#ppt_y+.1"/>
                          </p:val>
                        </p:tav>
                        <p:tav tm="100000">
                          <p:val>
                            <p:strVal val="#ppt_y"/>
                          </p:val>
                        </p:tav>
                      </p:tavLst>
                    </p:anim>
                  </p:childTnLst>
                </p:cTn>
              </p:par>
            </p:tnLst>
          </p:tmpl>
        </p:tmplLst>
      </p:bldP>
      <p:bldP spid="251" grpId="0" build="p">
        <p:tmplLst>
          <p:tmpl lvl="1">
            <p:tnLst>
              <p:par>
                <p:cTn presetID="42" presetClass="entr" presetSubtype="0" fill="hold" nodeType="afterEffect">
                  <p:stCondLst>
                    <p:cond delay="0"/>
                  </p:stCondLst>
                  <p:childTnLst>
                    <p:set>
                      <p:cBhvr>
                        <p:cTn dur="1" fill="hold">
                          <p:stCondLst>
                            <p:cond delay="0"/>
                          </p:stCondLst>
                        </p:cTn>
                        <p:tgtEl>
                          <p:spTgt spid="251"/>
                        </p:tgtEl>
                        <p:attrNameLst>
                          <p:attrName>style.visibility</p:attrName>
                        </p:attrNameLst>
                      </p:cBhvr>
                      <p:to>
                        <p:strVal val="visible"/>
                      </p:to>
                    </p:set>
                    <p:animEffect transition="in" filter="fade">
                      <p:cBhvr>
                        <p:cTn dur="300"/>
                        <p:tgtEl>
                          <p:spTgt spid="251"/>
                        </p:tgtEl>
                      </p:cBhvr>
                    </p:animEffect>
                    <p:anim calcmode="lin" valueType="num">
                      <p:cBhvr>
                        <p:cTn dur="300" fill="hold"/>
                        <p:tgtEl>
                          <p:spTgt spid="251"/>
                        </p:tgtEl>
                        <p:attrNameLst>
                          <p:attrName>ppt_x</p:attrName>
                        </p:attrNameLst>
                      </p:cBhvr>
                      <p:tavLst>
                        <p:tav tm="0">
                          <p:val>
                            <p:strVal val="#ppt_x"/>
                          </p:val>
                        </p:tav>
                        <p:tav tm="100000">
                          <p:val>
                            <p:strVal val="#ppt_x"/>
                          </p:val>
                        </p:tav>
                      </p:tavLst>
                    </p:anim>
                    <p:anim calcmode="lin" valueType="num">
                      <p:cBhvr>
                        <p:cTn dur="300" fill="hold"/>
                        <p:tgtEl>
                          <p:spTgt spid="251"/>
                        </p:tgtEl>
                        <p:attrNameLst>
                          <p:attrName>ppt_y</p:attrName>
                        </p:attrNameLst>
                      </p:cBhvr>
                      <p:tavLst>
                        <p:tav tm="0">
                          <p:val>
                            <p:strVal val="#ppt_y+.1"/>
                          </p:val>
                        </p:tav>
                        <p:tav tm="100000">
                          <p:val>
                            <p:strVal val="#ppt_y"/>
                          </p:val>
                        </p:tav>
                      </p:tavLst>
                    </p:anim>
                  </p:childTnLst>
                </p:cTn>
              </p:par>
            </p:tnLst>
          </p:tmpl>
        </p:tmplLst>
      </p:bldP>
      <p:bldP spid="253" grpId="0" build="p">
        <p:tmplLst>
          <p:tmpl lvl="1">
            <p:tnLst>
              <p:par>
                <p:cTn presetID="53" presetClass="entr" presetSubtype="16" fill="hold" nodeType="afterEffect">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p:cTn dur="500" fill="hold"/>
                        <p:tgtEl>
                          <p:spTgt spid="253"/>
                        </p:tgtEl>
                        <p:attrNameLst>
                          <p:attrName>ppt_w</p:attrName>
                        </p:attrNameLst>
                      </p:cBhvr>
                      <p:tavLst>
                        <p:tav tm="0">
                          <p:val>
                            <p:fltVal val="0"/>
                          </p:val>
                        </p:tav>
                        <p:tav tm="100000">
                          <p:val>
                            <p:strVal val="#ppt_w"/>
                          </p:val>
                        </p:tav>
                      </p:tavLst>
                    </p:anim>
                    <p:anim calcmode="lin" valueType="num">
                      <p:cBhvr>
                        <p:cTn dur="500" fill="hold"/>
                        <p:tgtEl>
                          <p:spTgt spid="253"/>
                        </p:tgtEl>
                        <p:attrNameLst>
                          <p:attrName>ppt_h</p:attrName>
                        </p:attrNameLst>
                      </p:cBhvr>
                      <p:tavLst>
                        <p:tav tm="0">
                          <p:val>
                            <p:fltVal val="0"/>
                          </p:val>
                        </p:tav>
                        <p:tav tm="100000">
                          <p:val>
                            <p:strVal val="#ppt_h"/>
                          </p:val>
                        </p:tav>
                      </p:tavLst>
                    </p:anim>
                    <p:animEffect transition="in" filter="fade">
                      <p:cBhvr>
                        <p:cTn dur="500"/>
                        <p:tgtEl>
                          <p:spTgt spid="253"/>
                        </p:tgtEl>
                      </p:cBhvr>
                    </p:animEffect>
                  </p:childTnLst>
                </p:cTn>
              </p:par>
            </p:tnLst>
          </p:tmpl>
        </p:tmplLst>
      </p:bldP>
      <p:bldP spid="254" grpId="0"/>
      <p:bldP spid="255" grpId="0" build="p">
        <p:tmplLst>
          <p:tmpl lvl="1">
            <p:tnLst>
              <p:par>
                <p:cTn presetID="42" presetClass="entr" presetSubtype="0" fill="hold" nodeType="afterEffect">
                  <p:stCondLst>
                    <p:cond delay="0"/>
                  </p:stCondLst>
                  <p:childTnLst>
                    <p:set>
                      <p:cBhvr>
                        <p:cTn dur="1" fill="hold">
                          <p:stCondLst>
                            <p:cond delay="0"/>
                          </p:stCondLst>
                        </p:cTn>
                        <p:tgtEl>
                          <p:spTgt spid="255"/>
                        </p:tgtEl>
                        <p:attrNameLst>
                          <p:attrName>style.visibility</p:attrName>
                        </p:attrNameLst>
                      </p:cBhvr>
                      <p:to>
                        <p:strVal val="visible"/>
                      </p:to>
                    </p:set>
                    <p:animEffect transition="in" filter="fade">
                      <p:cBhvr>
                        <p:cTn dur="300"/>
                        <p:tgtEl>
                          <p:spTgt spid="255"/>
                        </p:tgtEl>
                      </p:cBhvr>
                    </p:animEffect>
                    <p:anim calcmode="lin" valueType="num">
                      <p:cBhvr>
                        <p:cTn dur="300" fill="hold"/>
                        <p:tgtEl>
                          <p:spTgt spid="255"/>
                        </p:tgtEl>
                        <p:attrNameLst>
                          <p:attrName>ppt_x</p:attrName>
                        </p:attrNameLst>
                      </p:cBhvr>
                      <p:tavLst>
                        <p:tav tm="0">
                          <p:val>
                            <p:strVal val="#ppt_x"/>
                          </p:val>
                        </p:tav>
                        <p:tav tm="100000">
                          <p:val>
                            <p:strVal val="#ppt_x"/>
                          </p:val>
                        </p:tav>
                      </p:tavLst>
                    </p:anim>
                    <p:anim calcmode="lin" valueType="num">
                      <p:cBhvr>
                        <p:cTn dur="300" fill="hold"/>
                        <p:tgtEl>
                          <p:spTgt spid="255"/>
                        </p:tgtEl>
                        <p:attrNameLst>
                          <p:attrName>ppt_y</p:attrName>
                        </p:attrNameLst>
                      </p:cBhvr>
                      <p:tavLst>
                        <p:tav tm="0">
                          <p:val>
                            <p:strVal val="#ppt_y+.1"/>
                          </p:val>
                        </p:tav>
                        <p:tav tm="100000">
                          <p:val>
                            <p:strVal val="#ppt_y"/>
                          </p:val>
                        </p:tav>
                      </p:tavLst>
                    </p:anim>
                  </p:childTnLst>
                </p:cTn>
              </p:par>
            </p:tnLst>
          </p:tmpl>
        </p:tmplLst>
      </p:bldP>
      <p:bldP spid="256" grpId="0" build="p">
        <p:tmplLst>
          <p:tmpl lvl="1">
            <p:tnLst>
              <p:par>
                <p:cTn presetID="42" presetClass="entr" presetSubtype="0" fill="hold" nodeType="afterEffect">
                  <p:stCondLst>
                    <p:cond delay="0"/>
                  </p:stCondLst>
                  <p:childTnLst>
                    <p:set>
                      <p:cBhvr>
                        <p:cTn dur="1" fill="hold">
                          <p:stCondLst>
                            <p:cond delay="0"/>
                          </p:stCondLst>
                        </p:cTn>
                        <p:tgtEl>
                          <p:spTgt spid="256"/>
                        </p:tgtEl>
                        <p:attrNameLst>
                          <p:attrName>style.visibility</p:attrName>
                        </p:attrNameLst>
                      </p:cBhvr>
                      <p:to>
                        <p:strVal val="visible"/>
                      </p:to>
                    </p:set>
                    <p:animEffect transition="in" filter="fade">
                      <p:cBhvr>
                        <p:cTn dur="300"/>
                        <p:tgtEl>
                          <p:spTgt spid="256"/>
                        </p:tgtEl>
                      </p:cBhvr>
                    </p:animEffect>
                    <p:anim calcmode="lin" valueType="num">
                      <p:cBhvr>
                        <p:cTn dur="300" fill="hold"/>
                        <p:tgtEl>
                          <p:spTgt spid="256"/>
                        </p:tgtEl>
                        <p:attrNameLst>
                          <p:attrName>ppt_x</p:attrName>
                        </p:attrNameLst>
                      </p:cBhvr>
                      <p:tavLst>
                        <p:tav tm="0">
                          <p:val>
                            <p:strVal val="#ppt_x"/>
                          </p:val>
                        </p:tav>
                        <p:tav tm="100000">
                          <p:val>
                            <p:strVal val="#ppt_x"/>
                          </p:val>
                        </p:tav>
                      </p:tavLst>
                    </p:anim>
                    <p:anim calcmode="lin" valueType="num">
                      <p:cBhvr>
                        <p:cTn dur="300" fill="hold"/>
                        <p:tgtEl>
                          <p:spTgt spid="256"/>
                        </p:tgtEl>
                        <p:attrNameLst>
                          <p:attrName>ppt_y</p:attrName>
                        </p:attrNameLst>
                      </p:cBhvr>
                      <p:tavLst>
                        <p:tav tm="0">
                          <p:val>
                            <p:strVal val="#ppt_y+.1"/>
                          </p:val>
                        </p:tav>
                        <p:tav tm="100000">
                          <p:val>
                            <p:strVal val="#ppt_y"/>
                          </p:val>
                        </p:tav>
                      </p:tavLst>
                    </p:anim>
                  </p:childTnLst>
                </p:cTn>
              </p:par>
            </p:tnLst>
          </p:tmpl>
        </p:tmplLst>
      </p:bldP>
      <p:bldP spid="258" grpId="0" build="p">
        <p:tmplLst>
          <p:tmpl lvl="1">
            <p:tnLst>
              <p:par>
                <p:cTn presetID="53" presetClass="entr" presetSubtype="16" fill="hold" nodeType="afterEffect">
                  <p:stCondLst>
                    <p:cond delay="0"/>
                  </p:stCondLst>
                  <p:childTnLst>
                    <p:set>
                      <p:cBhvr>
                        <p:cTn dur="1" fill="hold">
                          <p:stCondLst>
                            <p:cond delay="0"/>
                          </p:stCondLst>
                        </p:cTn>
                        <p:tgtEl>
                          <p:spTgt spid="258"/>
                        </p:tgtEl>
                        <p:attrNameLst>
                          <p:attrName>style.visibility</p:attrName>
                        </p:attrNameLst>
                      </p:cBhvr>
                      <p:to>
                        <p:strVal val="visible"/>
                      </p:to>
                    </p:set>
                    <p:anim calcmode="lin" valueType="num">
                      <p:cBhvr>
                        <p:cTn dur="500" fill="hold"/>
                        <p:tgtEl>
                          <p:spTgt spid="258"/>
                        </p:tgtEl>
                        <p:attrNameLst>
                          <p:attrName>ppt_w</p:attrName>
                        </p:attrNameLst>
                      </p:cBhvr>
                      <p:tavLst>
                        <p:tav tm="0">
                          <p:val>
                            <p:fltVal val="0"/>
                          </p:val>
                        </p:tav>
                        <p:tav tm="100000">
                          <p:val>
                            <p:strVal val="#ppt_w"/>
                          </p:val>
                        </p:tav>
                      </p:tavLst>
                    </p:anim>
                    <p:anim calcmode="lin" valueType="num">
                      <p:cBhvr>
                        <p:cTn dur="500" fill="hold"/>
                        <p:tgtEl>
                          <p:spTgt spid="258"/>
                        </p:tgtEl>
                        <p:attrNameLst>
                          <p:attrName>ppt_h</p:attrName>
                        </p:attrNameLst>
                      </p:cBhvr>
                      <p:tavLst>
                        <p:tav tm="0">
                          <p:val>
                            <p:fltVal val="0"/>
                          </p:val>
                        </p:tav>
                        <p:tav tm="100000">
                          <p:val>
                            <p:strVal val="#ppt_h"/>
                          </p:val>
                        </p:tav>
                      </p:tavLst>
                    </p:anim>
                    <p:animEffect transition="in" filter="fade">
                      <p:cBhvr>
                        <p:cTn dur="500"/>
                        <p:tgtEl>
                          <p:spTgt spid="258"/>
                        </p:tgtEl>
                      </p:cBhvr>
                    </p:animEffect>
                  </p:childTnLst>
                </p:cTn>
              </p:par>
            </p:tnLst>
          </p:tmpl>
        </p:tmplLst>
      </p:bldP>
      <p:bldP spid="259" grpId="0"/>
      <p:bldP spid="260" grpId="0" build="p">
        <p:tmplLst>
          <p:tmpl lvl="1">
            <p:tnLst>
              <p:par>
                <p:cTn presetID="42" presetClass="entr" presetSubtype="0" fill="hold" nodeType="afterEffect">
                  <p:stCondLst>
                    <p:cond delay="0"/>
                  </p:stCondLst>
                  <p:childTnLst>
                    <p:set>
                      <p:cBhvr>
                        <p:cTn dur="1" fill="hold">
                          <p:stCondLst>
                            <p:cond delay="0"/>
                          </p:stCondLst>
                        </p:cTn>
                        <p:tgtEl>
                          <p:spTgt spid="260"/>
                        </p:tgtEl>
                        <p:attrNameLst>
                          <p:attrName>style.visibility</p:attrName>
                        </p:attrNameLst>
                      </p:cBhvr>
                      <p:to>
                        <p:strVal val="visible"/>
                      </p:to>
                    </p:set>
                    <p:animEffect transition="in" filter="fade">
                      <p:cBhvr>
                        <p:cTn dur="300"/>
                        <p:tgtEl>
                          <p:spTgt spid="260"/>
                        </p:tgtEl>
                      </p:cBhvr>
                    </p:animEffect>
                    <p:anim calcmode="lin" valueType="num">
                      <p:cBhvr>
                        <p:cTn dur="300" fill="hold"/>
                        <p:tgtEl>
                          <p:spTgt spid="260"/>
                        </p:tgtEl>
                        <p:attrNameLst>
                          <p:attrName>ppt_x</p:attrName>
                        </p:attrNameLst>
                      </p:cBhvr>
                      <p:tavLst>
                        <p:tav tm="0">
                          <p:val>
                            <p:strVal val="#ppt_x"/>
                          </p:val>
                        </p:tav>
                        <p:tav tm="100000">
                          <p:val>
                            <p:strVal val="#ppt_x"/>
                          </p:val>
                        </p:tav>
                      </p:tavLst>
                    </p:anim>
                    <p:anim calcmode="lin" valueType="num">
                      <p:cBhvr>
                        <p:cTn dur="300" fill="hold"/>
                        <p:tgtEl>
                          <p:spTgt spid="260"/>
                        </p:tgtEl>
                        <p:attrNameLst>
                          <p:attrName>ppt_y</p:attrName>
                        </p:attrNameLst>
                      </p:cBhvr>
                      <p:tavLst>
                        <p:tav tm="0">
                          <p:val>
                            <p:strVal val="#ppt_y+.1"/>
                          </p:val>
                        </p:tav>
                        <p:tav tm="100000">
                          <p:val>
                            <p:strVal val="#ppt_y"/>
                          </p:val>
                        </p:tav>
                      </p:tavLst>
                    </p:anim>
                  </p:childTnLst>
                </p:cTn>
              </p:par>
            </p:tnLst>
          </p:tmpl>
        </p:tmplLst>
      </p:bldP>
      <p:bldP spid="261" grpId="0" build="p">
        <p:tmplLst>
          <p:tmpl lvl="1">
            <p:tnLst>
              <p:par>
                <p:cTn presetID="42" presetClass="entr" presetSubtype="0" fill="hold" nodeType="afterEffect">
                  <p:stCondLst>
                    <p:cond delay="0"/>
                  </p:stCondLst>
                  <p:childTnLst>
                    <p:set>
                      <p:cBhvr>
                        <p:cTn dur="1" fill="hold">
                          <p:stCondLst>
                            <p:cond delay="0"/>
                          </p:stCondLst>
                        </p:cTn>
                        <p:tgtEl>
                          <p:spTgt spid="261"/>
                        </p:tgtEl>
                        <p:attrNameLst>
                          <p:attrName>style.visibility</p:attrName>
                        </p:attrNameLst>
                      </p:cBhvr>
                      <p:to>
                        <p:strVal val="visible"/>
                      </p:to>
                    </p:set>
                    <p:animEffect transition="in" filter="fade">
                      <p:cBhvr>
                        <p:cTn dur="300"/>
                        <p:tgtEl>
                          <p:spTgt spid="261"/>
                        </p:tgtEl>
                      </p:cBhvr>
                    </p:animEffect>
                    <p:anim calcmode="lin" valueType="num">
                      <p:cBhvr>
                        <p:cTn dur="300" fill="hold"/>
                        <p:tgtEl>
                          <p:spTgt spid="261"/>
                        </p:tgtEl>
                        <p:attrNameLst>
                          <p:attrName>ppt_x</p:attrName>
                        </p:attrNameLst>
                      </p:cBhvr>
                      <p:tavLst>
                        <p:tav tm="0">
                          <p:val>
                            <p:strVal val="#ppt_x"/>
                          </p:val>
                        </p:tav>
                        <p:tav tm="100000">
                          <p:val>
                            <p:strVal val="#ppt_x"/>
                          </p:val>
                        </p:tav>
                      </p:tavLst>
                    </p:anim>
                    <p:anim calcmode="lin" valueType="num">
                      <p:cBhvr>
                        <p:cTn dur="300" fill="hold"/>
                        <p:tgtEl>
                          <p:spTgt spid="261"/>
                        </p:tgtEl>
                        <p:attrNameLst>
                          <p:attrName>ppt_y</p:attrName>
                        </p:attrNameLst>
                      </p:cBhvr>
                      <p:tavLst>
                        <p:tav tm="0">
                          <p:val>
                            <p:strVal val="#ppt_y+.1"/>
                          </p:val>
                        </p:tav>
                        <p:tav tm="100000">
                          <p:val>
                            <p:strVal val="#ppt_y"/>
                          </p:val>
                        </p:tav>
                      </p:tavLst>
                    </p:anim>
                  </p:childTnLst>
                </p:cTn>
              </p:par>
            </p:tnLst>
          </p:tmpl>
        </p:tmplLst>
      </p:bldP>
      <p:bldP spid="263" grpId="0" build="p">
        <p:tmplLst>
          <p:tmpl lvl="1">
            <p:tnLst>
              <p:par>
                <p:cTn presetID="53" presetClass="entr" presetSubtype="16" fill="hold" nodeType="afterEffect">
                  <p:stCondLst>
                    <p:cond delay="0"/>
                  </p:stCondLst>
                  <p:childTnLst>
                    <p:set>
                      <p:cBhvr>
                        <p:cTn dur="1" fill="hold">
                          <p:stCondLst>
                            <p:cond delay="0"/>
                          </p:stCondLst>
                        </p:cTn>
                        <p:tgtEl>
                          <p:spTgt spid="263"/>
                        </p:tgtEl>
                        <p:attrNameLst>
                          <p:attrName>style.visibility</p:attrName>
                        </p:attrNameLst>
                      </p:cBhvr>
                      <p:to>
                        <p:strVal val="visible"/>
                      </p:to>
                    </p:set>
                    <p:anim calcmode="lin" valueType="num">
                      <p:cBhvr>
                        <p:cTn dur="500" fill="hold"/>
                        <p:tgtEl>
                          <p:spTgt spid="263"/>
                        </p:tgtEl>
                        <p:attrNameLst>
                          <p:attrName>ppt_w</p:attrName>
                        </p:attrNameLst>
                      </p:cBhvr>
                      <p:tavLst>
                        <p:tav tm="0">
                          <p:val>
                            <p:fltVal val="0"/>
                          </p:val>
                        </p:tav>
                        <p:tav tm="100000">
                          <p:val>
                            <p:strVal val="#ppt_w"/>
                          </p:val>
                        </p:tav>
                      </p:tavLst>
                    </p:anim>
                    <p:anim calcmode="lin" valueType="num">
                      <p:cBhvr>
                        <p:cTn dur="500" fill="hold"/>
                        <p:tgtEl>
                          <p:spTgt spid="263"/>
                        </p:tgtEl>
                        <p:attrNameLst>
                          <p:attrName>ppt_h</p:attrName>
                        </p:attrNameLst>
                      </p:cBhvr>
                      <p:tavLst>
                        <p:tav tm="0">
                          <p:val>
                            <p:fltVal val="0"/>
                          </p:val>
                        </p:tav>
                        <p:tav tm="100000">
                          <p:val>
                            <p:strVal val="#ppt_h"/>
                          </p:val>
                        </p:tav>
                      </p:tavLst>
                    </p:anim>
                    <p:animEffect transition="in" filter="fade">
                      <p:cBhvr>
                        <p:cTn dur="500"/>
                        <p:tgtEl>
                          <p:spTgt spid="263"/>
                        </p:tgtEl>
                      </p:cBhvr>
                    </p:animEffect>
                  </p:childTnLst>
                </p:cTn>
              </p:par>
            </p:tnLst>
          </p:tmpl>
        </p:tmplLst>
      </p:bldP>
      <p:bldP spid="264" grpId="0"/>
      <p:bldP spid="265" grpId="0" build="p">
        <p:tmplLst>
          <p:tmpl lvl="1">
            <p:tnLst>
              <p:par>
                <p:cTn presetID="42" presetClass="entr" presetSubtype="0" fill="hold" nodeType="afterEffect">
                  <p:stCondLst>
                    <p:cond delay="0"/>
                  </p:stCondLst>
                  <p:childTnLst>
                    <p:set>
                      <p:cBhvr>
                        <p:cTn dur="1" fill="hold">
                          <p:stCondLst>
                            <p:cond delay="0"/>
                          </p:stCondLst>
                        </p:cTn>
                        <p:tgtEl>
                          <p:spTgt spid="265"/>
                        </p:tgtEl>
                        <p:attrNameLst>
                          <p:attrName>style.visibility</p:attrName>
                        </p:attrNameLst>
                      </p:cBhvr>
                      <p:to>
                        <p:strVal val="visible"/>
                      </p:to>
                    </p:set>
                    <p:animEffect transition="in" filter="fade">
                      <p:cBhvr>
                        <p:cTn dur="300"/>
                        <p:tgtEl>
                          <p:spTgt spid="265"/>
                        </p:tgtEl>
                      </p:cBhvr>
                    </p:animEffect>
                    <p:anim calcmode="lin" valueType="num">
                      <p:cBhvr>
                        <p:cTn dur="300" fill="hold"/>
                        <p:tgtEl>
                          <p:spTgt spid="265"/>
                        </p:tgtEl>
                        <p:attrNameLst>
                          <p:attrName>ppt_x</p:attrName>
                        </p:attrNameLst>
                      </p:cBhvr>
                      <p:tavLst>
                        <p:tav tm="0">
                          <p:val>
                            <p:strVal val="#ppt_x"/>
                          </p:val>
                        </p:tav>
                        <p:tav tm="100000">
                          <p:val>
                            <p:strVal val="#ppt_x"/>
                          </p:val>
                        </p:tav>
                      </p:tavLst>
                    </p:anim>
                    <p:anim calcmode="lin" valueType="num">
                      <p:cBhvr>
                        <p:cTn dur="300" fill="hold"/>
                        <p:tgtEl>
                          <p:spTgt spid="265"/>
                        </p:tgtEl>
                        <p:attrNameLst>
                          <p:attrName>ppt_y</p:attrName>
                        </p:attrNameLst>
                      </p:cBhvr>
                      <p:tavLst>
                        <p:tav tm="0">
                          <p:val>
                            <p:strVal val="#ppt_y+.1"/>
                          </p:val>
                        </p:tav>
                        <p:tav tm="100000">
                          <p:val>
                            <p:strVal val="#ppt_y"/>
                          </p:val>
                        </p:tav>
                      </p:tavLst>
                    </p:anim>
                  </p:childTnLst>
                </p:cTn>
              </p:par>
            </p:tnLst>
          </p:tmpl>
        </p:tmplLst>
      </p:bldP>
      <p:bldP spid="266" grpId="0" build="p">
        <p:tmplLst>
          <p:tmpl lvl="1">
            <p:tnLst>
              <p:par>
                <p:cTn presetID="42" presetClass="entr" presetSubtype="0" fill="hold" nodeType="afterEffect">
                  <p:stCondLst>
                    <p:cond delay="0"/>
                  </p:stCondLst>
                  <p:childTnLst>
                    <p:set>
                      <p:cBhvr>
                        <p:cTn dur="1" fill="hold">
                          <p:stCondLst>
                            <p:cond delay="0"/>
                          </p:stCondLst>
                        </p:cTn>
                        <p:tgtEl>
                          <p:spTgt spid="266"/>
                        </p:tgtEl>
                        <p:attrNameLst>
                          <p:attrName>style.visibility</p:attrName>
                        </p:attrNameLst>
                      </p:cBhvr>
                      <p:to>
                        <p:strVal val="visible"/>
                      </p:to>
                    </p:set>
                    <p:animEffect transition="in" filter="fade">
                      <p:cBhvr>
                        <p:cTn dur="300"/>
                        <p:tgtEl>
                          <p:spTgt spid="266"/>
                        </p:tgtEl>
                      </p:cBhvr>
                    </p:animEffect>
                    <p:anim calcmode="lin" valueType="num">
                      <p:cBhvr>
                        <p:cTn dur="300" fill="hold"/>
                        <p:tgtEl>
                          <p:spTgt spid="266"/>
                        </p:tgtEl>
                        <p:attrNameLst>
                          <p:attrName>ppt_x</p:attrName>
                        </p:attrNameLst>
                      </p:cBhvr>
                      <p:tavLst>
                        <p:tav tm="0">
                          <p:val>
                            <p:strVal val="#ppt_x"/>
                          </p:val>
                        </p:tav>
                        <p:tav tm="100000">
                          <p:val>
                            <p:strVal val="#ppt_x"/>
                          </p:val>
                        </p:tav>
                      </p:tavLst>
                    </p:anim>
                    <p:anim calcmode="lin" valueType="num">
                      <p:cBhvr>
                        <p:cTn dur="300" fill="hold"/>
                        <p:tgtEl>
                          <p:spTgt spid="266"/>
                        </p:tgtEl>
                        <p:attrNameLst>
                          <p:attrName>ppt_y</p:attrName>
                        </p:attrNameLst>
                      </p:cBhvr>
                      <p:tavLst>
                        <p:tav tm="0">
                          <p:val>
                            <p:strVal val="#ppt_y+.1"/>
                          </p:val>
                        </p:tav>
                        <p:tav tm="100000">
                          <p:val>
                            <p:strVal val="#ppt_y"/>
                          </p:val>
                        </p:tav>
                      </p:tavLst>
                    </p:anim>
                  </p:childTnLst>
                </p:cTn>
              </p:par>
            </p:tnLst>
          </p:tmpl>
        </p:tmplLst>
      </p:bldP>
      <p:bldP spid="268" grpId="0" build="p">
        <p:tmplLst>
          <p:tmpl lvl="1">
            <p:tnLst>
              <p:par>
                <p:cTn presetID="53" presetClass="entr" presetSubtype="16" fill="hold" nodeType="afterEffect">
                  <p:stCondLst>
                    <p:cond delay="0"/>
                  </p:stCondLst>
                  <p:childTnLst>
                    <p:set>
                      <p:cBhvr>
                        <p:cTn dur="1" fill="hold">
                          <p:stCondLst>
                            <p:cond delay="0"/>
                          </p:stCondLst>
                        </p:cTn>
                        <p:tgtEl>
                          <p:spTgt spid="268"/>
                        </p:tgtEl>
                        <p:attrNameLst>
                          <p:attrName>style.visibility</p:attrName>
                        </p:attrNameLst>
                      </p:cBhvr>
                      <p:to>
                        <p:strVal val="visible"/>
                      </p:to>
                    </p:set>
                    <p:anim calcmode="lin" valueType="num">
                      <p:cBhvr>
                        <p:cTn dur="500" fill="hold"/>
                        <p:tgtEl>
                          <p:spTgt spid="268"/>
                        </p:tgtEl>
                        <p:attrNameLst>
                          <p:attrName>ppt_w</p:attrName>
                        </p:attrNameLst>
                      </p:cBhvr>
                      <p:tavLst>
                        <p:tav tm="0">
                          <p:val>
                            <p:fltVal val="0"/>
                          </p:val>
                        </p:tav>
                        <p:tav tm="100000">
                          <p:val>
                            <p:strVal val="#ppt_w"/>
                          </p:val>
                        </p:tav>
                      </p:tavLst>
                    </p:anim>
                    <p:anim calcmode="lin" valueType="num">
                      <p:cBhvr>
                        <p:cTn dur="500" fill="hold"/>
                        <p:tgtEl>
                          <p:spTgt spid="268"/>
                        </p:tgtEl>
                        <p:attrNameLst>
                          <p:attrName>ppt_h</p:attrName>
                        </p:attrNameLst>
                      </p:cBhvr>
                      <p:tavLst>
                        <p:tav tm="0">
                          <p:val>
                            <p:fltVal val="0"/>
                          </p:val>
                        </p:tav>
                        <p:tav tm="100000">
                          <p:val>
                            <p:strVal val="#ppt_h"/>
                          </p:val>
                        </p:tav>
                      </p:tavLst>
                    </p:anim>
                    <p:animEffect transition="in" filter="fade">
                      <p:cBhvr>
                        <p:cTn dur="500"/>
                        <p:tgtEl>
                          <p:spTgt spid="268"/>
                        </p:tgtEl>
                      </p:cBhvr>
                    </p:animEffect>
                  </p:childTnLst>
                </p:cTn>
              </p:par>
            </p:tnLst>
          </p:tmpl>
        </p:tmplLst>
      </p:bldP>
      <p:bldP spid="269" grpId="0"/>
      <p:bldP spid="270" grpId="0" build="p">
        <p:tmplLst>
          <p:tmpl lvl="1">
            <p:tnLst>
              <p:par>
                <p:cTn presetID="42" presetClass="entr" presetSubtype="0" fill="hold" nodeType="afterEffect">
                  <p:stCondLst>
                    <p:cond delay="0"/>
                  </p:stCondLst>
                  <p:childTnLst>
                    <p:set>
                      <p:cBhvr>
                        <p:cTn dur="1" fill="hold">
                          <p:stCondLst>
                            <p:cond delay="0"/>
                          </p:stCondLst>
                        </p:cTn>
                        <p:tgtEl>
                          <p:spTgt spid="270"/>
                        </p:tgtEl>
                        <p:attrNameLst>
                          <p:attrName>style.visibility</p:attrName>
                        </p:attrNameLst>
                      </p:cBhvr>
                      <p:to>
                        <p:strVal val="visible"/>
                      </p:to>
                    </p:set>
                    <p:animEffect transition="in" filter="fade">
                      <p:cBhvr>
                        <p:cTn dur="300"/>
                        <p:tgtEl>
                          <p:spTgt spid="270"/>
                        </p:tgtEl>
                      </p:cBhvr>
                    </p:animEffect>
                    <p:anim calcmode="lin" valueType="num">
                      <p:cBhvr>
                        <p:cTn dur="300" fill="hold"/>
                        <p:tgtEl>
                          <p:spTgt spid="270"/>
                        </p:tgtEl>
                        <p:attrNameLst>
                          <p:attrName>ppt_x</p:attrName>
                        </p:attrNameLst>
                      </p:cBhvr>
                      <p:tavLst>
                        <p:tav tm="0">
                          <p:val>
                            <p:strVal val="#ppt_x"/>
                          </p:val>
                        </p:tav>
                        <p:tav tm="100000">
                          <p:val>
                            <p:strVal val="#ppt_x"/>
                          </p:val>
                        </p:tav>
                      </p:tavLst>
                    </p:anim>
                    <p:anim calcmode="lin" valueType="num">
                      <p:cBhvr>
                        <p:cTn dur="300" fill="hold"/>
                        <p:tgtEl>
                          <p:spTgt spid="270"/>
                        </p:tgtEl>
                        <p:attrNameLst>
                          <p:attrName>ppt_y</p:attrName>
                        </p:attrNameLst>
                      </p:cBhvr>
                      <p:tavLst>
                        <p:tav tm="0">
                          <p:val>
                            <p:strVal val="#ppt_y+.1"/>
                          </p:val>
                        </p:tav>
                        <p:tav tm="100000">
                          <p:val>
                            <p:strVal val="#ppt_y"/>
                          </p:val>
                        </p:tav>
                      </p:tavLst>
                    </p:anim>
                  </p:childTnLst>
                </p:cTn>
              </p:par>
            </p:tnLst>
          </p:tmpl>
        </p:tmplLst>
      </p:bldP>
      <p:bldP spid="271" grpId="0" build="p">
        <p:tmplLst>
          <p:tmpl lvl="1">
            <p:tnLst>
              <p:par>
                <p:cTn presetID="42" presetClass="entr" presetSubtype="0" fill="hold" nodeType="afterEffect">
                  <p:stCondLst>
                    <p:cond delay="0"/>
                  </p:stCondLst>
                  <p:childTnLst>
                    <p:set>
                      <p:cBhvr>
                        <p:cTn dur="1" fill="hold">
                          <p:stCondLst>
                            <p:cond delay="0"/>
                          </p:stCondLst>
                        </p:cTn>
                        <p:tgtEl>
                          <p:spTgt spid="271"/>
                        </p:tgtEl>
                        <p:attrNameLst>
                          <p:attrName>style.visibility</p:attrName>
                        </p:attrNameLst>
                      </p:cBhvr>
                      <p:to>
                        <p:strVal val="visible"/>
                      </p:to>
                    </p:set>
                    <p:animEffect transition="in" filter="fade">
                      <p:cBhvr>
                        <p:cTn dur="300"/>
                        <p:tgtEl>
                          <p:spTgt spid="271"/>
                        </p:tgtEl>
                      </p:cBhvr>
                    </p:animEffect>
                    <p:anim calcmode="lin" valueType="num">
                      <p:cBhvr>
                        <p:cTn dur="300" fill="hold"/>
                        <p:tgtEl>
                          <p:spTgt spid="271"/>
                        </p:tgtEl>
                        <p:attrNameLst>
                          <p:attrName>ppt_x</p:attrName>
                        </p:attrNameLst>
                      </p:cBhvr>
                      <p:tavLst>
                        <p:tav tm="0">
                          <p:val>
                            <p:strVal val="#ppt_x"/>
                          </p:val>
                        </p:tav>
                        <p:tav tm="100000">
                          <p:val>
                            <p:strVal val="#ppt_x"/>
                          </p:val>
                        </p:tav>
                      </p:tavLst>
                    </p:anim>
                    <p:anim calcmode="lin" valueType="num">
                      <p:cBhvr>
                        <p:cTn dur="300" fill="hold"/>
                        <p:tgtEl>
                          <p:spTgt spid="271"/>
                        </p:tgtEl>
                        <p:attrNameLst>
                          <p:attrName>ppt_y</p:attrName>
                        </p:attrNameLst>
                      </p:cBhvr>
                      <p:tavLst>
                        <p:tav tm="0">
                          <p:val>
                            <p:strVal val="#ppt_y+.1"/>
                          </p:val>
                        </p:tav>
                        <p:tav tm="100000">
                          <p:val>
                            <p:strVal val="#ppt_y"/>
                          </p:val>
                        </p:tav>
                      </p:tavLst>
                    </p:anim>
                  </p:childTnLst>
                </p:cTn>
              </p:par>
            </p:tnLst>
          </p:tmpl>
        </p:tmplLst>
      </p:bldP>
      <p:bldP spid="273" grpId="0" build="p">
        <p:tmplLst>
          <p:tmpl lvl="1">
            <p:tnLst>
              <p:par>
                <p:cTn presetID="53" presetClass="entr" presetSubtype="16" fill="hold" nodeType="afterEffect">
                  <p:stCondLst>
                    <p:cond delay="0"/>
                  </p:stCondLst>
                  <p:childTnLst>
                    <p:set>
                      <p:cBhvr>
                        <p:cTn dur="1" fill="hold">
                          <p:stCondLst>
                            <p:cond delay="0"/>
                          </p:stCondLst>
                        </p:cTn>
                        <p:tgtEl>
                          <p:spTgt spid="273"/>
                        </p:tgtEl>
                        <p:attrNameLst>
                          <p:attrName>style.visibility</p:attrName>
                        </p:attrNameLst>
                      </p:cBhvr>
                      <p:to>
                        <p:strVal val="visible"/>
                      </p:to>
                    </p:set>
                    <p:anim calcmode="lin" valueType="num">
                      <p:cBhvr>
                        <p:cTn dur="500" fill="hold"/>
                        <p:tgtEl>
                          <p:spTgt spid="273"/>
                        </p:tgtEl>
                        <p:attrNameLst>
                          <p:attrName>ppt_w</p:attrName>
                        </p:attrNameLst>
                      </p:cBhvr>
                      <p:tavLst>
                        <p:tav tm="0">
                          <p:val>
                            <p:fltVal val="0"/>
                          </p:val>
                        </p:tav>
                        <p:tav tm="100000">
                          <p:val>
                            <p:strVal val="#ppt_w"/>
                          </p:val>
                        </p:tav>
                      </p:tavLst>
                    </p:anim>
                    <p:anim calcmode="lin" valueType="num">
                      <p:cBhvr>
                        <p:cTn dur="500" fill="hold"/>
                        <p:tgtEl>
                          <p:spTgt spid="273"/>
                        </p:tgtEl>
                        <p:attrNameLst>
                          <p:attrName>ppt_h</p:attrName>
                        </p:attrNameLst>
                      </p:cBhvr>
                      <p:tavLst>
                        <p:tav tm="0">
                          <p:val>
                            <p:fltVal val="0"/>
                          </p:val>
                        </p:tav>
                        <p:tav tm="100000">
                          <p:val>
                            <p:strVal val="#ppt_h"/>
                          </p:val>
                        </p:tav>
                      </p:tavLst>
                    </p:anim>
                    <p:animEffect transition="in" filter="fade">
                      <p:cBhvr>
                        <p:cTn dur="500"/>
                        <p:tgtEl>
                          <p:spTgt spid="273"/>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Team</a:t>
            </a:r>
            <a:r>
              <a:rPr lang="es-ES_tradnl" dirty="0" smtClean="0"/>
              <a:t> </a:t>
            </a:r>
            <a:r>
              <a:rPr lang="es-ES_tradnl" dirty="0" err="1" smtClean="0"/>
              <a:t>Skills</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49" name="Picture Placeholder 10"/>
          <p:cNvSpPr>
            <a:spLocks noGrp="1"/>
          </p:cNvSpPr>
          <p:nvPr>
            <p:ph type="pic" sz="quarter" idx="36"/>
          </p:nvPr>
        </p:nvSpPr>
        <p:spPr>
          <a:xfrm>
            <a:off x="1531573" y="3185592"/>
            <a:ext cx="3866114" cy="3866116"/>
          </a:xfrm>
          <a:custGeom>
            <a:avLst/>
            <a:gdLst/>
            <a:ahLst/>
            <a:cxnLst/>
            <a:rect l="l" t="t" r="r" b="b"/>
            <a:pathLst>
              <a:path w="4032596" h="4032596">
                <a:moveTo>
                  <a:pt x="672113" y="0"/>
                </a:moveTo>
                <a:lnTo>
                  <a:pt x="3360483" y="0"/>
                </a:lnTo>
                <a:cubicBezTo>
                  <a:pt x="3731681" y="0"/>
                  <a:pt x="4032596" y="300915"/>
                  <a:pt x="4032596" y="672113"/>
                </a:cubicBezTo>
                <a:lnTo>
                  <a:pt x="4032596" y="3360483"/>
                </a:lnTo>
                <a:cubicBezTo>
                  <a:pt x="4032596" y="3731681"/>
                  <a:pt x="3731681" y="4032596"/>
                  <a:pt x="3360483" y="4032596"/>
                </a:cubicBezTo>
                <a:lnTo>
                  <a:pt x="672113" y="4032596"/>
                </a:lnTo>
                <a:cubicBezTo>
                  <a:pt x="300915" y="4032596"/>
                  <a:pt x="0" y="3731681"/>
                  <a:pt x="0" y="3360483"/>
                </a:cubicBezTo>
                <a:lnTo>
                  <a:pt x="0" y="672113"/>
                </a:lnTo>
                <a:cubicBezTo>
                  <a:pt x="0" y="300915"/>
                  <a:pt x="300915" y="0"/>
                  <a:pt x="672113" y="0"/>
                </a:cubicBez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dirty="0"/>
          </a:p>
        </p:txBody>
      </p:sp>
      <p:sp>
        <p:nvSpPr>
          <p:cNvPr id="250" name="Text Placeholder 7"/>
          <p:cNvSpPr>
            <a:spLocks noGrp="1"/>
          </p:cNvSpPr>
          <p:nvPr>
            <p:ph type="body" sz="quarter" idx="53" hasCustomPrompt="1"/>
          </p:nvPr>
        </p:nvSpPr>
        <p:spPr>
          <a:xfrm>
            <a:off x="1531573" y="7362056"/>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75000"/>
                    <a:lumOff val="25000"/>
                  </a:schemeClr>
                </a:solidFill>
                <a:latin typeface="Lato Regular"/>
                <a:cs typeface="Lato Regular"/>
              </a:defRPr>
            </a:lvl1pPr>
          </a:lstStyle>
          <a:p>
            <a:pPr lvl="0"/>
            <a:r>
              <a:rPr lang="es-ES_tradnl" dirty="0" err="1" smtClean="0"/>
              <a:t>Member</a:t>
            </a:r>
            <a:r>
              <a:rPr lang="es-ES_tradnl" dirty="0" smtClean="0"/>
              <a:t> </a:t>
            </a:r>
            <a:r>
              <a:rPr lang="es-ES_tradnl" dirty="0" err="1" smtClean="0"/>
              <a:t>Name</a:t>
            </a:r>
            <a:endParaRPr lang="es-ES_tradnl" dirty="0" smtClean="0"/>
          </a:p>
        </p:txBody>
      </p:sp>
      <p:sp>
        <p:nvSpPr>
          <p:cNvPr id="251" name="Text Placeholder 7"/>
          <p:cNvSpPr>
            <a:spLocks noGrp="1"/>
          </p:cNvSpPr>
          <p:nvPr>
            <p:ph type="body" sz="quarter" idx="39" hasCustomPrompt="1"/>
          </p:nvPr>
        </p:nvSpPr>
        <p:spPr>
          <a:xfrm>
            <a:off x="1531573" y="8010130"/>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smtClean="0"/>
              <a:t>Member</a:t>
            </a:r>
            <a:r>
              <a:rPr lang="es-ES_tradnl" dirty="0" smtClean="0"/>
              <a:t> </a:t>
            </a:r>
            <a:r>
              <a:rPr lang="es-ES_tradnl" dirty="0" err="1" smtClean="0"/>
              <a:t>Title</a:t>
            </a:r>
            <a:endParaRPr lang="es-ES_tradnl" dirty="0" smtClean="0"/>
          </a:p>
        </p:txBody>
      </p:sp>
      <p:cxnSp>
        <p:nvCxnSpPr>
          <p:cNvPr id="252" name="Straight Connector 251"/>
          <p:cNvCxnSpPr/>
          <p:nvPr userDrawn="1"/>
        </p:nvCxnSpPr>
        <p:spPr>
          <a:xfrm flipH="1">
            <a:off x="1536404" y="8802216"/>
            <a:ext cx="3861289" cy="0"/>
          </a:xfrm>
          <a:prstGeom prst="line">
            <a:avLst/>
          </a:prstGeom>
          <a:ln>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254" name="Picture Placeholder 10"/>
          <p:cNvSpPr>
            <a:spLocks noGrp="1"/>
          </p:cNvSpPr>
          <p:nvPr>
            <p:ph type="pic" sz="quarter" idx="54"/>
          </p:nvPr>
        </p:nvSpPr>
        <p:spPr>
          <a:xfrm>
            <a:off x="5928892" y="3185592"/>
            <a:ext cx="3866114" cy="3866116"/>
          </a:xfrm>
          <a:custGeom>
            <a:avLst/>
            <a:gdLst/>
            <a:ahLst/>
            <a:cxnLst/>
            <a:rect l="l" t="t" r="r" b="b"/>
            <a:pathLst>
              <a:path w="4032596" h="4032596">
                <a:moveTo>
                  <a:pt x="672113" y="0"/>
                </a:moveTo>
                <a:lnTo>
                  <a:pt x="3360483" y="0"/>
                </a:lnTo>
                <a:cubicBezTo>
                  <a:pt x="3731681" y="0"/>
                  <a:pt x="4032596" y="300915"/>
                  <a:pt x="4032596" y="672113"/>
                </a:cubicBezTo>
                <a:lnTo>
                  <a:pt x="4032596" y="3360483"/>
                </a:lnTo>
                <a:cubicBezTo>
                  <a:pt x="4032596" y="3731681"/>
                  <a:pt x="3731681" y="4032596"/>
                  <a:pt x="3360483" y="4032596"/>
                </a:cubicBezTo>
                <a:lnTo>
                  <a:pt x="672113" y="4032596"/>
                </a:lnTo>
                <a:cubicBezTo>
                  <a:pt x="300915" y="4032596"/>
                  <a:pt x="0" y="3731681"/>
                  <a:pt x="0" y="3360483"/>
                </a:cubicBezTo>
                <a:lnTo>
                  <a:pt x="0" y="672113"/>
                </a:lnTo>
                <a:cubicBezTo>
                  <a:pt x="0" y="300915"/>
                  <a:pt x="300915" y="0"/>
                  <a:pt x="672113" y="0"/>
                </a:cubicBez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dirty="0"/>
          </a:p>
        </p:txBody>
      </p:sp>
      <p:sp>
        <p:nvSpPr>
          <p:cNvPr id="255" name="Text Placeholder 7"/>
          <p:cNvSpPr>
            <a:spLocks noGrp="1"/>
          </p:cNvSpPr>
          <p:nvPr>
            <p:ph type="body" sz="quarter" idx="57" hasCustomPrompt="1"/>
          </p:nvPr>
        </p:nvSpPr>
        <p:spPr>
          <a:xfrm>
            <a:off x="5928892" y="7362056"/>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75000"/>
                    <a:lumOff val="25000"/>
                  </a:schemeClr>
                </a:solidFill>
                <a:latin typeface="Lato Regular"/>
                <a:cs typeface="Lato Regular"/>
              </a:defRPr>
            </a:lvl1pPr>
          </a:lstStyle>
          <a:p>
            <a:pPr lvl="0"/>
            <a:r>
              <a:rPr lang="es-ES_tradnl" dirty="0" err="1" smtClean="0"/>
              <a:t>Member</a:t>
            </a:r>
            <a:r>
              <a:rPr lang="es-ES_tradnl" dirty="0" smtClean="0"/>
              <a:t> </a:t>
            </a:r>
            <a:r>
              <a:rPr lang="es-ES_tradnl" dirty="0" err="1" smtClean="0"/>
              <a:t>Name</a:t>
            </a:r>
            <a:endParaRPr lang="es-ES_tradnl" dirty="0" smtClean="0"/>
          </a:p>
        </p:txBody>
      </p:sp>
      <p:sp>
        <p:nvSpPr>
          <p:cNvPr id="256" name="Text Placeholder 7"/>
          <p:cNvSpPr>
            <a:spLocks noGrp="1"/>
          </p:cNvSpPr>
          <p:nvPr>
            <p:ph type="body" sz="quarter" idx="55" hasCustomPrompt="1"/>
          </p:nvPr>
        </p:nvSpPr>
        <p:spPr>
          <a:xfrm>
            <a:off x="5928892" y="8010130"/>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smtClean="0"/>
              <a:t>Member</a:t>
            </a:r>
            <a:r>
              <a:rPr lang="es-ES_tradnl" dirty="0" smtClean="0"/>
              <a:t> </a:t>
            </a:r>
            <a:r>
              <a:rPr lang="es-ES_tradnl" dirty="0" err="1" smtClean="0"/>
              <a:t>Title</a:t>
            </a:r>
            <a:endParaRPr lang="es-ES_tradnl" dirty="0" smtClean="0"/>
          </a:p>
        </p:txBody>
      </p:sp>
      <p:cxnSp>
        <p:nvCxnSpPr>
          <p:cNvPr id="257" name="Straight Connector 256"/>
          <p:cNvCxnSpPr/>
          <p:nvPr userDrawn="1"/>
        </p:nvCxnSpPr>
        <p:spPr>
          <a:xfrm flipH="1">
            <a:off x="5933723" y="8802216"/>
            <a:ext cx="3861289"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259" name="Picture Placeholder 10"/>
          <p:cNvSpPr>
            <a:spLocks noGrp="1"/>
          </p:cNvSpPr>
          <p:nvPr>
            <p:ph type="pic" sz="quarter" idx="58"/>
          </p:nvPr>
        </p:nvSpPr>
        <p:spPr>
          <a:xfrm>
            <a:off x="10329801" y="3185592"/>
            <a:ext cx="3866114" cy="3866116"/>
          </a:xfrm>
          <a:custGeom>
            <a:avLst/>
            <a:gdLst/>
            <a:ahLst/>
            <a:cxnLst/>
            <a:rect l="l" t="t" r="r" b="b"/>
            <a:pathLst>
              <a:path w="4032596" h="4032596">
                <a:moveTo>
                  <a:pt x="672113" y="0"/>
                </a:moveTo>
                <a:lnTo>
                  <a:pt x="3360483" y="0"/>
                </a:lnTo>
                <a:cubicBezTo>
                  <a:pt x="3731681" y="0"/>
                  <a:pt x="4032596" y="300915"/>
                  <a:pt x="4032596" y="672113"/>
                </a:cubicBezTo>
                <a:lnTo>
                  <a:pt x="4032596" y="3360483"/>
                </a:lnTo>
                <a:cubicBezTo>
                  <a:pt x="4032596" y="3731681"/>
                  <a:pt x="3731681" y="4032596"/>
                  <a:pt x="3360483" y="4032596"/>
                </a:cubicBezTo>
                <a:lnTo>
                  <a:pt x="672113" y="4032596"/>
                </a:lnTo>
                <a:cubicBezTo>
                  <a:pt x="300915" y="4032596"/>
                  <a:pt x="0" y="3731681"/>
                  <a:pt x="0" y="3360483"/>
                </a:cubicBezTo>
                <a:lnTo>
                  <a:pt x="0" y="672113"/>
                </a:lnTo>
                <a:cubicBezTo>
                  <a:pt x="0" y="300915"/>
                  <a:pt x="300915" y="0"/>
                  <a:pt x="672113" y="0"/>
                </a:cubicBez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dirty="0"/>
          </a:p>
        </p:txBody>
      </p:sp>
      <p:sp>
        <p:nvSpPr>
          <p:cNvPr id="260" name="Text Placeholder 7"/>
          <p:cNvSpPr>
            <a:spLocks noGrp="1"/>
          </p:cNvSpPr>
          <p:nvPr>
            <p:ph type="body" sz="quarter" idx="61" hasCustomPrompt="1"/>
          </p:nvPr>
        </p:nvSpPr>
        <p:spPr>
          <a:xfrm>
            <a:off x="10329801" y="7362056"/>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75000"/>
                    <a:lumOff val="25000"/>
                  </a:schemeClr>
                </a:solidFill>
                <a:latin typeface="Lato Regular"/>
                <a:cs typeface="Lato Regular"/>
              </a:defRPr>
            </a:lvl1pPr>
          </a:lstStyle>
          <a:p>
            <a:pPr lvl="0"/>
            <a:r>
              <a:rPr lang="es-ES_tradnl" dirty="0" err="1" smtClean="0"/>
              <a:t>Member</a:t>
            </a:r>
            <a:r>
              <a:rPr lang="es-ES_tradnl" dirty="0" smtClean="0"/>
              <a:t> </a:t>
            </a:r>
            <a:r>
              <a:rPr lang="es-ES_tradnl" dirty="0" err="1" smtClean="0"/>
              <a:t>Name</a:t>
            </a:r>
            <a:endParaRPr lang="es-ES_tradnl" dirty="0" smtClean="0"/>
          </a:p>
        </p:txBody>
      </p:sp>
      <p:sp>
        <p:nvSpPr>
          <p:cNvPr id="261" name="Text Placeholder 7"/>
          <p:cNvSpPr>
            <a:spLocks noGrp="1"/>
          </p:cNvSpPr>
          <p:nvPr>
            <p:ph type="body" sz="quarter" idx="59" hasCustomPrompt="1"/>
          </p:nvPr>
        </p:nvSpPr>
        <p:spPr>
          <a:xfrm>
            <a:off x="10329801" y="8010130"/>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smtClean="0"/>
              <a:t>Member</a:t>
            </a:r>
            <a:r>
              <a:rPr lang="es-ES_tradnl" dirty="0" smtClean="0"/>
              <a:t> </a:t>
            </a:r>
            <a:r>
              <a:rPr lang="es-ES_tradnl" dirty="0" err="1" smtClean="0"/>
              <a:t>Title</a:t>
            </a:r>
            <a:endParaRPr lang="es-ES_tradnl" dirty="0" smtClean="0"/>
          </a:p>
        </p:txBody>
      </p:sp>
      <p:cxnSp>
        <p:nvCxnSpPr>
          <p:cNvPr id="262" name="Straight Connector 261"/>
          <p:cNvCxnSpPr/>
          <p:nvPr userDrawn="1"/>
        </p:nvCxnSpPr>
        <p:spPr>
          <a:xfrm flipH="1">
            <a:off x="10334632" y="8802216"/>
            <a:ext cx="3861289"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64" name="Picture Placeholder 10"/>
          <p:cNvSpPr>
            <a:spLocks noGrp="1"/>
          </p:cNvSpPr>
          <p:nvPr>
            <p:ph type="pic" sz="quarter" idx="62"/>
          </p:nvPr>
        </p:nvSpPr>
        <p:spPr>
          <a:xfrm>
            <a:off x="14713868" y="3185592"/>
            <a:ext cx="3866114" cy="3866116"/>
          </a:xfrm>
          <a:custGeom>
            <a:avLst/>
            <a:gdLst/>
            <a:ahLst/>
            <a:cxnLst/>
            <a:rect l="l" t="t" r="r" b="b"/>
            <a:pathLst>
              <a:path w="4032596" h="4032596">
                <a:moveTo>
                  <a:pt x="672113" y="0"/>
                </a:moveTo>
                <a:lnTo>
                  <a:pt x="3360483" y="0"/>
                </a:lnTo>
                <a:cubicBezTo>
                  <a:pt x="3731681" y="0"/>
                  <a:pt x="4032596" y="300915"/>
                  <a:pt x="4032596" y="672113"/>
                </a:cubicBezTo>
                <a:lnTo>
                  <a:pt x="4032596" y="3360483"/>
                </a:lnTo>
                <a:cubicBezTo>
                  <a:pt x="4032596" y="3731681"/>
                  <a:pt x="3731681" y="4032596"/>
                  <a:pt x="3360483" y="4032596"/>
                </a:cubicBezTo>
                <a:lnTo>
                  <a:pt x="672113" y="4032596"/>
                </a:lnTo>
                <a:cubicBezTo>
                  <a:pt x="300915" y="4032596"/>
                  <a:pt x="0" y="3731681"/>
                  <a:pt x="0" y="3360483"/>
                </a:cubicBezTo>
                <a:lnTo>
                  <a:pt x="0" y="672113"/>
                </a:lnTo>
                <a:cubicBezTo>
                  <a:pt x="0" y="300915"/>
                  <a:pt x="300915" y="0"/>
                  <a:pt x="672113" y="0"/>
                </a:cubicBez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dirty="0"/>
          </a:p>
        </p:txBody>
      </p:sp>
      <p:sp>
        <p:nvSpPr>
          <p:cNvPr id="265" name="Text Placeholder 7"/>
          <p:cNvSpPr>
            <a:spLocks noGrp="1"/>
          </p:cNvSpPr>
          <p:nvPr>
            <p:ph type="body" sz="quarter" idx="65" hasCustomPrompt="1"/>
          </p:nvPr>
        </p:nvSpPr>
        <p:spPr>
          <a:xfrm>
            <a:off x="14713868" y="7362056"/>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75000"/>
                    <a:lumOff val="25000"/>
                  </a:schemeClr>
                </a:solidFill>
                <a:latin typeface="Lato Regular"/>
                <a:cs typeface="Lato Regular"/>
              </a:defRPr>
            </a:lvl1pPr>
          </a:lstStyle>
          <a:p>
            <a:pPr lvl="0"/>
            <a:r>
              <a:rPr lang="es-ES_tradnl" dirty="0" err="1" smtClean="0"/>
              <a:t>Member</a:t>
            </a:r>
            <a:r>
              <a:rPr lang="es-ES_tradnl" dirty="0" smtClean="0"/>
              <a:t> </a:t>
            </a:r>
            <a:r>
              <a:rPr lang="es-ES_tradnl" dirty="0" err="1" smtClean="0"/>
              <a:t>Name</a:t>
            </a:r>
            <a:endParaRPr lang="es-ES_tradnl" dirty="0" smtClean="0"/>
          </a:p>
        </p:txBody>
      </p:sp>
      <p:sp>
        <p:nvSpPr>
          <p:cNvPr id="266" name="Text Placeholder 7"/>
          <p:cNvSpPr>
            <a:spLocks noGrp="1"/>
          </p:cNvSpPr>
          <p:nvPr>
            <p:ph type="body" sz="quarter" idx="63" hasCustomPrompt="1"/>
          </p:nvPr>
        </p:nvSpPr>
        <p:spPr>
          <a:xfrm>
            <a:off x="14713868" y="8010130"/>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smtClean="0"/>
              <a:t>Member</a:t>
            </a:r>
            <a:r>
              <a:rPr lang="es-ES_tradnl" dirty="0" smtClean="0"/>
              <a:t> </a:t>
            </a:r>
            <a:r>
              <a:rPr lang="es-ES_tradnl" dirty="0" err="1" smtClean="0"/>
              <a:t>Title</a:t>
            </a:r>
            <a:endParaRPr lang="es-ES_tradnl" dirty="0" smtClean="0"/>
          </a:p>
        </p:txBody>
      </p:sp>
      <p:cxnSp>
        <p:nvCxnSpPr>
          <p:cNvPr id="267" name="Straight Connector 266"/>
          <p:cNvCxnSpPr/>
          <p:nvPr userDrawn="1"/>
        </p:nvCxnSpPr>
        <p:spPr>
          <a:xfrm flipH="1">
            <a:off x="14718699" y="8802216"/>
            <a:ext cx="3861289" cy="0"/>
          </a:xfrm>
          <a:prstGeom prst="lin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cxnSp>
      <p:sp>
        <p:nvSpPr>
          <p:cNvPr id="269" name="Picture Placeholder 10"/>
          <p:cNvSpPr>
            <a:spLocks noGrp="1"/>
          </p:cNvSpPr>
          <p:nvPr>
            <p:ph type="pic" sz="quarter" idx="66"/>
          </p:nvPr>
        </p:nvSpPr>
        <p:spPr>
          <a:xfrm>
            <a:off x="19025464" y="3185592"/>
            <a:ext cx="3866114" cy="3866116"/>
          </a:xfrm>
          <a:custGeom>
            <a:avLst/>
            <a:gdLst/>
            <a:ahLst/>
            <a:cxnLst/>
            <a:rect l="l" t="t" r="r" b="b"/>
            <a:pathLst>
              <a:path w="4032596" h="4032596">
                <a:moveTo>
                  <a:pt x="672113" y="0"/>
                </a:moveTo>
                <a:lnTo>
                  <a:pt x="3360483" y="0"/>
                </a:lnTo>
                <a:cubicBezTo>
                  <a:pt x="3731681" y="0"/>
                  <a:pt x="4032596" y="300915"/>
                  <a:pt x="4032596" y="672113"/>
                </a:cubicBezTo>
                <a:lnTo>
                  <a:pt x="4032596" y="3360483"/>
                </a:lnTo>
                <a:cubicBezTo>
                  <a:pt x="4032596" y="3731681"/>
                  <a:pt x="3731681" y="4032596"/>
                  <a:pt x="3360483" y="4032596"/>
                </a:cubicBezTo>
                <a:lnTo>
                  <a:pt x="672113" y="4032596"/>
                </a:lnTo>
                <a:cubicBezTo>
                  <a:pt x="300915" y="4032596"/>
                  <a:pt x="0" y="3731681"/>
                  <a:pt x="0" y="3360483"/>
                </a:cubicBezTo>
                <a:lnTo>
                  <a:pt x="0" y="672113"/>
                </a:lnTo>
                <a:cubicBezTo>
                  <a:pt x="0" y="300915"/>
                  <a:pt x="300915" y="0"/>
                  <a:pt x="672113" y="0"/>
                </a:cubicBez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dirty="0"/>
          </a:p>
        </p:txBody>
      </p:sp>
      <p:sp>
        <p:nvSpPr>
          <p:cNvPr id="270" name="Text Placeholder 7"/>
          <p:cNvSpPr>
            <a:spLocks noGrp="1"/>
          </p:cNvSpPr>
          <p:nvPr>
            <p:ph type="body" sz="quarter" idx="69" hasCustomPrompt="1"/>
          </p:nvPr>
        </p:nvSpPr>
        <p:spPr>
          <a:xfrm>
            <a:off x="19025464" y="7362056"/>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75000"/>
                    <a:lumOff val="25000"/>
                  </a:schemeClr>
                </a:solidFill>
                <a:latin typeface="Lato Regular"/>
                <a:cs typeface="Lato Regular"/>
              </a:defRPr>
            </a:lvl1pPr>
          </a:lstStyle>
          <a:p>
            <a:pPr lvl="0"/>
            <a:r>
              <a:rPr lang="es-ES_tradnl" dirty="0" err="1" smtClean="0"/>
              <a:t>Member</a:t>
            </a:r>
            <a:r>
              <a:rPr lang="es-ES_tradnl" dirty="0" smtClean="0"/>
              <a:t> </a:t>
            </a:r>
            <a:r>
              <a:rPr lang="es-ES_tradnl" dirty="0" err="1" smtClean="0"/>
              <a:t>Name</a:t>
            </a:r>
            <a:endParaRPr lang="es-ES_tradnl" dirty="0" smtClean="0"/>
          </a:p>
        </p:txBody>
      </p:sp>
      <p:sp>
        <p:nvSpPr>
          <p:cNvPr id="271" name="Text Placeholder 7"/>
          <p:cNvSpPr>
            <a:spLocks noGrp="1"/>
          </p:cNvSpPr>
          <p:nvPr>
            <p:ph type="body" sz="quarter" idx="67" hasCustomPrompt="1"/>
          </p:nvPr>
        </p:nvSpPr>
        <p:spPr>
          <a:xfrm>
            <a:off x="19025464" y="8010130"/>
            <a:ext cx="386611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smtClean="0"/>
              <a:t>Member</a:t>
            </a:r>
            <a:r>
              <a:rPr lang="es-ES_tradnl" dirty="0" smtClean="0"/>
              <a:t> </a:t>
            </a:r>
            <a:r>
              <a:rPr lang="es-ES_tradnl" dirty="0" err="1" smtClean="0"/>
              <a:t>Title</a:t>
            </a:r>
            <a:endParaRPr lang="es-ES_tradnl" dirty="0" smtClean="0"/>
          </a:p>
        </p:txBody>
      </p:sp>
      <p:cxnSp>
        <p:nvCxnSpPr>
          <p:cNvPr id="272" name="Straight Connector 271"/>
          <p:cNvCxnSpPr/>
          <p:nvPr userDrawn="1"/>
        </p:nvCxnSpPr>
        <p:spPr>
          <a:xfrm flipH="1">
            <a:off x="19030295" y="8802216"/>
            <a:ext cx="3861289" cy="0"/>
          </a:xfrm>
          <a:prstGeom prst="line">
            <a:avLst/>
          </a:prstGeom>
          <a:ln>
            <a:solidFill>
              <a:schemeClr val="accent5"/>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7427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249"/>
                                        </p:tgtEl>
                                        <p:attrNameLst>
                                          <p:attrName>style.visibility</p:attrName>
                                        </p:attrNameLst>
                                      </p:cBhvr>
                                      <p:to>
                                        <p:strVal val="visible"/>
                                      </p:to>
                                    </p:set>
                                    <p:anim calcmode="lin" valueType="num">
                                      <p:cBhvr>
                                        <p:cTn id="22" dur="100" fill="hold"/>
                                        <p:tgtEl>
                                          <p:spTgt spid="249"/>
                                        </p:tgtEl>
                                        <p:attrNameLst>
                                          <p:attrName>ppt_w</p:attrName>
                                        </p:attrNameLst>
                                      </p:cBhvr>
                                      <p:tavLst>
                                        <p:tav tm="0">
                                          <p:val>
                                            <p:fltVal val="0"/>
                                          </p:val>
                                        </p:tav>
                                        <p:tav tm="100000">
                                          <p:val>
                                            <p:strVal val="#ppt_w"/>
                                          </p:val>
                                        </p:tav>
                                      </p:tavLst>
                                    </p:anim>
                                    <p:anim calcmode="lin" valueType="num">
                                      <p:cBhvr>
                                        <p:cTn id="23" dur="100" fill="hold"/>
                                        <p:tgtEl>
                                          <p:spTgt spid="249"/>
                                        </p:tgtEl>
                                        <p:attrNameLst>
                                          <p:attrName>ppt_h</p:attrName>
                                        </p:attrNameLst>
                                      </p:cBhvr>
                                      <p:tavLst>
                                        <p:tav tm="0">
                                          <p:val>
                                            <p:fltVal val="0"/>
                                          </p:val>
                                        </p:tav>
                                        <p:tav tm="100000">
                                          <p:val>
                                            <p:strVal val="#ppt_h"/>
                                          </p:val>
                                        </p:tav>
                                      </p:tavLst>
                                    </p:anim>
                                    <p:animEffect transition="in" filter="fade">
                                      <p:cBhvr>
                                        <p:cTn id="24" dur="100"/>
                                        <p:tgtEl>
                                          <p:spTgt spid="249"/>
                                        </p:tgtEl>
                                      </p:cBhvr>
                                    </p:animEffect>
                                  </p:childTnLst>
                                </p:cTn>
                              </p:par>
                            </p:childTnLst>
                          </p:cTn>
                        </p:par>
                        <p:par>
                          <p:cTn id="25" fill="hold">
                            <p:stCondLst>
                              <p:cond delay="1400"/>
                            </p:stCondLst>
                            <p:childTnLst>
                              <p:par>
                                <p:cTn id="26" presetID="42" presetClass="entr" presetSubtype="0" fill="hold" grpId="0" nodeType="afterEffect">
                                  <p:stCondLst>
                                    <p:cond delay="0"/>
                                  </p:stCondLst>
                                  <p:childTnLst>
                                    <p:set>
                                      <p:cBhvr>
                                        <p:cTn id="27" dur="1" fill="hold">
                                          <p:stCondLst>
                                            <p:cond delay="0"/>
                                          </p:stCondLst>
                                        </p:cTn>
                                        <p:tgtEl>
                                          <p:spTgt spid="250">
                                            <p:txEl>
                                              <p:pRg st="0" end="0"/>
                                            </p:txEl>
                                          </p:spTgt>
                                        </p:tgtEl>
                                        <p:attrNameLst>
                                          <p:attrName>style.visibility</p:attrName>
                                        </p:attrNameLst>
                                      </p:cBhvr>
                                      <p:to>
                                        <p:strVal val="visible"/>
                                      </p:to>
                                    </p:set>
                                    <p:animEffect transition="in" filter="fade">
                                      <p:cBhvr>
                                        <p:cTn id="28" dur="300"/>
                                        <p:tgtEl>
                                          <p:spTgt spid="250">
                                            <p:txEl>
                                              <p:pRg st="0" end="0"/>
                                            </p:txEl>
                                          </p:spTgt>
                                        </p:tgtEl>
                                      </p:cBhvr>
                                    </p:animEffect>
                                    <p:anim calcmode="lin" valueType="num">
                                      <p:cBhvr>
                                        <p:cTn id="29" dur="300" fill="hold"/>
                                        <p:tgtEl>
                                          <p:spTgt spid="250">
                                            <p:txEl>
                                              <p:pRg st="0" end="0"/>
                                            </p:txEl>
                                          </p:spTgt>
                                        </p:tgtEl>
                                        <p:attrNameLst>
                                          <p:attrName>ppt_x</p:attrName>
                                        </p:attrNameLst>
                                      </p:cBhvr>
                                      <p:tavLst>
                                        <p:tav tm="0">
                                          <p:val>
                                            <p:strVal val="#ppt_x"/>
                                          </p:val>
                                        </p:tav>
                                        <p:tav tm="100000">
                                          <p:val>
                                            <p:strVal val="#ppt_x"/>
                                          </p:val>
                                        </p:tav>
                                      </p:tavLst>
                                    </p:anim>
                                    <p:anim calcmode="lin" valueType="num">
                                      <p:cBhvr>
                                        <p:cTn id="30" dur="300" fill="hold"/>
                                        <p:tgtEl>
                                          <p:spTgt spid="250">
                                            <p:txEl>
                                              <p:pRg st="0" end="0"/>
                                            </p:txEl>
                                          </p:spTgt>
                                        </p:tgtEl>
                                        <p:attrNameLst>
                                          <p:attrName>ppt_y</p:attrName>
                                        </p:attrNameLst>
                                      </p:cBhvr>
                                      <p:tavLst>
                                        <p:tav tm="0">
                                          <p:val>
                                            <p:strVal val="#ppt_y+.1"/>
                                          </p:val>
                                        </p:tav>
                                        <p:tav tm="100000">
                                          <p:val>
                                            <p:strVal val="#ppt_y"/>
                                          </p:val>
                                        </p:tav>
                                      </p:tavLst>
                                    </p:anim>
                                  </p:childTnLst>
                                </p:cTn>
                              </p:par>
                            </p:childTnLst>
                          </p:cTn>
                        </p:par>
                        <p:par>
                          <p:cTn id="31" fill="hold">
                            <p:stCondLst>
                              <p:cond delay="1700"/>
                            </p:stCondLst>
                            <p:childTnLst>
                              <p:par>
                                <p:cTn id="32" presetID="42" presetClass="entr" presetSubtype="0" fill="hold" grpId="0" nodeType="afterEffect">
                                  <p:stCondLst>
                                    <p:cond delay="0"/>
                                  </p:stCondLst>
                                  <p:childTnLst>
                                    <p:set>
                                      <p:cBhvr>
                                        <p:cTn id="33" dur="1" fill="hold">
                                          <p:stCondLst>
                                            <p:cond delay="0"/>
                                          </p:stCondLst>
                                        </p:cTn>
                                        <p:tgtEl>
                                          <p:spTgt spid="251">
                                            <p:txEl>
                                              <p:pRg st="0" end="0"/>
                                            </p:txEl>
                                          </p:spTgt>
                                        </p:tgtEl>
                                        <p:attrNameLst>
                                          <p:attrName>style.visibility</p:attrName>
                                        </p:attrNameLst>
                                      </p:cBhvr>
                                      <p:to>
                                        <p:strVal val="visible"/>
                                      </p:to>
                                    </p:set>
                                    <p:animEffect transition="in" filter="fade">
                                      <p:cBhvr>
                                        <p:cTn id="34" dur="300"/>
                                        <p:tgtEl>
                                          <p:spTgt spid="251">
                                            <p:txEl>
                                              <p:pRg st="0" end="0"/>
                                            </p:txEl>
                                          </p:spTgt>
                                        </p:tgtEl>
                                      </p:cBhvr>
                                    </p:animEffect>
                                    <p:anim calcmode="lin" valueType="num">
                                      <p:cBhvr>
                                        <p:cTn id="35" dur="300" fill="hold"/>
                                        <p:tgtEl>
                                          <p:spTgt spid="251">
                                            <p:txEl>
                                              <p:pRg st="0" end="0"/>
                                            </p:txEl>
                                          </p:spTgt>
                                        </p:tgtEl>
                                        <p:attrNameLst>
                                          <p:attrName>ppt_x</p:attrName>
                                        </p:attrNameLst>
                                      </p:cBhvr>
                                      <p:tavLst>
                                        <p:tav tm="0">
                                          <p:val>
                                            <p:strVal val="#ppt_x"/>
                                          </p:val>
                                        </p:tav>
                                        <p:tav tm="100000">
                                          <p:val>
                                            <p:strVal val="#ppt_x"/>
                                          </p:val>
                                        </p:tav>
                                      </p:tavLst>
                                    </p:anim>
                                    <p:anim calcmode="lin" valueType="num">
                                      <p:cBhvr>
                                        <p:cTn id="36" dur="300" fill="hold"/>
                                        <p:tgtEl>
                                          <p:spTgt spid="251">
                                            <p:txEl>
                                              <p:pRg st="0" end="0"/>
                                            </p:txEl>
                                          </p:spTgt>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22" presetClass="entr" presetSubtype="8" fill="hold" nodeType="afterEffect">
                                  <p:stCondLst>
                                    <p:cond delay="0"/>
                                  </p:stCondLst>
                                  <p:childTnLst>
                                    <p:set>
                                      <p:cBhvr>
                                        <p:cTn id="39" dur="1" fill="hold">
                                          <p:stCondLst>
                                            <p:cond delay="0"/>
                                          </p:stCondLst>
                                        </p:cTn>
                                        <p:tgtEl>
                                          <p:spTgt spid="252"/>
                                        </p:tgtEl>
                                        <p:attrNameLst>
                                          <p:attrName>style.visibility</p:attrName>
                                        </p:attrNameLst>
                                      </p:cBhvr>
                                      <p:to>
                                        <p:strVal val="visible"/>
                                      </p:to>
                                    </p:set>
                                    <p:animEffect transition="in" filter="wipe(left)">
                                      <p:cBhvr>
                                        <p:cTn id="40" dur="200"/>
                                        <p:tgtEl>
                                          <p:spTgt spid="252"/>
                                        </p:tgtEl>
                                      </p:cBhvr>
                                    </p:animEffect>
                                  </p:childTnLst>
                                </p:cTn>
                              </p:par>
                            </p:childTnLst>
                          </p:cTn>
                        </p:par>
                        <p:par>
                          <p:cTn id="41" fill="hold">
                            <p:stCondLst>
                              <p:cond delay="2200"/>
                            </p:stCondLst>
                            <p:childTnLst>
                              <p:par>
                                <p:cTn id="42" presetID="53" presetClass="entr" presetSubtype="16" fill="hold" grpId="0" nodeType="afterEffect" nodePh="1">
                                  <p:stCondLst>
                                    <p:cond delay="0"/>
                                  </p:stCondLst>
                                  <p:endCondLst>
                                    <p:cond evt="begin" delay="0">
                                      <p:tn val="42"/>
                                    </p:cond>
                                  </p:endCondLst>
                                  <p:childTnLst>
                                    <p:set>
                                      <p:cBhvr>
                                        <p:cTn id="43" dur="1" fill="hold">
                                          <p:stCondLst>
                                            <p:cond delay="0"/>
                                          </p:stCondLst>
                                        </p:cTn>
                                        <p:tgtEl>
                                          <p:spTgt spid="254"/>
                                        </p:tgtEl>
                                        <p:attrNameLst>
                                          <p:attrName>style.visibility</p:attrName>
                                        </p:attrNameLst>
                                      </p:cBhvr>
                                      <p:to>
                                        <p:strVal val="visible"/>
                                      </p:to>
                                    </p:set>
                                    <p:anim calcmode="lin" valueType="num">
                                      <p:cBhvr>
                                        <p:cTn id="44" dur="100" fill="hold"/>
                                        <p:tgtEl>
                                          <p:spTgt spid="254"/>
                                        </p:tgtEl>
                                        <p:attrNameLst>
                                          <p:attrName>ppt_w</p:attrName>
                                        </p:attrNameLst>
                                      </p:cBhvr>
                                      <p:tavLst>
                                        <p:tav tm="0">
                                          <p:val>
                                            <p:fltVal val="0"/>
                                          </p:val>
                                        </p:tav>
                                        <p:tav tm="100000">
                                          <p:val>
                                            <p:strVal val="#ppt_w"/>
                                          </p:val>
                                        </p:tav>
                                      </p:tavLst>
                                    </p:anim>
                                    <p:anim calcmode="lin" valueType="num">
                                      <p:cBhvr>
                                        <p:cTn id="45" dur="100" fill="hold"/>
                                        <p:tgtEl>
                                          <p:spTgt spid="254"/>
                                        </p:tgtEl>
                                        <p:attrNameLst>
                                          <p:attrName>ppt_h</p:attrName>
                                        </p:attrNameLst>
                                      </p:cBhvr>
                                      <p:tavLst>
                                        <p:tav tm="0">
                                          <p:val>
                                            <p:fltVal val="0"/>
                                          </p:val>
                                        </p:tav>
                                        <p:tav tm="100000">
                                          <p:val>
                                            <p:strVal val="#ppt_h"/>
                                          </p:val>
                                        </p:tav>
                                      </p:tavLst>
                                    </p:anim>
                                    <p:animEffect transition="in" filter="fade">
                                      <p:cBhvr>
                                        <p:cTn id="46" dur="100"/>
                                        <p:tgtEl>
                                          <p:spTgt spid="254"/>
                                        </p:tgtEl>
                                      </p:cBhvr>
                                    </p:animEffect>
                                  </p:childTnLst>
                                </p:cTn>
                              </p:par>
                            </p:childTnLst>
                          </p:cTn>
                        </p:par>
                        <p:par>
                          <p:cTn id="47" fill="hold">
                            <p:stCondLst>
                              <p:cond delay="2300"/>
                            </p:stCondLst>
                            <p:childTnLst>
                              <p:par>
                                <p:cTn id="48" presetID="42" presetClass="entr" presetSubtype="0" fill="hold" grpId="0" nodeType="afterEffect">
                                  <p:stCondLst>
                                    <p:cond delay="0"/>
                                  </p:stCondLst>
                                  <p:childTnLst>
                                    <p:set>
                                      <p:cBhvr>
                                        <p:cTn id="49" dur="1" fill="hold">
                                          <p:stCondLst>
                                            <p:cond delay="0"/>
                                          </p:stCondLst>
                                        </p:cTn>
                                        <p:tgtEl>
                                          <p:spTgt spid="255">
                                            <p:txEl>
                                              <p:pRg st="0" end="0"/>
                                            </p:txEl>
                                          </p:spTgt>
                                        </p:tgtEl>
                                        <p:attrNameLst>
                                          <p:attrName>style.visibility</p:attrName>
                                        </p:attrNameLst>
                                      </p:cBhvr>
                                      <p:to>
                                        <p:strVal val="visible"/>
                                      </p:to>
                                    </p:set>
                                    <p:animEffect transition="in" filter="fade">
                                      <p:cBhvr>
                                        <p:cTn id="50" dur="300"/>
                                        <p:tgtEl>
                                          <p:spTgt spid="255">
                                            <p:txEl>
                                              <p:pRg st="0" end="0"/>
                                            </p:txEl>
                                          </p:spTgt>
                                        </p:tgtEl>
                                      </p:cBhvr>
                                    </p:animEffect>
                                    <p:anim calcmode="lin" valueType="num">
                                      <p:cBhvr>
                                        <p:cTn id="51" dur="300" fill="hold"/>
                                        <p:tgtEl>
                                          <p:spTgt spid="255">
                                            <p:txEl>
                                              <p:pRg st="0" end="0"/>
                                            </p:txEl>
                                          </p:spTgt>
                                        </p:tgtEl>
                                        <p:attrNameLst>
                                          <p:attrName>ppt_x</p:attrName>
                                        </p:attrNameLst>
                                      </p:cBhvr>
                                      <p:tavLst>
                                        <p:tav tm="0">
                                          <p:val>
                                            <p:strVal val="#ppt_x"/>
                                          </p:val>
                                        </p:tav>
                                        <p:tav tm="100000">
                                          <p:val>
                                            <p:strVal val="#ppt_x"/>
                                          </p:val>
                                        </p:tav>
                                      </p:tavLst>
                                    </p:anim>
                                    <p:anim calcmode="lin" valueType="num">
                                      <p:cBhvr>
                                        <p:cTn id="52" dur="300" fill="hold"/>
                                        <p:tgtEl>
                                          <p:spTgt spid="255">
                                            <p:txEl>
                                              <p:pRg st="0" end="0"/>
                                            </p:txEl>
                                          </p:spTgt>
                                        </p:tgtEl>
                                        <p:attrNameLst>
                                          <p:attrName>ppt_y</p:attrName>
                                        </p:attrNameLst>
                                      </p:cBhvr>
                                      <p:tavLst>
                                        <p:tav tm="0">
                                          <p:val>
                                            <p:strVal val="#ppt_y+.1"/>
                                          </p:val>
                                        </p:tav>
                                        <p:tav tm="100000">
                                          <p:val>
                                            <p:strVal val="#ppt_y"/>
                                          </p:val>
                                        </p:tav>
                                      </p:tavLst>
                                    </p:anim>
                                  </p:childTnLst>
                                </p:cTn>
                              </p:par>
                            </p:childTnLst>
                          </p:cTn>
                        </p:par>
                        <p:par>
                          <p:cTn id="53" fill="hold">
                            <p:stCondLst>
                              <p:cond delay="2600"/>
                            </p:stCondLst>
                            <p:childTnLst>
                              <p:par>
                                <p:cTn id="54" presetID="42" presetClass="entr" presetSubtype="0" fill="hold" grpId="0" nodeType="afterEffect">
                                  <p:stCondLst>
                                    <p:cond delay="0"/>
                                  </p:stCondLst>
                                  <p:childTnLst>
                                    <p:set>
                                      <p:cBhvr>
                                        <p:cTn id="55" dur="1" fill="hold">
                                          <p:stCondLst>
                                            <p:cond delay="0"/>
                                          </p:stCondLst>
                                        </p:cTn>
                                        <p:tgtEl>
                                          <p:spTgt spid="256">
                                            <p:txEl>
                                              <p:pRg st="0" end="0"/>
                                            </p:txEl>
                                          </p:spTgt>
                                        </p:tgtEl>
                                        <p:attrNameLst>
                                          <p:attrName>style.visibility</p:attrName>
                                        </p:attrNameLst>
                                      </p:cBhvr>
                                      <p:to>
                                        <p:strVal val="visible"/>
                                      </p:to>
                                    </p:set>
                                    <p:animEffect transition="in" filter="fade">
                                      <p:cBhvr>
                                        <p:cTn id="56" dur="300"/>
                                        <p:tgtEl>
                                          <p:spTgt spid="256">
                                            <p:txEl>
                                              <p:pRg st="0" end="0"/>
                                            </p:txEl>
                                          </p:spTgt>
                                        </p:tgtEl>
                                      </p:cBhvr>
                                    </p:animEffect>
                                    <p:anim calcmode="lin" valueType="num">
                                      <p:cBhvr>
                                        <p:cTn id="57" dur="300" fill="hold"/>
                                        <p:tgtEl>
                                          <p:spTgt spid="256">
                                            <p:txEl>
                                              <p:pRg st="0" end="0"/>
                                            </p:txEl>
                                          </p:spTgt>
                                        </p:tgtEl>
                                        <p:attrNameLst>
                                          <p:attrName>ppt_x</p:attrName>
                                        </p:attrNameLst>
                                      </p:cBhvr>
                                      <p:tavLst>
                                        <p:tav tm="0">
                                          <p:val>
                                            <p:strVal val="#ppt_x"/>
                                          </p:val>
                                        </p:tav>
                                        <p:tav tm="100000">
                                          <p:val>
                                            <p:strVal val="#ppt_x"/>
                                          </p:val>
                                        </p:tav>
                                      </p:tavLst>
                                    </p:anim>
                                    <p:anim calcmode="lin" valueType="num">
                                      <p:cBhvr>
                                        <p:cTn id="58" dur="300" fill="hold"/>
                                        <p:tgtEl>
                                          <p:spTgt spid="256">
                                            <p:txEl>
                                              <p:pRg st="0" end="0"/>
                                            </p:txEl>
                                          </p:spTgt>
                                        </p:tgtEl>
                                        <p:attrNameLst>
                                          <p:attrName>ppt_y</p:attrName>
                                        </p:attrNameLst>
                                      </p:cBhvr>
                                      <p:tavLst>
                                        <p:tav tm="0">
                                          <p:val>
                                            <p:strVal val="#ppt_y+.1"/>
                                          </p:val>
                                        </p:tav>
                                        <p:tav tm="100000">
                                          <p:val>
                                            <p:strVal val="#ppt_y"/>
                                          </p:val>
                                        </p:tav>
                                      </p:tavLst>
                                    </p:anim>
                                  </p:childTnLst>
                                </p:cTn>
                              </p:par>
                            </p:childTnLst>
                          </p:cTn>
                        </p:par>
                        <p:par>
                          <p:cTn id="59" fill="hold">
                            <p:stCondLst>
                              <p:cond delay="2900"/>
                            </p:stCondLst>
                            <p:childTnLst>
                              <p:par>
                                <p:cTn id="60" presetID="22" presetClass="entr" presetSubtype="8" fill="hold" nodeType="afterEffect">
                                  <p:stCondLst>
                                    <p:cond delay="0"/>
                                  </p:stCondLst>
                                  <p:childTnLst>
                                    <p:set>
                                      <p:cBhvr>
                                        <p:cTn id="61" dur="1" fill="hold">
                                          <p:stCondLst>
                                            <p:cond delay="0"/>
                                          </p:stCondLst>
                                        </p:cTn>
                                        <p:tgtEl>
                                          <p:spTgt spid="257"/>
                                        </p:tgtEl>
                                        <p:attrNameLst>
                                          <p:attrName>style.visibility</p:attrName>
                                        </p:attrNameLst>
                                      </p:cBhvr>
                                      <p:to>
                                        <p:strVal val="visible"/>
                                      </p:to>
                                    </p:set>
                                    <p:animEffect transition="in" filter="wipe(left)">
                                      <p:cBhvr>
                                        <p:cTn id="62" dur="200"/>
                                        <p:tgtEl>
                                          <p:spTgt spid="257"/>
                                        </p:tgtEl>
                                      </p:cBhvr>
                                    </p:animEffect>
                                  </p:childTnLst>
                                </p:cTn>
                              </p:par>
                            </p:childTnLst>
                          </p:cTn>
                        </p:par>
                        <p:par>
                          <p:cTn id="63" fill="hold">
                            <p:stCondLst>
                              <p:cond delay="3100"/>
                            </p:stCondLst>
                            <p:childTnLst>
                              <p:par>
                                <p:cTn id="64" presetID="53" presetClass="entr" presetSubtype="16" fill="hold" grpId="0" nodeType="afterEffect" nodePh="1">
                                  <p:stCondLst>
                                    <p:cond delay="0"/>
                                  </p:stCondLst>
                                  <p:endCondLst>
                                    <p:cond evt="begin" delay="0">
                                      <p:tn val="64"/>
                                    </p:cond>
                                  </p:endCondLst>
                                  <p:childTnLst>
                                    <p:set>
                                      <p:cBhvr>
                                        <p:cTn id="65" dur="1" fill="hold">
                                          <p:stCondLst>
                                            <p:cond delay="0"/>
                                          </p:stCondLst>
                                        </p:cTn>
                                        <p:tgtEl>
                                          <p:spTgt spid="259"/>
                                        </p:tgtEl>
                                        <p:attrNameLst>
                                          <p:attrName>style.visibility</p:attrName>
                                        </p:attrNameLst>
                                      </p:cBhvr>
                                      <p:to>
                                        <p:strVal val="visible"/>
                                      </p:to>
                                    </p:set>
                                    <p:anim calcmode="lin" valueType="num">
                                      <p:cBhvr>
                                        <p:cTn id="66" dur="100" fill="hold"/>
                                        <p:tgtEl>
                                          <p:spTgt spid="259"/>
                                        </p:tgtEl>
                                        <p:attrNameLst>
                                          <p:attrName>ppt_w</p:attrName>
                                        </p:attrNameLst>
                                      </p:cBhvr>
                                      <p:tavLst>
                                        <p:tav tm="0">
                                          <p:val>
                                            <p:fltVal val="0"/>
                                          </p:val>
                                        </p:tav>
                                        <p:tav tm="100000">
                                          <p:val>
                                            <p:strVal val="#ppt_w"/>
                                          </p:val>
                                        </p:tav>
                                      </p:tavLst>
                                    </p:anim>
                                    <p:anim calcmode="lin" valueType="num">
                                      <p:cBhvr>
                                        <p:cTn id="67" dur="100" fill="hold"/>
                                        <p:tgtEl>
                                          <p:spTgt spid="259"/>
                                        </p:tgtEl>
                                        <p:attrNameLst>
                                          <p:attrName>ppt_h</p:attrName>
                                        </p:attrNameLst>
                                      </p:cBhvr>
                                      <p:tavLst>
                                        <p:tav tm="0">
                                          <p:val>
                                            <p:fltVal val="0"/>
                                          </p:val>
                                        </p:tav>
                                        <p:tav tm="100000">
                                          <p:val>
                                            <p:strVal val="#ppt_h"/>
                                          </p:val>
                                        </p:tav>
                                      </p:tavLst>
                                    </p:anim>
                                    <p:animEffect transition="in" filter="fade">
                                      <p:cBhvr>
                                        <p:cTn id="68" dur="100"/>
                                        <p:tgtEl>
                                          <p:spTgt spid="259"/>
                                        </p:tgtEl>
                                      </p:cBhvr>
                                    </p:animEffect>
                                  </p:childTnLst>
                                </p:cTn>
                              </p:par>
                            </p:childTnLst>
                          </p:cTn>
                        </p:par>
                        <p:par>
                          <p:cTn id="69" fill="hold">
                            <p:stCondLst>
                              <p:cond delay="3200"/>
                            </p:stCondLst>
                            <p:childTnLst>
                              <p:par>
                                <p:cTn id="70" presetID="42" presetClass="entr" presetSubtype="0" fill="hold" grpId="0" nodeType="afterEffect">
                                  <p:stCondLst>
                                    <p:cond delay="0"/>
                                  </p:stCondLst>
                                  <p:childTnLst>
                                    <p:set>
                                      <p:cBhvr>
                                        <p:cTn id="71" dur="1" fill="hold">
                                          <p:stCondLst>
                                            <p:cond delay="0"/>
                                          </p:stCondLst>
                                        </p:cTn>
                                        <p:tgtEl>
                                          <p:spTgt spid="260">
                                            <p:txEl>
                                              <p:pRg st="0" end="0"/>
                                            </p:txEl>
                                          </p:spTgt>
                                        </p:tgtEl>
                                        <p:attrNameLst>
                                          <p:attrName>style.visibility</p:attrName>
                                        </p:attrNameLst>
                                      </p:cBhvr>
                                      <p:to>
                                        <p:strVal val="visible"/>
                                      </p:to>
                                    </p:set>
                                    <p:animEffect transition="in" filter="fade">
                                      <p:cBhvr>
                                        <p:cTn id="72" dur="300"/>
                                        <p:tgtEl>
                                          <p:spTgt spid="260">
                                            <p:txEl>
                                              <p:pRg st="0" end="0"/>
                                            </p:txEl>
                                          </p:spTgt>
                                        </p:tgtEl>
                                      </p:cBhvr>
                                    </p:animEffect>
                                    <p:anim calcmode="lin" valueType="num">
                                      <p:cBhvr>
                                        <p:cTn id="73" dur="300" fill="hold"/>
                                        <p:tgtEl>
                                          <p:spTgt spid="260">
                                            <p:txEl>
                                              <p:pRg st="0" end="0"/>
                                            </p:txEl>
                                          </p:spTgt>
                                        </p:tgtEl>
                                        <p:attrNameLst>
                                          <p:attrName>ppt_x</p:attrName>
                                        </p:attrNameLst>
                                      </p:cBhvr>
                                      <p:tavLst>
                                        <p:tav tm="0">
                                          <p:val>
                                            <p:strVal val="#ppt_x"/>
                                          </p:val>
                                        </p:tav>
                                        <p:tav tm="100000">
                                          <p:val>
                                            <p:strVal val="#ppt_x"/>
                                          </p:val>
                                        </p:tav>
                                      </p:tavLst>
                                    </p:anim>
                                    <p:anim calcmode="lin" valueType="num">
                                      <p:cBhvr>
                                        <p:cTn id="74" dur="300" fill="hold"/>
                                        <p:tgtEl>
                                          <p:spTgt spid="260">
                                            <p:txEl>
                                              <p:pRg st="0" end="0"/>
                                            </p:txEl>
                                          </p:spTgt>
                                        </p:tgtEl>
                                        <p:attrNameLst>
                                          <p:attrName>ppt_y</p:attrName>
                                        </p:attrNameLst>
                                      </p:cBhvr>
                                      <p:tavLst>
                                        <p:tav tm="0">
                                          <p:val>
                                            <p:strVal val="#ppt_y+.1"/>
                                          </p:val>
                                        </p:tav>
                                        <p:tav tm="100000">
                                          <p:val>
                                            <p:strVal val="#ppt_y"/>
                                          </p:val>
                                        </p:tav>
                                      </p:tavLst>
                                    </p:anim>
                                  </p:childTnLst>
                                </p:cTn>
                              </p:par>
                            </p:childTnLst>
                          </p:cTn>
                        </p:par>
                        <p:par>
                          <p:cTn id="75" fill="hold">
                            <p:stCondLst>
                              <p:cond delay="3500"/>
                            </p:stCondLst>
                            <p:childTnLst>
                              <p:par>
                                <p:cTn id="76" presetID="42" presetClass="entr" presetSubtype="0" fill="hold" grpId="0" nodeType="afterEffect">
                                  <p:stCondLst>
                                    <p:cond delay="0"/>
                                  </p:stCondLst>
                                  <p:childTnLst>
                                    <p:set>
                                      <p:cBhvr>
                                        <p:cTn id="77" dur="1" fill="hold">
                                          <p:stCondLst>
                                            <p:cond delay="0"/>
                                          </p:stCondLst>
                                        </p:cTn>
                                        <p:tgtEl>
                                          <p:spTgt spid="261">
                                            <p:txEl>
                                              <p:pRg st="0" end="0"/>
                                            </p:txEl>
                                          </p:spTgt>
                                        </p:tgtEl>
                                        <p:attrNameLst>
                                          <p:attrName>style.visibility</p:attrName>
                                        </p:attrNameLst>
                                      </p:cBhvr>
                                      <p:to>
                                        <p:strVal val="visible"/>
                                      </p:to>
                                    </p:set>
                                    <p:animEffect transition="in" filter="fade">
                                      <p:cBhvr>
                                        <p:cTn id="78" dur="300"/>
                                        <p:tgtEl>
                                          <p:spTgt spid="261">
                                            <p:txEl>
                                              <p:pRg st="0" end="0"/>
                                            </p:txEl>
                                          </p:spTgt>
                                        </p:tgtEl>
                                      </p:cBhvr>
                                    </p:animEffect>
                                    <p:anim calcmode="lin" valueType="num">
                                      <p:cBhvr>
                                        <p:cTn id="79" dur="300" fill="hold"/>
                                        <p:tgtEl>
                                          <p:spTgt spid="261">
                                            <p:txEl>
                                              <p:pRg st="0" end="0"/>
                                            </p:txEl>
                                          </p:spTgt>
                                        </p:tgtEl>
                                        <p:attrNameLst>
                                          <p:attrName>ppt_x</p:attrName>
                                        </p:attrNameLst>
                                      </p:cBhvr>
                                      <p:tavLst>
                                        <p:tav tm="0">
                                          <p:val>
                                            <p:strVal val="#ppt_x"/>
                                          </p:val>
                                        </p:tav>
                                        <p:tav tm="100000">
                                          <p:val>
                                            <p:strVal val="#ppt_x"/>
                                          </p:val>
                                        </p:tav>
                                      </p:tavLst>
                                    </p:anim>
                                    <p:anim calcmode="lin" valueType="num">
                                      <p:cBhvr>
                                        <p:cTn id="80" dur="300" fill="hold"/>
                                        <p:tgtEl>
                                          <p:spTgt spid="261">
                                            <p:txEl>
                                              <p:pRg st="0" end="0"/>
                                            </p:txEl>
                                          </p:spTgt>
                                        </p:tgtEl>
                                        <p:attrNameLst>
                                          <p:attrName>ppt_y</p:attrName>
                                        </p:attrNameLst>
                                      </p:cBhvr>
                                      <p:tavLst>
                                        <p:tav tm="0">
                                          <p:val>
                                            <p:strVal val="#ppt_y+.1"/>
                                          </p:val>
                                        </p:tav>
                                        <p:tav tm="100000">
                                          <p:val>
                                            <p:strVal val="#ppt_y"/>
                                          </p:val>
                                        </p:tav>
                                      </p:tavLst>
                                    </p:anim>
                                  </p:childTnLst>
                                </p:cTn>
                              </p:par>
                            </p:childTnLst>
                          </p:cTn>
                        </p:par>
                        <p:par>
                          <p:cTn id="81" fill="hold">
                            <p:stCondLst>
                              <p:cond delay="3800"/>
                            </p:stCondLst>
                            <p:childTnLst>
                              <p:par>
                                <p:cTn id="82" presetID="22" presetClass="entr" presetSubtype="8" fill="hold" nodeType="afterEffect">
                                  <p:stCondLst>
                                    <p:cond delay="0"/>
                                  </p:stCondLst>
                                  <p:childTnLst>
                                    <p:set>
                                      <p:cBhvr>
                                        <p:cTn id="83" dur="1" fill="hold">
                                          <p:stCondLst>
                                            <p:cond delay="0"/>
                                          </p:stCondLst>
                                        </p:cTn>
                                        <p:tgtEl>
                                          <p:spTgt spid="262"/>
                                        </p:tgtEl>
                                        <p:attrNameLst>
                                          <p:attrName>style.visibility</p:attrName>
                                        </p:attrNameLst>
                                      </p:cBhvr>
                                      <p:to>
                                        <p:strVal val="visible"/>
                                      </p:to>
                                    </p:set>
                                    <p:animEffect transition="in" filter="wipe(left)">
                                      <p:cBhvr>
                                        <p:cTn id="84" dur="200"/>
                                        <p:tgtEl>
                                          <p:spTgt spid="262"/>
                                        </p:tgtEl>
                                      </p:cBhvr>
                                    </p:animEffect>
                                  </p:childTnLst>
                                </p:cTn>
                              </p:par>
                            </p:childTnLst>
                          </p:cTn>
                        </p:par>
                        <p:par>
                          <p:cTn id="85" fill="hold">
                            <p:stCondLst>
                              <p:cond delay="4000"/>
                            </p:stCondLst>
                            <p:childTnLst>
                              <p:par>
                                <p:cTn id="86" presetID="53" presetClass="entr" presetSubtype="16" fill="hold" grpId="0" nodeType="afterEffect" nodePh="1">
                                  <p:stCondLst>
                                    <p:cond delay="0"/>
                                  </p:stCondLst>
                                  <p:endCondLst>
                                    <p:cond evt="begin" delay="0">
                                      <p:tn val="86"/>
                                    </p:cond>
                                  </p:endCondLst>
                                  <p:childTnLst>
                                    <p:set>
                                      <p:cBhvr>
                                        <p:cTn id="87" dur="1" fill="hold">
                                          <p:stCondLst>
                                            <p:cond delay="0"/>
                                          </p:stCondLst>
                                        </p:cTn>
                                        <p:tgtEl>
                                          <p:spTgt spid="264"/>
                                        </p:tgtEl>
                                        <p:attrNameLst>
                                          <p:attrName>style.visibility</p:attrName>
                                        </p:attrNameLst>
                                      </p:cBhvr>
                                      <p:to>
                                        <p:strVal val="visible"/>
                                      </p:to>
                                    </p:set>
                                    <p:anim calcmode="lin" valueType="num">
                                      <p:cBhvr>
                                        <p:cTn id="88" dur="100" fill="hold"/>
                                        <p:tgtEl>
                                          <p:spTgt spid="264"/>
                                        </p:tgtEl>
                                        <p:attrNameLst>
                                          <p:attrName>ppt_w</p:attrName>
                                        </p:attrNameLst>
                                      </p:cBhvr>
                                      <p:tavLst>
                                        <p:tav tm="0">
                                          <p:val>
                                            <p:fltVal val="0"/>
                                          </p:val>
                                        </p:tav>
                                        <p:tav tm="100000">
                                          <p:val>
                                            <p:strVal val="#ppt_w"/>
                                          </p:val>
                                        </p:tav>
                                      </p:tavLst>
                                    </p:anim>
                                    <p:anim calcmode="lin" valueType="num">
                                      <p:cBhvr>
                                        <p:cTn id="89" dur="100" fill="hold"/>
                                        <p:tgtEl>
                                          <p:spTgt spid="264"/>
                                        </p:tgtEl>
                                        <p:attrNameLst>
                                          <p:attrName>ppt_h</p:attrName>
                                        </p:attrNameLst>
                                      </p:cBhvr>
                                      <p:tavLst>
                                        <p:tav tm="0">
                                          <p:val>
                                            <p:fltVal val="0"/>
                                          </p:val>
                                        </p:tav>
                                        <p:tav tm="100000">
                                          <p:val>
                                            <p:strVal val="#ppt_h"/>
                                          </p:val>
                                        </p:tav>
                                      </p:tavLst>
                                    </p:anim>
                                    <p:animEffect transition="in" filter="fade">
                                      <p:cBhvr>
                                        <p:cTn id="90" dur="100"/>
                                        <p:tgtEl>
                                          <p:spTgt spid="264"/>
                                        </p:tgtEl>
                                      </p:cBhvr>
                                    </p:animEffect>
                                  </p:childTnLst>
                                </p:cTn>
                              </p:par>
                            </p:childTnLst>
                          </p:cTn>
                        </p:par>
                        <p:par>
                          <p:cTn id="91" fill="hold">
                            <p:stCondLst>
                              <p:cond delay="4100"/>
                            </p:stCondLst>
                            <p:childTnLst>
                              <p:par>
                                <p:cTn id="92" presetID="42" presetClass="entr" presetSubtype="0" fill="hold" grpId="0" nodeType="afterEffect">
                                  <p:stCondLst>
                                    <p:cond delay="0"/>
                                  </p:stCondLst>
                                  <p:childTnLst>
                                    <p:set>
                                      <p:cBhvr>
                                        <p:cTn id="93" dur="1" fill="hold">
                                          <p:stCondLst>
                                            <p:cond delay="0"/>
                                          </p:stCondLst>
                                        </p:cTn>
                                        <p:tgtEl>
                                          <p:spTgt spid="265">
                                            <p:txEl>
                                              <p:pRg st="0" end="0"/>
                                            </p:txEl>
                                          </p:spTgt>
                                        </p:tgtEl>
                                        <p:attrNameLst>
                                          <p:attrName>style.visibility</p:attrName>
                                        </p:attrNameLst>
                                      </p:cBhvr>
                                      <p:to>
                                        <p:strVal val="visible"/>
                                      </p:to>
                                    </p:set>
                                    <p:animEffect transition="in" filter="fade">
                                      <p:cBhvr>
                                        <p:cTn id="94" dur="300"/>
                                        <p:tgtEl>
                                          <p:spTgt spid="265">
                                            <p:txEl>
                                              <p:pRg st="0" end="0"/>
                                            </p:txEl>
                                          </p:spTgt>
                                        </p:tgtEl>
                                      </p:cBhvr>
                                    </p:animEffect>
                                    <p:anim calcmode="lin" valueType="num">
                                      <p:cBhvr>
                                        <p:cTn id="95" dur="300" fill="hold"/>
                                        <p:tgtEl>
                                          <p:spTgt spid="265">
                                            <p:txEl>
                                              <p:pRg st="0" end="0"/>
                                            </p:txEl>
                                          </p:spTgt>
                                        </p:tgtEl>
                                        <p:attrNameLst>
                                          <p:attrName>ppt_x</p:attrName>
                                        </p:attrNameLst>
                                      </p:cBhvr>
                                      <p:tavLst>
                                        <p:tav tm="0">
                                          <p:val>
                                            <p:strVal val="#ppt_x"/>
                                          </p:val>
                                        </p:tav>
                                        <p:tav tm="100000">
                                          <p:val>
                                            <p:strVal val="#ppt_x"/>
                                          </p:val>
                                        </p:tav>
                                      </p:tavLst>
                                    </p:anim>
                                    <p:anim calcmode="lin" valueType="num">
                                      <p:cBhvr>
                                        <p:cTn id="96" dur="300" fill="hold"/>
                                        <p:tgtEl>
                                          <p:spTgt spid="265">
                                            <p:txEl>
                                              <p:pRg st="0" end="0"/>
                                            </p:txEl>
                                          </p:spTgt>
                                        </p:tgtEl>
                                        <p:attrNameLst>
                                          <p:attrName>ppt_y</p:attrName>
                                        </p:attrNameLst>
                                      </p:cBhvr>
                                      <p:tavLst>
                                        <p:tav tm="0">
                                          <p:val>
                                            <p:strVal val="#ppt_y+.1"/>
                                          </p:val>
                                        </p:tav>
                                        <p:tav tm="100000">
                                          <p:val>
                                            <p:strVal val="#ppt_y"/>
                                          </p:val>
                                        </p:tav>
                                      </p:tavLst>
                                    </p:anim>
                                  </p:childTnLst>
                                </p:cTn>
                              </p:par>
                            </p:childTnLst>
                          </p:cTn>
                        </p:par>
                        <p:par>
                          <p:cTn id="97" fill="hold">
                            <p:stCondLst>
                              <p:cond delay="4400"/>
                            </p:stCondLst>
                            <p:childTnLst>
                              <p:par>
                                <p:cTn id="98" presetID="42" presetClass="entr" presetSubtype="0" fill="hold" grpId="0" nodeType="afterEffect">
                                  <p:stCondLst>
                                    <p:cond delay="0"/>
                                  </p:stCondLst>
                                  <p:childTnLst>
                                    <p:set>
                                      <p:cBhvr>
                                        <p:cTn id="99" dur="1" fill="hold">
                                          <p:stCondLst>
                                            <p:cond delay="0"/>
                                          </p:stCondLst>
                                        </p:cTn>
                                        <p:tgtEl>
                                          <p:spTgt spid="266">
                                            <p:txEl>
                                              <p:pRg st="0" end="0"/>
                                            </p:txEl>
                                          </p:spTgt>
                                        </p:tgtEl>
                                        <p:attrNameLst>
                                          <p:attrName>style.visibility</p:attrName>
                                        </p:attrNameLst>
                                      </p:cBhvr>
                                      <p:to>
                                        <p:strVal val="visible"/>
                                      </p:to>
                                    </p:set>
                                    <p:animEffect transition="in" filter="fade">
                                      <p:cBhvr>
                                        <p:cTn id="100" dur="300"/>
                                        <p:tgtEl>
                                          <p:spTgt spid="266">
                                            <p:txEl>
                                              <p:pRg st="0" end="0"/>
                                            </p:txEl>
                                          </p:spTgt>
                                        </p:tgtEl>
                                      </p:cBhvr>
                                    </p:animEffect>
                                    <p:anim calcmode="lin" valueType="num">
                                      <p:cBhvr>
                                        <p:cTn id="101" dur="300" fill="hold"/>
                                        <p:tgtEl>
                                          <p:spTgt spid="266">
                                            <p:txEl>
                                              <p:pRg st="0" end="0"/>
                                            </p:txEl>
                                          </p:spTgt>
                                        </p:tgtEl>
                                        <p:attrNameLst>
                                          <p:attrName>ppt_x</p:attrName>
                                        </p:attrNameLst>
                                      </p:cBhvr>
                                      <p:tavLst>
                                        <p:tav tm="0">
                                          <p:val>
                                            <p:strVal val="#ppt_x"/>
                                          </p:val>
                                        </p:tav>
                                        <p:tav tm="100000">
                                          <p:val>
                                            <p:strVal val="#ppt_x"/>
                                          </p:val>
                                        </p:tav>
                                      </p:tavLst>
                                    </p:anim>
                                    <p:anim calcmode="lin" valueType="num">
                                      <p:cBhvr>
                                        <p:cTn id="102" dur="300" fill="hold"/>
                                        <p:tgtEl>
                                          <p:spTgt spid="266">
                                            <p:txEl>
                                              <p:pRg st="0" end="0"/>
                                            </p:txEl>
                                          </p:spTgt>
                                        </p:tgtEl>
                                        <p:attrNameLst>
                                          <p:attrName>ppt_y</p:attrName>
                                        </p:attrNameLst>
                                      </p:cBhvr>
                                      <p:tavLst>
                                        <p:tav tm="0">
                                          <p:val>
                                            <p:strVal val="#ppt_y+.1"/>
                                          </p:val>
                                        </p:tav>
                                        <p:tav tm="100000">
                                          <p:val>
                                            <p:strVal val="#ppt_y"/>
                                          </p:val>
                                        </p:tav>
                                      </p:tavLst>
                                    </p:anim>
                                  </p:childTnLst>
                                </p:cTn>
                              </p:par>
                            </p:childTnLst>
                          </p:cTn>
                        </p:par>
                        <p:par>
                          <p:cTn id="103" fill="hold">
                            <p:stCondLst>
                              <p:cond delay="4700"/>
                            </p:stCondLst>
                            <p:childTnLst>
                              <p:par>
                                <p:cTn id="104" presetID="22" presetClass="entr" presetSubtype="8" fill="hold" nodeType="afterEffect">
                                  <p:stCondLst>
                                    <p:cond delay="0"/>
                                  </p:stCondLst>
                                  <p:childTnLst>
                                    <p:set>
                                      <p:cBhvr>
                                        <p:cTn id="105" dur="1" fill="hold">
                                          <p:stCondLst>
                                            <p:cond delay="0"/>
                                          </p:stCondLst>
                                        </p:cTn>
                                        <p:tgtEl>
                                          <p:spTgt spid="267"/>
                                        </p:tgtEl>
                                        <p:attrNameLst>
                                          <p:attrName>style.visibility</p:attrName>
                                        </p:attrNameLst>
                                      </p:cBhvr>
                                      <p:to>
                                        <p:strVal val="visible"/>
                                      </p:to>
                                    </p:set>
                                    <p:animEffect transition="in" filter="wipe(left)">
                                      <p:cBhvr>
                                        <p:cTn id="106" dur="200"/>
                                        <p:tgtEl>
                                          <p:spTgt spid="267"/>
                                        </p:tgtEl>
                                      </p:cBhvr>
                                    </p:animEffect>
                                  </p:childTnLst>
                                </p:cTn>
                              </p:par>
                            </p:childTnLst>
                          </p:cTn>
                        </p:par>
                        <p:par>
                          <p:cTn id="107" fill="hold">
                            <p:stCondLst>
                              <p:cond delay="4900"/>
                            </p:stCondLst>
                            <p:childTnLst>
                              <p:par>
                                <p:cTn id="108" presetID="53" presetClass="entr" presetSubtype="16" fill="hold" grpId="0" nodeType="afterEffect" nodePh="1">
                                  <p:stCondLst>
                                    <p:cond delay="0"/>
                                  </p:stCondLst>
                                  <p:endCondLst>
                                    <p:cond evt="begin" delay="0">
                                      <p:tn val="108"/>
                                    </p:cond>
                                  </p:endCondLst>
                                  <p:childTnLst>
                                    <p:set>
                                      <p:cBhvr>
                                        <p:cTn id="109" dur="1" fill="hold">
                                          <p:stCondLst>
                                            <p:cond delay="0"/>
                                          </p:stCondLst>
                                        </p:cTn>
                                        <p:tgtEl>
                                          <p:spTgt spid="269"/>
                                        </p:tgtEl>
                                        <p:attrNameLst>
                                          <p:attrName>style.visibility</p:attrName>
                                        </p:attrNameLst>
                                      </p:cBhvr>
                                      <p:to>
                                        <p:strVal val="visible"/>
                                      </p:to>
                                    </p:set>
                                    <p:anim calcmode="lin" valueType="num">
                                      <p:cBhvr>
                                        <p:cTn id="110" dur="100" fill="hold"/>
                                        <p:tgtEl>
                                          <p:spTgt spid="269"/>
                                        </p:tgtEl>
                                        <p:attrNameLst>
                                          <p:attrName>ppt_w</p:attrName>
                                        </p:attrNameLst>
                                      </p:cBhvr>
                                      <p:tavLst>
                                        <p:tav tm="0">
                                          <p:val>
                                            <p:fltVal val="0"/>
                                          </p:val>
                                        </p:tav>
                                        <p:tav tm="100000">
                                          <p:val>
                                            <p:strVal val="#ppt_w"/>
                                          </p:val>
                                        </p:tav>
                                      </p:tavLst>
                                    </p:anim>
                                    <p:anim calcmode="lin" valueType="num">
                                      <p:cBhvr>
                                        <p:cTn id="111" dur="100" fill="hold"/>
                                        <p:tgtEl>
                                          <p:spTgt spid="269"/>
                                        </p:tgtEl>
                                        <p:attrNameLst>
                                          <p:attrName>ppt_h</p:attrName>
                                        </p:attrNameLst>
                                      </p:cBhvr>
                                      <p:tavLst>
                                        <p:tav tm="0">
                                          <p:val>
                                            <p:fltVal val="0"/>
                                          </p:val>
                                        </p:tav>
                                        <p:tav tm="100000">
                                          <p:val>
                                            <p:strVal val="#ppt_h"/>
                                          </p:val>
                                        </p:tav>
                                      </p:tavLst>
                                    </p:anim>
                                    <p:animEffect transition="in" filter="fade">
                                      <p:cBhvr>
                                        <p:cTn id="112" dur="100"/>
                                        <p:tgtEl>
                                          <p:spTgt spid="269"/>
                                        </p:tgtEl>
                                      </p:cBhvr>
                                    </p:animEffect>
                                  </p:childTnLst>
                                </p:cTn>
                              </p:par>
                            </p:childTnLst>
                          </p:cTn>
                        </p:par>
                        <p:par>
                          <p:cTn id="113" fill="hold">
                            <p:stCondLst>
                              <p:cond delay="5000"/>
                            </p:stCondLst>
                            <p:childTnLst>
                              <p:par>
                                <p:cTn id="114" presetID="42" presetClass="entr" presetSubtype="0" fill="hold" grpId="0" nodeType="afterEffect">
                                  <p:stCondLst>
                                    <p:cond delay="0"/>
                                  </p:stCondLst>
                                  <p:childTnLst>
                                    <p:set>
                                      <p:cBhvr>
                                        <p:cTn id="115" dur="1" fill="hold">
                                          <p:stCondLst>
                                            <p:cond delay="0"/>
                                          </p:stCondLst>
                                        </p:cTn>
                                        <p:tgtEl>
                                          <p:spTgt spid="270">
                                            <p:txEl>
                                              <p:pRg st="0" end="0"/>
                                            </p:txEl>
                                          </p:spTgt>
                                        </p:tgtEl>
                                        <p:attrNameLst>
                                          <p:attrName>style.visibility</p:attrName>
                                        </p:attrNameLst>
                                      </p:cBhvr>
                                      <p:to>
                                        <p:strVal val="visible"/>
                                      </p:to>
                                    </p:set>
                                    <p:animEffect transition="in" filter="fade">
                                      <p:cBhvr>
                                        <p:cTn id="116" dur="300"/>
                                        <p:tgtEl>
                                          <p:spTgt spid="270">
                                            <p:txEl>
                                              <p:pRg st="0" end="0"/>
                                            </p:txEl>
                                          </p:spTgt>
                                        </p:tgtEl>
                                      </p:cBhvr>
                                    </p:animEffect>
                                    <p:anim calcmode="lin" valueType="num">
                                      <p:cBhvr>
                                        <p:cTn id="117" dur="300" fill="hold"/>
                                        <p:tgtEl>
                                          <p:spTgt spid="270">
                                            <p:txEl>
                                              <p:pRg st="0" end="0"/>
                                            </p:txEl>
                                          </p:spTgt>
                                        </p:tgtEl>
                                        <p:attrNameLst>
                                          <p:attrName>ppt_x</p:attrName>
                                        </p:attrNameLst>
                                      </p:cBhvr>
                                      <p:tavLst>
                                        <p:tav tm="0">
                                          <p:val>
                                            <p:strVal val="#ppt_x"/>
                                          </p:val>
                                        </p:tav>
                                        <p:tav tm="100000">
                                          <p:val>
                                            <p:strVal val="#ppt_x"/>
                                          </p:val>
                                        </p:tav>
                                      </p:tavLst>
                                    </p:anim>
                                    <p:anim calcmode="lin" valueType="num">
                                      <p:cBhvr>
                                        <p:cTn id="118" dur="300" fill="hold"/>
                                        <p:tgtEl>
                                          <p:spTgt spid="270">
                                            <p:txEl>
                                              <p:pRg st="0" end="0"/>
                                            </p:txEl>
                                          </p:spTgt>
                                        </p:tgtEl>
                                        <p:attrNameLst>
                                          <p:attrName>ppt_y</p:attrName>
                                        </p:attrNameLst>
                                      </p:cBhvr>
                                      <p:tavLst>
                                        <p:tav tm="0">
                                          <p:val>
                                            <p:strVal val="#ppt_y+.1"/>
                                          </p:val>
                                        </p:tav>
                                        <p:tav tm="100000">
                                          <p:val>
                                            <p:strVal val="#ppt_y"/>
                                          </p:val>
                                        </p:tav>
                                      </p:tavLst>
                                    </p:anim>
                                  </p:childTnLst>
                                </p:cTn>
                              </p:par>
                            </p:childTnLst>
                          </p:cTn>
                        </p:par>
                        <p:par>
                          <p:cTn id="119" fill="hold">
                            <p:stCondLst>
                              <p:cond delay="5300"/>
                            </p:stCondLst>
                            <p:childTnLst>
                              <p:par>
                                <p:cTn id="120" presetID="42" presetClass="entr" presetSubtype="0" fill="hold" grpId="0" nodeType="afterEffect">
                                  <p:stCondLst>
                                    <p:cond delay="0"/>
                                  </p:stCondLst>
                                  <p:childTnLst>
                                    <p:set>
                                      <p:cBhvr>
                                        <p:cTn id="121" dur="1" fill="hold">
                                          <p:stCondLst>
                                            <p:cond delay="0"/>
                                          </p:stCondLst>
                                        </p:cTn>
                                        <p:tgtEl>
                                          <p:spTgt spid="271">
                                            <p:txEl>
                                              <p:pRg st="0" end="0"/>
                                            </p:txEl>
                                          </p:spTgt>
                                        </p:tgtEl>
                                        <p:attrNameLst>
                                          <p:attrName>style.visibility</p:attrName>
                                        </p:attrNameLst>
                                      </p:cBhvr>
                                      <p:to>
                                        <p:strVal val="visible"/>
                                      </p:to>
                                    </p:set>
                                    <p:animEffect transition="in" filter="fade">
                                      <p:cBhvr>
                                        <p:cTn id="122" dur="300"/>
                                        <p:tgtEl>
                                          <p:spTgt spid="271">
                                            <p:txEl>
                                              <p:pRg st="0" end="0"/>
                                            </p:txEl>
                                          </p:spTgt>
                                        </p:tgtEl>
                                      </p:cBhvr>
                                    </p:animEffect>
                                    <p:anim calcmode="lin" valueType="num">
                                      <p:cBhvr>
                                        <p:cTn id="123" dur="300" fill="hold"/>
                                        <p:tgtEl>
                                          <p:spTgt spid="271">
                                            <p:txEl>
                                              <p:pRg st="0" end="0"/>
                                            </p:txEl>
                                          </p:spTgt>
                                        </p:tgtEl>
                                        <p:attrNameLst>
                                          <p:attrName>ppt_x</p:attrName>
                                        </p:attrNameLst>
                                      </p:cBhvr>
                                      <p:tavLst>
                                        <p:tav tm="0">
                                          <p:val>
                                            <p:strVal val="#ppt_x"/>
                                          </p:val>
                                        </p:tav>
                                        <p:tav tm="100000">
                                          <p:val>
                                            <p:strVal val="#ppt_x"/>
                                          </p:val>
                                        </p:tav>
                                      </p:tavLst>
                                    </p:anim>
                                    <p:anim calcmode="lin" valueType="num">
                                      <p:cBhvr>
                                        <p:cTn id="124" dur="300" fill="hold"/>
                                        <p:tgtEl>
                                          <p:spTgt spid="271">
                                            <p:txEl>
                                              <p:pRg st="0" end="0"/>
                                            </p:txEl>
                                          </p:spTgt>
                                        </p:tgtEl>
                                        <p:attrNameLst>
                                          <p:attrName>ppt_y</p:attrName>
                                        </p:attrNameLst>
                                      </p:cBhvr>
                                      <p:tavLst>
                                        <p:tav tm="0">
                                          <p:val>
                                            <p:strVal val="#ppt_y+.1"/>
                                          </p:val>
                                        </p:tav>
                                        <p:tav tm="100000">
                                          <p:val>
                                            <p:strVal val="#ppt_y"/>
                                          </p:val>
                                        </p:tav>
                                      </p:tavLst>
                                    </p:anim>
                                  </p:childTnLst>
                                </p:cTn>
                              </p:par>
                            </p:childTnLst>
                          </p:cTn>
                        </p:par>
                        <p:par>
                          <p:cTn id="125" fill="hold">
                            <p:stCondLst>
                              <p:cond delay="5600"/>
                            </p:stCondLst>
                            <p:childTnLst>
                              <p:par>
                                <p:cTn id="126" presetID="22" presetClass="entr" presetSubtype="8" fill="hold" nodeType="afterEffect">
                                  <p:stCondLst>
                                    <p:cond delay="0"/>
                                  </p:stCondLst>
                                  <p:childTnLst>
                                    <p:set>
                                      <p:cBhvr>
                                        <p:cTn id="127" dur="1" fill="hold">
                                          <p:stCondLst>
                                            <p:cond delay="0"/>
                                          </p:stCondLst>
                                        </p:cTn>
                                        <p:tgtEl>
                                          <p:spTgt spid="272"/>
                                        </p:tgtEl>
                                        <p:attrNameLst>
                                          <p:attrName>style.visibility</p:attrName>
                                        </p:attrNameLst>
                                      </p:cBhvr>
                                      <p:to>
                                        <p:strVal val="visible"/>
                                      </p:to>
                                    </p:set>
                                    <p:animEffect transition="in" filter="wipe(left)">
                                      <p:cBhvr>
                                        <p:cTn id="128" dur="200"/>
                                        <p:tgtEl>
                                          <p:spTgt spid="2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49" grpId="0"/>
      <p:bldP spid="250" grpId="0" build="p">
        <p:tmplLst>
          <p:tmpl lvl="1">
            <p:tnLst>
              <p:par>
                <p:cTn presetID="42" presetClass="entr" presetSubtype="0" fill="hold" nodeType="afterEffect">
                  <p:stCondLst>
                    <p:cond delay="0"/>
                  </p:stCondLst>
                  <p:childTnLst>
                    <p:set>
                      <p:cBhvr>
                        <p:cTn dur="1" fill="hold">
                          <p:stCondLst>
                            <p:cond delay="0"/>
                          </p:stCondLst>
                        </p:cTn>
                        <p:tgtEl>
                          <p:spTgt spid="250"/>
                        </p:tgtEl>
                        <p:attrNameLst>
                          <p:attrName>style.visibility</p:attrName>
                        </p:attrNameLst>
                      </p:cBhvr>
                      <p:to>
                        <p:strVal val="visible"/>
                      </p:to>
                    </p:set>
                    <p:animEffect transition="in" filter="fade">
                      <p:cBhvr>
                        <p:cTn dur="300"/>
                        <p:tgtEl>
                          <p:spTgt spid="250"/>
                        </p:tgtEl>
                      </p:cBhvr>
                    </p:animEffect>
                    <p:anim calcmode="lin" valueType="num">
                      <p:cBhvr>
                        <p:cTn dur="300" fill="hold"/>
                        <p:tgtEl>
                          <p:spTgt spid="250"/>
                        </p:tgtEl>
                        <p:attrNameLst>
                          <p:attrName>ppt_x</p:attrName>
                        </p:attrNameLst>
                      </p:cBhvr>
                      <p:tavLst>
                        <p:tav tm="0">
                          <p:val>
                            <p:strVal val="#ppt_x"/>
                          </p:val>
                        </p:tav>
                        <p:tav tm="100000">
                          <p:val>
                            <p:strVal val="#ppt_x"/>
                          </p:val>
                        </p:tav>
                      </p:tavLst>
                    </p:anim>
                    <p:anim calcmode="lin" valueType="num">
                      <p:cBhvr>
                        <p:cTn dur="300" fill="hold"/>
                        <p:tgtEl>
                          <p:spTgt spid="250"/>
                        </p:tgtEl>
                        <p:attrNameLst>
                          <p:attrName>ppt_y</p:attrName>
                        </p:attrNameLst>
                      </p:cBhvr>
                      <p:tavLst>
                        <p:tav tm="0">
                          <p:val>
                            <p:strVal val="#ppt_y+.1"/>
                          </p:val>
                        </p:tav>
                        <p:tav tm="100000">
                          <p:val>
                            <p:strVal val="#ppt_y"/>
                          </p:val>
                        </p:tav>
                      </p:tavLst>
                    </p:anim>
                  </p:childTnLst>
                </p:cTn>
              </p:par>
            </p:tnLst>
          </p:tmpl>
        </p:tmplLst>
      </p:bldP>
      <p:bldP spid="251" grpId="0" build="p">
        <p:tmplLst>
          <p:tmpl lvl="1">
            <p:tnLst>
              <p:par>
                <p:cTn presetID="42" presetClass="entr" presetSubtype="0" fill="hold" nodeType="afterEffect">
                  <p:stCondLst>
                    <p:cond delay="0"/>
                  </p:stCondLst>
                  <p:childTnLst>
                    <p:set>
                      <p:cBhvr>
                        <p:cTn dur="1" fill="hold">
                          <p:stCondLst>
                            <p:cond delay="0"/>
                          </p:stCondLst>
                        </p:cTn>
                        <p:tgtEl>
                          <p:spTgt spid="251"/>
                        </p:tgtEl>
                        <p:attrNameLst>
                          <p:attrName>style.visibility</p:attrName>
                        </p:attrNameLst>
                      </p:cBhvr>
                      <p:to>
                        <p:strVal val="visible"/>
                      </p:to>
                    </p:set>
                    <p:animEffect transition="in" filter="fade">
                      <p:cBhvr>
                        <p:cTn dur="300"/>
                        <p:tgtEl>
                          <p:spTgt spid="251"/>
                        </p:tgtEl>
                      </p:cBhvr>
                    </p:animEffect>
                    <p:anim calcmode="lin" valueType="num">
                      <p:cBhvr>
                        <p:cTn dur="300" fill="hold"/>
                        <p:tgtEl>
                          <p:spTgt spid="251"/>
                        </p:tgtEl>
                        <p:attrNameLst>
                          <p:attrName>ppt_x</p:attrName>
                        </p:attrNameLst>
                      </p:cBhvr>
                      <p:tavLst>
                        <p:tav tm="0">
                          <p:val>
                            <p:strVal val="#ppt_x"/>
                          </p:val>
                        </p:tav>
                        <p:tav tm="100000">
                          <p:val>
                            <p:strVal val="#ppt_x"/>
                          </p:val>
                        </p:tav>
                      </p:tavLst>
                    </p:anim>
                    <p:anim calcmode="lin" valueType="num">
                      <p:cBhvr>
                        <p:cTn dur="300" fill="hold"/>
                        <p:tgtEl>
                          <p:spTgt spid="251"/>
                        </p:tgtEl>
                        <p:attrNameLst>
                          <p:attrName>ppt_y</p:attrName>
                        </p:attrNameLst>
                      </p:cBhvr>
                      <p:tavLst>
                        <p:tav tm="0">
                          <p:val>
                            <p:strVal val="#ppt_y+.1"/>
                          </p:val>
                        </p:tav>
                        <p:tav tm="100000">
                          <p:val>
                            <p:strVal val="#ppt_y"/>
                          </p:val>
                        </p:tav>
                      </p:tavLst>
                    </p:anim>
                  </p:childTnLst>
                </p:cTn>
              </p:par>
            </p:tnLst>
          </p:tmpl>
        </p:tmplLst>
      </p:bldP>
      <p:bldP spid="254" grpId="0"/>
      <p:bldP spid="255" grpId="0" build="p">
        <p:tmplLst>
          <p:tmpl lvl="1">
            <p:tnLst>
              <p:par>
                <p:cTn presetID="42" presetClass="entr" presetSubtype="0" fill="hold" nodeType="afterEffect">
                  <p:stCondLst>
                    <p:cond delay="0"/>
                  </p:stCondLst>
                  <p:childTnLst>
                    <p:set>
                      <p:cBhvr>
                        <p:cTn dur="1" fill="hold">
                          <p:stCondLst>
                            <p:cond delay="0"/>
                          </p:stCondLst>
                        </p:cTn>
                        <p:tgtEl>
                          <p:spTgt spid="255"/>
                        </p:tgtEl>
                        <p:attrNameLst>
                          <p:attrName>style.visibility</p:attrName>
                        </p:attrNameLst>
                      </p:cBhvr>
                      <p:to>
                        <p:strVal val="visible"/>
                      </p:to>
                    </p:set>
                    <p:animEffect transition="in" filter="fade">
                      <p:cBhvr>
                        <p:cTn dur="300"/>
                        <p:tgtEl>
                          <p:spTgt spid="255"/>
                        </p:tgtEl>
                      </p:cBhvr>
                    </p:animEffect>
                    <p:anim calcmode="lin" valueType="num">
                      <p:cBhvr>
                        <p:cTn dur="300" fill="hold"/>
                        <p:tgtEl>
                          <p:spTgt spid="255"/>
                        </p:tgtEl>
                        <p:attrNameLst>
                          <p:attrName>ppt_x</p:attrName>
                        </p:attrNameLst>
                      </p:cBhvr>
                      <p:tavLst>
                        <p:tav tm="0">
                          <p:val>
                            <p:strVal val="#ppt_x"/>
                          </p:val>
                        </p:tav>
                        <p:tav tm="100000">
                          <p:val>
                            <p:strVal val="#ppt_x"/>
                          </p:val>
                        </p:tav>
                      </p:tavLst>
                    </p:anim>
                    <p:anim calcmode="lin" valueType="num">
                      <p:cBhvr>
                        <p:cTn dur="300" fill="hold"/>
                        <p:tgtEl>
                          <p:spTgt spid="255"/>
                        </p:tgtEl>
                        <p:attrNameLst>
                          <p:attrName>ppt_y</p:attrName>
                        </p:attrNameLst>
                      </p:cBhvr>
                      <p:tavLst>
                        <p:tav tm="0">
                          <p:val>
                            <p:strVal val="#ppt_y+.1"/>
                          </p:val>
                        </p:tav>
                        <p:tav tm="100000">
                          <p:val>
                            <p:strVal val="#ppt_y"/>
                          </p:val>
                        </p:tav>
                      </p:tavLst>
                    </p:anim>
                  </p:childTnLst>
                </p:cTn>
              </p:par>
            </p:tnLst>
          </p:tmpl>
        </p:tmplLst>
      </p:bldP>
      <p:bldP spid="256" grpId="0" build="p">
        <p:tmplLst>
          <p:tmpl lvl="1">
            <p:tnLst>
              <p:par>
                <p:cTn presetID="42" presetClass="entr" presetSubtype="0" fill="hold" nodeType="afterEffect">
                  <p:stCondLst>
                    <p:cond delay="0"/>
                  </p:stCondLst>
                  <p:childTnLst>
                    <p:set>
                      <p:cBhvr>
                        <p:cTn dur="1" fill="hold">
                          <p:stCondLst>
                            <p:cond delay="0"/>
                          </p:stCondLst>
                        </p:cTn>
                        <p:tgtEl>
                          <p:spTgt spid="256"/>
                        </p:tgtEl>
                        <p:attrNameLst>
                          <p:attrName>style.visibility</p:attrName>
                        </p:attrNameLst>
                      </p:cBhvr>
                      <p:to>
                        <p:strVal val="visible"/>
                      </p:to>
                    </p:set>
                    <p:animEffect transition="in" filter="fade">
                      <p:cBhvr>
                        <p:cTn dur="300"/>
                        <p:tgtEl>
                          <p:spTgt spid="256"/>
                        </p:tgtEl>
                      </p:cBhvr>
                    </p:animEffect>
                    <p:anim calcmode="lin" valueType="num">
                      <p:cBhvr>
                        <p:cTn dur="300" fill="hold"/>
                        <p:tgtEl>
                          <p:spTgt spid="256"/>
                        </p:tgtEl>
                        <p:attrNameLst>
                          <p:attrName>ppt_x</p:attrName>
                        </p:attrNameLst>
                      </p:cBhvr>
                      <p:tavLst>
                        <p:tav tm="0">
                          <p:val>
                            <p:strVal val="#ppt_x"/>
                          </p:val>
                        </p:tav>
                        <p:tav tm="100000">
                          <p:val>
                            <p:strVal val="#ppt_x"/>
                          </p:val>
                        </p:tav>
                      </p:tavLst>
                    </p:anim>
                    <p:anim calcmode="lin" valueType="num">
                      <p:cBhvr>
                        <p:cTn dur="300" fill="hold"/>
                        <p:tgtEl>
                          <p:spTgt spid="256"/>
                        </p:tgtEl>
                        <p:attrNameLst>
                          <p:attrName>ppt_y</p:attrName>
                        </p:attrNameLst>
                      </p:cBhvr>
                      <p:tavLst>
                        <p:tav tm="0">
                          <p:val>
                            <p:strVal val="#ppt_y+.1"/>
                          </p:val>
                        </p:tav>
                        <p:tav tm="100000">
                          <p:val>
                            <p:strVal val="#ppt_y"/>
                          </p:val>
                        </p:tav>
                      </p:tavLst>
                    </p:anim>
                  </p:childTnLst>
                </p:cTn>
              </p:par>
            </p:tnLst>
          </p:tmpl>
        </p:tmplLst>
      </p:bldP>
      <p:bldP spid="259" grpId="0"/>
      <p:bldP spid="260" grpId="0" build="p">
        <p:tmplLst>
          <p:tmpl lvl="1">
            <p:tnLst>
              <p:par>
                <p:cTn presetID="42" presetClass="entr" presetSubtype="0" fill="hold" nodeType="afterEffect">
                  <p:stCondLst>
                    <p:cond delay="0"/>
                  </p:stCondLst>
                  <p:childTnLst>
                    <p:set>
                      <p:cBhvr>
                        <p:cTn dur="1" fill="hold">
                          <p:stCondLst>
                            <p:cond delay="0"/>
                          </p:stCondLst>
                        </p:cTn>
                        <p:tgtEl>
                          <p:spTgt spid="260"/>
                        </p:tgtEl>
                        <p:attrNameLst>
                          <p:attrName>style.visibility</p:attrName>
                        </p:attrNameLst>
                      </p:cBhvr>
                      <p:to>
                        <p:strVal val="visible"/>
                      </p:to>
                    </p:set>
                    <p:animEffect transition="in" filter="fade">
                      <p:cBhvr>
                        <p:cTn dur="300"/>
                        <p:tgtEl>
                          <p:spTgt spid="260"/>
                        </p:tgtEl>
                      </p:cBhvr>
                    </p:animEffect>
                    <p:anim calcmode="lin" valueType="num">
                      <p:cBhvr>
                        <p:cTn dur="300" fill="hold"/>
                        <p:tgtEl>
                          <p:spTgt spid="260"/>
                        </p:tgtEl>
                        <p:attrNameLst>
                          <p:attrName>ppt_x</p:attrName>
                        </p:attrNameLst>
                      </p:cBhvr>
                      <p:tavLst>
                        <p:tav tm="0">
                          <p:val>
                            <p:strVal val="#ppt_x"/>
                          </p:val>
                        </p:tav>
                        <p:tav tm="100000">
                          <p:val>
                            <p:strVal val="#ppt_x"/>
                          </p:val>
                        </p:tav>
                      </p:tavLst>
                    </p:anim>
                    <p:anim calcmode="lin" valueType="num">
                      <p:cBhvr>
                        <p:cTn dur="300" fill="hold"/>
                        <p:tgtEl>
                          <p:spTgt spid="260"/>
                        </p:tgtEl>
                        <p:attrNameLst>
                          <p:attrName>ppt_y</p:attrName>
                        </p:attrNameLst>
                      </p:cBhvr>
                      <p:tavLst>
                        <p:tav tm="0">
                          <p:val>
                            <p:strVal val="#ppt_y+.1"/>
                          </p:val>
                        </p:tav>
                        <p:tav tm="100000">
                          <p:val>
                            <p:strVal val="#ppt_y"/>
                          </p:val>
                        </p:tav>
                      </p:tavLst>
                    </p:anim>
                  </p:childTnLst>
                </p:cTn>
              </p:par>
            </p:tnLst>
          </p:tmpl>
        </p:tmplLst>
      </p:bldP>
      <p:bldP spid="261" grpId="0" build="p">
        <p:tmplLst>
          <p:tmpl lvl="1">
            <p:tnLst>
              <p:par>
                <p:cTn presetID="42" presetClass="entr" presetSubtype="0" fill="hold" nodeType="afterEffect">
                  <p:stCondLst>
                    <p:cond delay="0"/>
                  </p:stCondLst>
                  <p:childTnLst>
                    <p:set>
                      <p:cBhvr>
                        <p:cTn dur="1" fill="hold">
                          <p:stCondLst>
                            <p:cond delay="0"/>
                          </p:stCondLst>
                        </p:cTn>
                        <p:tgtEl>
                          <p:spTgt spid="261"/>
                        </p:tgtEl>
                        <p:attrNameLst>
                          <p:attrName>style.visibility</p:attrName>
                        </p:attrNameLst>
                      </p:cBhvr>
                      <p:to>
                        <p:strVal val="visible"/>
                      </p:to>
                    </p:set>
                    <p:animEffect transition="in" filter="fade">
                      <p:cBhvr>
                        <p:cTn dur="300"/>
                        <p:tgtEl>
                          <p:spTgt spid="261"/>
                        </p:tgtEl>
                      </p:cBhvr>
                    </p:animEffect>
                    <p:anim calcmode="lin" valueType="num">
                      <p:cBhvr>
                        <p:cTn dur="300" fill="hold"/>
                        <p:tgtEl>
                          <p:spTgt spid="261"/>
                        </p:tgtEl>
                        <p:attrNameLst>
                          <p:attrName>ppt_x</p:attrName>
                        </p:attrNameLst>
                      </p:cBhvr>
                      <p:tavLst>
                        <p:tav tm="0">
                          <p:val>
                            <p:strVal val="#ppt_x"/>
                          </p:val>
                        </p:tav>
                        <p:tav tm="100000">
                          <p:val>
                            <p:strVal val="#ppt_x"/>
                          </p:val>
                        </p:tav>
                      </p:tavLst>
                    </p:anim>
                    <p:anim calcmode="lin" valueType="num">
                      <p:cBhvr>
                        <p:cTn dur="300" fill="hold"/>
                        <p:tgtEl>
                          <p:spTgt spid="261"/>
                        </p:tgtEl>
                        <p:attrNameLst>
                          <p:attrName>ppt_y</p:attrName>
                        </p:attrNameLst>
                      </p:cBhvr>
                      <p:tavLst>
                        <p:tav tm="0">
                          <p:val>
                            <p:strVal val="#ppt_y+.1"/>
                          </p:val>
                        </p:tav>
                        <p:tav tm="100000">
                          <p:val>
                            <p:strVal val="#ppt_y"/>
                          </p:val>
                        </p:tav>
                      </p:tavLst>
                    </p:anim>
                  </p:childTnLst>
                </p:cTn>
              </p:par>
            </p:tnLst>
          </p:tmpl>
        </p:tmplLst>
      </p:bldP>
      <p:bldP spid="264" grpId="0"/>
      <p:bldP spid="265" grpId="0" build="p">
        <p:tmplLst>
          <p:tmpl lvl="1">
            <p:tnLst>
              <p:par>
                <p:cTn presetID="42" presetClass="entr" presetSubtype="0" fill="hold" nodeType="afterEffect">
                  <p:stCondLst>
                    <p:cond delay="0"/>
                  </p:stCondLst>
                  <p:childTnLst>
                    <p:set>
                      <p:cBhvr>
                        <p:cTn dur="1" fill="hold">
                          <p:stCondLst>
                            <p:cond delay="0"/>
                          </p:stCondLst>
                        </p:cTn>
                        <p:tgtEl>
                          <p:spTgt spid="265"/>
                        </p:tgtEl>
                        <p:attrNameLst>
                          <p:attrName>style.visibility</p:attrName>
                        </p:attrNameLst>
                      </p:cBhvr>
                      <p:to>
                        <p:strVal val="visible"/>
                      </p:to>
                    </p:set>
                    <p:animEffect transition="in" filter="fade">
                      <p:cBhvr>
                        <p:cTn dur="300"/>
                        <p:tgtEl>
                          <p:spTgt spid="265"/>
                        </p:tgtEl>
                      </p:cBhvr>
                    </p:animEffect>
                    <p:anim calcmode="lin" valueType="num">
                      <p:cBhvr>
                        <p:cTn dur="300" fill="hold"/>
                        <p:tgtEl>
                          <p:spTgt spid="265"/>
                        </p:tgtEl>
                        <p:attrNameLst>
                          <p:attrName>ppt_x</p:attrName>
                        </p:attrNameLst>
                      </p:cBhvr>
                      <p:tavLst>
                        <p:tav tm="0">
                          <p:val>
                            <p:strVal val="#ppt_x"/>
                          </p:val>
                        </p:tav>
                        <p:tav tm="100000">
                          <p:val>
                            <p:strVal val="#ppt_x"/>
                          </p:val>
                        </p:tav>
                      </p:tavLst>
                    </p:anim>
                    <p:anim calcmode="lin" valueType="num">
                      <p:cBhvr>
                        <p:cTn dur="300" fill="hold"/>
                        <p:tgtEl>
                          <p:spTgt spid="265"/>
                        </p:tgtEl>
                        <p:attrNameLst>
                          <p:attrName>ppt_y</p:attrName>
                        </p:attrNameLst>
                      </p:cBhvr>
                      <p:tavLst>
                        <p:tav tm="0">
                          <p:val>
                            <p:strVal val="#ppt_y+.1"/>
                          </p:val>
                        </p:tav>
                        <p:tav tm="100000">
                          <p:val>
                            <p:strVal val="#ppt_y"/>
                          </p:val>
                        </p:tav>
                      </p:tavLst>
                    </p:anim>
                  </p:childTnLst>
                </p:cTn>
              </p:par>
            </p:tnLst>
          </p:tmpl>
        </p:tmplLst>
      </p:bldP>
      <p:bldP spid="266" grpId="0" build="p">
        <p:tmplLst>
          <p:tmpl lvl="1">
            <p:tnLst>
              <p:par>
                <p:cTn presetID="42" presetClass="entr" presetSubtype="0" fill="hold" nodeType="afterEffect">
                  <p:stCondLst>
                    <p:cond delay="0"/>
                  </p:stCondLst>
                  <p:childTnLst>
                    <p:set>
                      <p:cBhvr>
                        <p:cTn dur="1" fill="hold">
                          <p:stCondLst>
                            <p:cond delay="0"/>
                          </p:stCondLst>
                        </p:cTn>
                        <p:tgtEl>
                          <p:spTgt spid="266"/>
                        </p:tgtEl>
                        <p:attrNameLst>
                          <p:attrName>style.visibility</p:attrName>
                        </p:attrNameLst>
                      </p:cBhvr>
                      <p:to>
                        <p:strVal val="visible"/>
                      </p:to>
                    </p:set>
                    <p:animEffect transition="in" filter="fade">
                      <p:cBhvr>
                        <p:cTn dur="300"/>
                        <p:tgtEl>
                          <p:spTgt spid="266"/>
                        </p:tgtEl>
                      </p:cBhvr>
                    </p:animEffect>
                    <p:anim calcmode="lin" valueType="num">
                      <p:cBhvr>
                        <p:cTn dur="300" fill="hold"/>
                        <p:tgtEl>
                          <p:spTgt spid="266"/>
                        </p:tgtEl>
                        <p:attrNameLst>
                          <p:attrName>ppt_x</p:attrName>
                        </p:attrNameLst>
                      </p:cBhvr>
                      <p:tavLst>
                        <p:tav tm="0">
                          <p:val>
                            <p:strVal val="#ppt_x"/>
                          </p:val>
                        </p:tav>
                        <p:tav tm="100000">
                          <p:val>
                            <p:strVal val="#ppt_x"/>
                          </p:val>
                        </p:tav>
                      </p:tavLst>
                    </p:anim>
                    <p:anim calcmode="lin" valueType="num">
                      <p:cBhvr>
                        <p:cTn dur="300" fill="hold"/>
                        <p:tgtEl>
                          <p:spTgt spid="266"/>
                        </p:tgtEl>
                        <p:attrNameLst>
                          <p:attrName>ppt_y</p:attrName>
                        </p:attrNameLst>
                      </p:cBhvr>
                      <p:tavLst>
                        <p:tav tm="0">
                          <p:val>
                            <p:strVal val="#ppt_y+.1"/>
                          </p:val>
                        </p:tav>
                        <p:tav tm="100000">
                          <p:val>
                            <p:strVal val="#ppt_y"/>
                          </p:val>
                        </p:tav>
                      </p:tavLst>
                    </p:anim>
                  </p:childTnLst>
                </p:cTn>
              </p:par>
            </p:tnLst>
          </p:tmpl>
        </p:tmplLst>
      </p:bldP>
      <p:bldP spid="269" grpId="0"/>
      <p:bldP spid="270" grpId="0" build="p">
        <p:tmplLst>
          <p:tmpl lvl="1">
            <p:tnLst>
              <p:par>
                <p:cTn presetID="42" presetClass="entr" presetSubtype="0" fill="hold" nodeType="afterEffect">
                  <p:stCondLst>
                    <p:cond delay="0"/>
                  </p:stCondLst>
                  <p:childTnLst>
                    <p:set>
                      <p:cBhvr>
                        <p:cTn dur="1" fill="hold">
                          <p:stCondLst>
                            <p:cond delay="0"/>
                          </p:stCondLst>
                        </p:cTn>
                        <p:tgtEl>
                          <p:spTgt spid="270"/>
                        </p:tgtEl>
                        <p:attrNameLst>
                          <p:attrName>style.visibility</p:attrName>
                        </p:attrNameLst>
                      </p:cBhvr>
                      <p:to>
                        <p:strVal val="visible"/>
                      </p:to>
                    </p:set>
                    <p:animEffect transition="in" filter="fade">
                      <p:cBhvr>
                        <p:cTn dur="300"/>
                        <p:tgtEl>
                          <p:spTgt spid="270"/>
                        </p:tgtEl>
                      </p:cBhvr>
                    </p:animEffect>
                    <p:anim calcmode="lin" valueType="num">
                      <p:cBhvr>
                        <p:cTn dur="300" fill="hold"/>
                        <p:tgtEl>
                          <p:spTgt spid="270"/>
                        </p:tgtEl>
                        <p:attrNameLst>
                          <p:attrName>ppt_x</p:attrName>
                        </p:attrNameLst>
                      </p:cBhvr>
                      <p:tavLst>
                        <p:tav tm="0">
                          <p:val>
                            <p:strVal val="#ppt_x"/>
                          </p:val>
                        </p:tav>
                        <p:tav tm="100000">
                          <p:val>
                            <p:strVal val="#ppt_x"/>
                          </p:val>
                        </p:tav>
                      </p:tavLst>
                    </p:anim>
                    <p:anim calcmode="lin" valueType="num">
                      <p:cBhvr>
                        <p:cTn dur="300" fill="hold"/>
                        <p:tgtEl>
                          <p:spTgt spid="270"/>
                        </p:tgtEl>
                        <p:attrNameLst>
                          <p:attrName>ppt_y</p:attrName>
                        </p:attrNameLst>
                      </p:cBhvr>
                      <p:tavLst>
                        <p:tav tm="0">
                          <p:val>
                            <p:strVal val="#ppt_y+.1"/>
                          </p:val>
                        </p:tav>
                        <p:tav tm="100000">
                          <p:val>
                            <p:strVal val="#ppt_y"/>
                          </p:val>
                        </p:tav>
                      </p:tavLst>
                    </p:anim>
                  </p:childTnLst>
                </p:cTn>
              </p:par>
            </p:tnLst>
          </p:tmpl>
        </p:tmplLst>
      </p:bldP>
      <p:bldP spid="271" grpId="0" build="p">
        <p:tmplLst>
          <p:tmpl lvl="1">
            <p:tnLst>
              <p:par>
                <p:cTn presetID="42" presetClass="entr" presetSubtype="0" fill="hold" nodeType="afterEffect">
                  <p:stCondLst>
                    <p:cond delay="0"/>
                  </p:stCondLst>
                  <p:childTnLst>
                    <p:set>
                      <p:cBhvr>
                        <p:cTn dur="1" fill="hold">
                          <p:stCondLst>
                            <p:cond delay="0"/>
                          </p:stCondLst>
                        </p:cTn>
                        <p:tgtEl>
                          <p:spTgt spid="271"/>
                        </p:tgtEl>
                        <p:attrNameLst>
                          <p:attrName>style.visibility</p:attrName>
                        </p:attrNameLst>
                      </p:cBhvr>
                      <p:to>
                        <p:strVal val="visible"/>
                      </p:to>
                    </p:set>
                    <p:animEffect transition="in" filter="fade">
                      <p:cBhvr>
                        <p:cTn dur="300"/>
                        <p:tgtEl>
                          <p:spTgt spid="271"/>
                        </p:tgtEl>
                      </p:cBhvr>
                    </p:animEffect>
                    <p:anim calcmode="lin" valueType="num">
                      <p:cBhvr>
                        <p:cTn dur="300" fill="hold"/>
                        <p:tgtEl>
                          <p:spTgt spid="271"/>
                        </p:tgtEl>
                        <p:attrNameLst>
                          <p:attrName>ppt_x</p:attrName>
                        </p:attrNameLst>
                      </p:cBhvr>
                      <p:tavLst>
                        <p:tav tm="0">
                          <p:val>
                            <p:strVal val="#ppt_x"/>
                          </p:val>
                        </p:tav>
                        <p:tav tm="100000">
                          <p:val>
                            <p:strVal val="#ppt_x"/>
                          </p:val>
                        </p:tav>
                      </p:tavLst>
                    </p:anim>
                    <p:anim calcmode="lin" valueType="num">
                      <p:cBhvr>
                        <p:cTn dur="300" fill="hold"/>
                        <p:tgtEl>
                          <p:spTgt spid="27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rst Slide 2">
    <p:bg>
      <p:bgPr>
        <a:solidFill>
          <a:schemeClr val="accent1">
            <a:lumMod val="50000"/>
          </a:schemeClr>
        </a:solidFill>
        <a:effectLst/>
      </p:bgPr>
    </p:bg>
    <p:spTree>
      <p:nvGrpSpPr>
        <p:cNvPr id="1" name=""/>
        <p:cNvGrpSpPr/>
        <p:nvPr/>
      </p:nvGrpSpPr>
      <p:grpSpPr>
        <a:xfrm>
          <a:off x="0" y="0"/>
          <a:ext cx="0" cy="0"/>
          <a:chOff x="0" y="0"/>
          <a:chExt cx="0" cy="0"/>
        </a:xfrm>
      </p:grpSpPr>
      <p:sp>
        <p:nvSpPr>
          <p:cNvPr id="8" name="Hexagon 3"/>
          <p:cNvSpPr/>
          <p:nvPr userDrawn="1"/>
        </p:nvSpPr>
        <p:spPr>
          <a:xfrm rot="5400000">
            <a:off x="10613177" y="8026893"/>
            <a:ext cx="3075236" cy="6828342"/>
          </a:xfrm>
          <a:custGeom>
            <a:avLst/>
            <a:gdLst/>
            <a:ahLst/>
            <a:cxnLst/>
            <a:rect l="l" t="t" r="r" b="b"/>
            <a:pathLst>
              <a:path w="3075236" h="6828341">
                <a:moveTo>
                  <a:pt x="0" y="0"/>
                </a:moveTo>
                <a:lnTo>
                  <a:pt x="1368152" y="0"/>
                </a:lnTo>
                <a:lnTo>
                  <a:pt x="3075236" y="3414171"/>
                </a:lnTo>
                <a:lnTo>
                  <a:pt x="1368152" y="6828341"/>
                </a:lnTo>
                <a:lnTo>
                  <a:pt x="0" y="6828341"/>
                </a:lnTo>
                <a:lnTo>
                  <a:pt x="1707084" y="3414171"/>
                </a:lnTo>
                <a:close/>
              </a:path>
            </a:pathLst>
          </a:custGeom>
          <a:solidFill>
            <a:schemeClr val="accent3">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9" name="Hexagon 3"/>
          <p:cNvSpPr/>
          <p:nvPr userDrawn="1"/>
        </p:nvSpPr>
        <p:spPr>
          <a:xfrm rot="5400000">
            <a:off x="8897983" y="4498499"/>
            <a:ext cx="6531622" cy="6828342"/>
          </a:xfrm>
          <a:custGeom>
            <a:avLst/>
            <a:gdLst/>
            <a:ahLst/>
            <a:cxnLst/>
            <a:rect l="l" t="t" r="r" b="b"/>
            <a:pathLst>
              <a:path w="6531622" h="6828341">
                <a:moveTo>
                  <a:pt x="0" y="0"/>
                </a:moveTo>
                <a:lnTo>
                  <a:pt x="4824536" y="0"/>
                </a:lnTo>
                <a:lnTo>
                  <a:pt x="6531622" y="3414171"/>
                </a:lnTo>
                <a:lnTo>
                  <a:pt x="4824536" y="6828341"/>
                </a:lnTo>
                <a:lnTo>
                  <a:pt x="0" y="6828341"/>
                </a:lnTo>
                <a:lnTo>
                  <a:pt x="1707086" y="3414171"/>
                </a:lnTo>
                <a:close/>
              </a:path>
            </a:pathLst>
          </a:custGeom>
          <a:solidFill>
            <a:schemeClr val="accent2">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3" name="Hexagon 3"/>
          <p:cNvSpPr/>
          <p:nvPr userDrawn="1"/>
        </p:nvSpPr>
        <p:spPr>
          <a:xfrm rot="5400000">
            <a:off x="6162013" y="-2066881"/>
            <a:ext cx="11977564" cy="6828342"/>
          </a:xfrm>
          <a:custGeom>
            <a:avLst/>
            <a:gdLst/>
            <a:ahLst/>
            <a:cxnLst/>
            <a:rect l="l" t="t" r="r" b="b"/>
            <a:pathLst>
              <a:path w="11977563" h="6828341">
                <a:moveTo>
                  <a:pt x="0" y="0"/>
                </a:moveTo>
                <a:lnTo>
                  <a:pt x="10270477" y="0"/>
                </a:lnTo>
                <a:lnTo>
                  <a:pt x="11977563" y="3414171"/>
                </a:lnTo>
                <a:lnTo>
                  <a:pt x="10270477" y="6828341"/>
                </a:lnTo>
                <a:lnTo>
                  <a:pt x="0" y="6828341"/>
                </a:lnTo>
                <a:close/>
              </a:path>
            </a:pathLst>
          </a:custGeom>
          <a:solidFill>
            <a:srgbClr val="46556A"/>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4" name="Hexagon 3"/>
          <p:cNvSpPr/>
          <p:nvPr userDrawn="1"/>
        </p:nvSpPr>
        <p:spPr>
          <a:xfrm rot="5400000">
            <a:off x="10626174" y="2384283"/>
            <a:ext cx="3075236" cy="6828342"/>
          </a:xfrm>
          <a:custGeom>
            <a:avLst/>
            <a:gdLst/>
            <a:ahLst/>
            <a:cxnLst/>
            <a:rect l="l" t="t" r="r" b="b"/>
            <a:pathLst>
              <a:path w="3075236" h="6828341">
                <a:moveTo>
                  <a:pt x="0" y="0"/>
                </a:moveTo>
                <a:lnTo>
                  <a:pt x="1368152" y="0"/>
                </a:lnTo>
                <a:lnTo>
                  <a:pt x="3075236" y="3414171"/>
                </a:lnTo>
                <a:lnTo>
                  <a:pt x="1368152" y="6828341"/>
                </a:lnTo>
                <a:lnTo>
                  <a:pt x="0" y="6828341"/>
                </a:lnTo>
                <a:lnTo>
                  <a:pt x="1707084" y="3414171"/>
                </a:lnTo>
                <a:close/>
              </a:path>
            </a:pathLst>
          </a:custGeom>
          <a:solidFill>
            <a:schemeClr val="accent2">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4" name="Text Placeholder 7"/>
          <p:cNvSpPr>
            <a:spLocks noGrp="1"/>
          </p:cNvSpPr>
          <p:nvPr>
            <p:ph type="body" sz="quarter" idx="17" hasCustomPrompt="1"/>
          </p:nvPr>
        </p:nvSpPr>
        <p:spPr>
          <a:xfrm>
            <a:off x="10897443" y="1025354"/>
            <a:ext cx="2731956" cy="1964200"/>
          </a:xfrm>
          <a:prstGeom prst="rect">
            <a:avLst/>
          </a:prstGeom>
        </p:spPr>
        <p:txBody>
          <a:bodyPr vert="horz" wrap="square" lIns="0" tIns="0" rIns="0" bIns="0" anchor="ctr"/>
          <a:lstStyle>
            <a:lvl1pPr marL="0" indent="0" algn="ctr">
              <a:lnSpc>
                <a:spcPct val="100000"/>
              </a:lnSpc>
              <a:spcBef>
                <a:spcPts val="0"/>
              </a:spcBef>
              <a:buNone/>
              <a:defRPr sz="11900" b="0" i="0">
                <a:solidFill>
                  <a:schemeClr val="bg1"/>
                </a:solidFill>
                <a:latin typeface="FontAwesome"/>
                <a:cs typeface="FontAwesome"/>
              </a:defRPr>
            </a:lvl1pPr>
          </a:lstStyle>
          <a:p>
            <a:pPr lvl="0"/>
            <a:r>
              <a:rPr lang="es-ES_tradnl" dirty="0" err="1" smtClean="0"/>
              <a:t>icon</a:t>
            </a:r>
            <a:endParaRPr lang="es-ES_tradnl" dirty="0" smtClean="0"/>
          </a:p>
        </p:txBody>
      </p:sp>
      <p:sp>
        <p:nvSpPr>
          <p:cNvPr id="3" name="Oval 2"/>
          <p:cNvSpPr/>
          <p:nvPr userDrawn="1"/>
        </p:nvSpPr>
        <p:spPr>
          <a:xfrm>
            <a:off x="11000215" y="881336"/>
            <a:ext cx="2386751" cy="2386752"/>
          </a:xfrm>
          <a:prstGeom prst="ellipse">
            <a:avLst/>
          </a:prstGeom>
          <a:noFill/>
          <a:ln>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91406" tIns="45700" rIns="91406" bIns="45700" rtlCol="0" anchor="ctr"/>
          <a:lstStyle/>
          <a:p>
            <a:pPr algn="ctr"/>
            <a:endParaRPr lang="en-US"/>
          </a:p>
        </p:txBody>
      </p:sp>
      <p:sp>
        <p:nvSpPr>
          <p:cNvPr id="10" name="Text Placeholder 7"/>
          <p:cNvSpPr>
            <a:spLocks noGrp="1"/>
          </p:cNvSpPr>
          <p:nvPr>
            <p:ph type="body" sz="quarter" idx="18" hasCustomPrompt="1"/>
          </p:nvPr>
        </p:nvSpPr>
        <p:spPr>
          <a:xfrm>
            <a:off x="9012267" y="3474832"/>
            <a:ext cx="6205656"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bg1"/>
                </a:solidFill>
                <a:latin typeface="Lato"/>
                <a:cs typeface="Lato"/>
              </a:defRPr>
            </a:lvl1pPr>
          </a:lstStyle>
          <a:p>
            <a:pPr lvl="0"/>
            <a:r>
              <a:rPr lang="es-ES_tradnl" dirty="0" smtClean="0"/>
              <a:t>Project </a:t>
            </a:r>
            <a:r>
              <a:rPr lang="es-ES_tradnl" dirty="0" err="1" smtClean="0"/>
              <a:t>Name</a:t>
            </a:r>
            <a:endParaRPr lang="es-ES_tradnl" dirty="0" smtClean="0"/>
          </a:p>
        </p:txBody>
      </p:sp>
      <p:sp>
        <p:nvSpPr>
          <p:cNvPr id="11" name="Text Placeholder 7"/>
          <p:cNvSpPr>
            <a:spLocks noGrp="1"/>
          </p:cNvSpPr>
          <p:nvPr>
            <p:ph type="body" sz="quarter" idx="19" hasCustomPrompt="1"/>
          </p:nvPr>
        </p:nvSpPr>
        <p:spPr>
          <a:xfrm>
            <a:off x="9214112" y="7684717"/>
            <a:ext cx="6003811"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lumMod val="50000"/>
                    <a:lumOff val="50000"/>
                  </a:schemeClr>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2" name="Text Placeholder 2"/>
          <p:cNvSpPr>
            <a:spLocks noGrp="1"/>
          </p:cNvSpPr>
          <p:nvPr>
            <p:ph type="body" sz="quarter" idx="16" hasCustomPrompt="1"/>
          </p:nvPr>
        </p:nvSpPr>
        <p:spPr>
          <a:xfrm>
            <a:off x="9214112" y="8285632"/>
            <a:ext cx="6003811" cy="1812728"/>
          </a:xfrm>
          <a:prstGeom prst="rect">
            <a:avLst/>
          </a:prstGeom>
        </p:spPr>
        <p:txBody>
          <a:bodyPr vert="horz" lIns="0" tIns="0" rIns="0" bIns="0"/>
          <a:lstStyle>
            <a:lvl1pPr marL="0" indent="0" algn="ctr">
              <a:lnSpc>
                <a:spcPct val="150000"/>
              </a:lnSpc>
              <a:spcBef>
                <a:spcPts val="0"/>
              </a:spcBef>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Donec</a:t>
            </a:r>
            <a:r>
              <a:rPr lang="en-US" dirty="0" smtClean="0"/>
              <a:t>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pulvinar</a:t>
            </a:r>
            <a:r>
              <a:rPr lang="en-US" dirty="0" smtClean="0"/>
              <a:t> quam vitae</a:t>
            </a:r>
            <a:endParaRPr lang="en-US" dirty="0"/>
          </a:p>
        </p:txBody>
      </p:sp>
      <p:cxnSp>
        <p:nvCxnSpPr>
          <p:cNvPr id="7" name="Straight Connector 6"/>
          <p:cNvCxnSpPr/>
          <p:nvPr userDrawn="1"/>
        </p:nvCxnSpPr>
        <p:spPr>
          <a:xfrm flipH="1">
            <a:off x="10329801" y="4697760"/>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654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p:cTn id="13"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4">
                                            <p:txEl>
                                              <p:pRg st="0" end="0"/>
                                            </p:txEl>
                                          </p:spTgt>
                                        </p:tgtEl>
                                      </p:cBhvr>
                                    </p:animEffect>
                                  </p:childTnLst>
                                </p:cTn>
                              </p:par>
                              <p:par>
                                <p:cTn id="16" presetID="42" presetClass="entr" presetSubtype="0" fill="hold" grpId="0" nodeType="withEffect">
                                  <p:stCondLst>
                                    <p:cond delay="200"/>
                                  </p:stCondLst>
                                  <p:childTnLst>
                                    <p:set>
                                      <p:cBhvr>
                                        <p:cTn id="17" dur="1" fill="hold">
                                          <p:stCondLst>
                                            <p:cond delay="0"/>
                                          </p:stCondLst>
                                        </p:cTn>
                                        <p:tgtEl>
                                          <p:spTgt spid="10">
                                            <p:txEl>
                                              <p:pRg st="0" end="0"/>
                                            </p:txEl>
                                          </p:spTgt>
                                        </p:tgtEl>
                                        <p:attrNameLst>
                                          <p:attrName>style.visibility</p:attrName>
                                        </p:attrNameLst>
                                      </p:cBhvr>
                                      <p:to>
                                        <p:strVal val="visible"/>
                                      </p:to>
                                    </p:set>
                                    <p:animEffect transition="in" filter="fade">
                                      <p:cBhvr>
                                        <p:cTn id="18" dur="400"/>
                                        <p:tgtEl>
                                          <p:spTgt spid="10">
                                            <p:txEl>
                                              <p:pRg st="0" end="0"/>
                                            </p:txEl>
                                          </p:spTgt>
                                        </p:tgtEl>
                                      </p:cBhvr>
                                    </p:animEffect>
                                    <p:anim calcmode="lin" valueType="num">
                                      <p:cBhvr>
                                        <p:cTn id="19" dur="4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0" dur="400" fill="hold"/>
                                        <p:tgtEl>
                                          <p:spTgt spid="10">
                                            <p:txEl>
                                              <p:pRg st="0" end="0"/>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200"/>
                                  </p:stCondLst>
                                  <p:childTnLst>
                                    <p:set>
                                      <p:cBhvr>
                                        <p:cTn id="22" dur="1" fill="hold">
                                          <p:stCondLst>
                                            <p:cond delay="0"/>
                                          </p:stCondLst>
                                        </p:cTn>
                                        <p:tgtEl>
                                          <p:spTgt spid="11">
                                            <p:txEl>
                                              <p:pRg st="0" end="0"/>
                                            </p:txEl>
                                          </p:spTgt>
                                        </p:tgtEl>
                                        <p:attrNameLst>
                                          <p:attrName>style.visibility</p:attrName>
                                        </p:attrNameLst>
                                      </p:cBhvr>
                                      <p:to>
                                        <p:strVal val="visible"/>
                                      </p:to>
                                    </p:set>
                                    <p:animEffect transition="in" filter="fade">
                                      <p:cBhvr>
                                        <p:cTn id="23" dur="500"/>
                                        <p:tgtEl>
                                          <p:spTgt spid="11">
                                            <p:txEl>
                                              <p:pRg st="0" end="0"/>
                                            </p:txEl>
                                          </p:spTgt>
                                        </p:tgtEl>
                                      </p:cBhvr>
                                    </p:animEffect>
                                    <p:anim calcmode="lin" valueType="num">
                                      <p:cBhvr>
                                        <p:cTn id="24"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5" dur="500" fill="hold"/>
                                        <p:tgtEl>
                                          <p:spTgt spid="11">
                                            <p:txEl>
                                              <p:pRg st="0" end="0"/>
                                            </p:txEl>
                                          </p:spTgt>
                                        </p:tgtEl>
                                        <p:attrNameLst>
                                          <p:attrName>ppt_y</p:attrName>
                                        </p:attrNameLst>
                                      </p:cBhvr>
                                      <p:tavLst>
                                        <p:tav tm="0">
                                          <p:val>
                                            <p:strVal val="#ppt_y+.1"/>
                                          </p:val>
                                        </p:tav>
                                        <p:tav tm="100000">
                                          <p:val>
                                            <p:strVal val="#ppt_y"/>
                                          </p:val>
                                        </p:tav>
                                      </p:tavLst>
                                    </p:anim>
                                  </p:childTnLst>
                                </p:cTn>
                              </p:par>
                              <p:par>
                                <p:cTn id="26" presetID="10" presetClass="entr" presetSubtype="0" fill="hold" grpId="0" nodeType="withEffect">
                                  <p:stCondLst>
                                    <p:cond delay="80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500"/>
                                        <p:tgtEl>
                                          <p:spTgt spid="12">
                                            <p:txEl>
                                              <p:pRg st="0" end="0"/>
                                            </p:txEl>
                                          </p:spTgt>
                                        </p:tgtEl>
                                      </p:cBhvr>
                                    </p:animEffect>
                                  </p:childTnLst>
                                </p:cTn>
                              </p:par>
                            </p:childTnLst>
                          </p:cTn>
                        </p:par>
                        <p:par>
                          <p:cTn id="29" fill="hold">
                            <p:stCondLst>
                              <p:cond delay="160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200"/>
                                        <p:tgtEl>
                                          <p:spTgt spid="7"/>
                                        </p:tgtEl>
                                      </p:cBhvr>
                                    </p:animEffect>
                                  </p:childTnLst>
                                </p:cTn>
                              </p:par>
                            </p:childTnLst>
                          </p:cTn>
                        </p:par>
                        <p:par>
                          <p:cTn id="33" fill="hold">
                            <p:stCondLst>
                              <p:cond delay="1800"/>
                            </p:stCondLst>
                            <p:childTnLst>
                              <p:par>
                                <p:cTn id="34" presetID="2" presetClass="entr" presetSubtype="1"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additive="base">
                                        <p:cTn id="36" dur="500" fill="hold"/>
                                        <p:tgtEl>
                                          <p:spTgt spid="13"/>
                                        </p:tgtEl>
                                        <p:attrNameLst>
                                          <p:attrName>ppt_x</p:attrName>
                                        </p:attrNameLst>
                                      </p:cBhvr>
                                      <p:tavLst>
                                        <p:tav tm="0">
                                          <p:val>
                                            <p:strVal val="#ppt_x"/>
                                          </p:val>
                                        </p:tav>
                                        <p:tav tm="100000">
                                          <p:val>
                                            <p:strVal val="#ppt_x"/>
                                          </p:val>
                                        </p:tav>
                                      </p:tavLst>
                                    </p:anim>
                                    <p:anim calcmode="lin" valueType="num">
                                      <p:cBhvr additive="base">
                                        <p:cTn id="37" dur="500" fill="hold"/>
                                        <p:tgtEl>
                                          <p:spTgt spid="13"/>
                                        </p:tgtEl>
                                        <p:attrNameLst>
                                          <p:attrName>ppt_y</p:attrName>
                                        </p:attrNameLst>
                                      </p:cBhvr>
                                      <p:tavLst>
                                        <p:tav tm="0">
                                          <p:val>
                                            <p:strVal val="0-#ppt_h/2"/>
                                          </p:val>
                                        </p:tav>
                                        <p:tav tm="100000">
                                          <p:val>
                                            <p:strVal val="#ppt_y"/>
                                          </p:val>
                                        </p:tav>
                                      </p:tavLst>
                                    </p:anim>
                                  </p:childTnLst>
                                </p:cTn>
                              </p:par>
                            </p:childTnLst>
                          </p:cTn>
                        </p:par>
                        <p:par>
                          <p:cTn id="38" fill="hold">
                            <p:stCondLst>
                              <p:cond delay="2300"/>
                            </p:stCondLst>
                            <p:childTnLst>
                              <p:par>
                                <p:cTn id="39" presetID="2" presetClass="entr" presetSubtype="1"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0-#ppt_h/2"/>
                                          </p:val>
                                        </p:tav>
                                        <p:tav tm="100000">
                                          <p:val>
                                            <p:strVal val="#ppt_y"/>
                                          </p:val>
                                        </p:tav>
                                      </p:tavLst>
                                    </p:anim>
                                  </p:childTnLst>
                                </p:cTn>
                              </p:par>
                              <p:par>
                                <p:cTn id="43" presetID="2" presetClass="entr" presetSubtype="1"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500" fill="hold"/>
                                        <p:tgtEl>
                                          <p:spTgt spid="14"/>
                                        </p:tgtEl>
                                        <p:attrNameLst>
                                          <p:attrName>ppt_x</p:attrName>
                                        </p:attrNameLst>
                                      </p:cBhvr>
                                      <p:tavLst>
                                        <p:tav tm="0">
                                          <p:val>
                                            <p:strVal val="#ppt_x"/>
                                          </p:val>
                                        </p:tav>
                                        <p:tav tm="100000">
                                          <p:val>
                                            <p:strVal val="#ppt_x"/>
                                          </p:val>
                                        </p:tav>
                                      </p:tavLst>
                                    </p:anim>
                                    <p:anim calcmode="lin" valueType="num">
                                      <p:cBhvr additive="base">
                                        <p:cTn id="46" dur="500" fill="hold"/>
                                        <p:tgtEl>
                                          <p:spTgt spid="14"/>
                                        </p:tgtEl>
                                        <p:attrNameLst>
                                          <p:attrName>ppt_y</p:attrName>
                                        </p:attrNameLst>
                                      </p:cBhvr>
                                      <p:tavLst>
                                        <p:tav tm="0">
                                          <p:val>
                                            <p:strVal val="0-#ppt_h/2"/>
                                          </p:val>
                                        </p:tav>
                                        <p:tav tm="100000">
                                          <p:val>
                                            <p:strVal val="#ppt_y"/>
                                          </p:val>
                                        </p:tav>
                                      </p:tavLst>
                                    </p:anim>
                                  </p:childTnLst>
                                </p:cTn>
                              </p:par>
                              <p:par>
                                <p:cTn id="47" presetID="2" presetClass="entr" presetSubtype="1"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additive="base">
                                        <p:cTn id="49" dur="500" fill="hold"/>
                                        <p:tgtEl>
                                          <p:spTgt spid="8"/>
                                        </p:tgtEl>
                                        <p:attrNameLst>
                                          <p:attrName>ppt_x</p:attrName>
                                        </p:attrNameLst>
                                      </p:cBhvr>
                                      <p:tavLst>
                                        <p:tav tm="0">
                                          <p:val>
                                            <p:strVal val="#ppt_x"/>
                                          </p:val>
                                        </p:tav>
                                        <p:tav tm="100000">
                                          <p:val>
                                            <p:strVal val="#ppt_x"/>
                                          </p:val>
                                        </p:tav>
                                      </p:tavLst>
                                    </p:anim>
                                    <p:anim calcmode="lin" valueType="num">
                                      <p:cBhvr additive="base">
                                        <p:cTn id="5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4" grpId="0" build="p">
        <p:tmplLst>
          <p:tmpl lvl="1">
            <p:tnLst>
              <p:par>
                <p:cTn presetID="53" presetClass="entr" presetSubtype="16" fill="hold" nodeType="afterEffect">
                  <p:stCondLst>
                    <p:cond delay="0"/>
                  </p:stCondLst>
                  <p:childTnLst>
                    <p:set>
                      <p:cBhvr>
                        <p:cTn dur="1" fill="hold">
                          <p:stCondLst>
                            <p:cond delay="0"/>
                          </p:stCondLst>
                        </p:cTn>
                        <p:tgtEl>
                          <p:spTgt spid="4"/>
                        </p:tgtEl>
                        <p:attrNameLst>
                          <p:attrName>style.visibility</p:attrName>
                        </p:attrNameLst>
                      </p:cBhvr>
                      <p:to>
                        <p:strVal val="visible"/>
                      </p:to>
                    </p:set>
                    <p:anim calcmode="lin" valueType="num">
                      <p:cBhvr>
                        <p:cTn dur="500" fill="hold"/>
                        <p:tgtEl>
                          <p:spTgt spid="4"/>
                        </p:tgtEl>
                        <p:attrNameLst>
                          <p:attrName>ppt_w</p:attrName>
                        </p:attrNameLst>
                      </p:cBhvr>
                      <p:tavLst>
                        <p:tav tm="0">
                          <p:val>
                            <p:fltVal val="0"/>
                          </p:val>
                        </p:tav>
                        <p:tav tm="100000">
                          <p:val>
                            <p:strVal val="#ppt_w"/>
                          </p:val>
                        </p:tav>
                      </p:tavLst>
                    </p:anim>
                    <p:anim calcmode="lin" valueType="num">
                      <p:cBhvr>
                        <p:cTn dur="500" fill="hold"/>
                        <p:tgtEl>
                          <p:spTgt spid="4"/>
                        </p:tgtEl>
                        <p:attrNameLst>
                          <p:attrName>ppt_h</p:attrName>
                        </p:attrNameLst>
                      </p:cBhvr>
                      <p:tavLst>
                        <p:tav tm="0">
                          <p:val>
                            <p:fltVal val="0"/>
                          </p:val>
                        </p:tav>
                        <p:tav tm="100000">
                          <p:val>
                            <p:strVal val="#ppt_h"/>
                          </p:val>
                        </p:tav>
                      </p:tavLst>
                    </p:anim>
                    <p:animEffect transition="in" filter="fade">
                      <p:cBhvr>
                        <p:cTn dur="500"/>
                        <p:tgtEl>
                          <p:spTgt spid="4"/>
                        </p:tgtEl>
                      </p:cBhvr>
                    </p:animEffect>
                  </p:childTnLst>
                </p:cTn>
              </p:par>
            </p:tnLst>
          </p:tmpl>
        </p:tmplLst>
      </p:bldP>
      <p:bldP spid="3" grpId="0" animBg="1"/>
      <p:bldP spid="10" grpId="0" build="p">
        <p:tmplLst>
          <p:tmpl lvl="1">
            <p:tnLst>
              <p:par>
                <p:cTn presetID="42" presetClass="entr" presetSubtype="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Effect transition="in" filter="fade">
                      <p:cBhvr>
                        <p:cTn dur="400"/>
                        <p:tgtEl>
                          <p:spTgt spid="10"/>
                        </p:tgtEl>
                      </p:cBhvr>
                    </p:animEffect>
                    <p:anim calcmode="lin" valueType="num">
                      <p:cBhvr>
                        <p:cTn dur="400" fill="hold"/>
                        <p:tgtEl>
                          <p:spTgt spid="10"/>
                        </p:tgtEl>
                        <p:attrNameLst>
                          <p:attrName>ppt_x</p:attrName>
                        </p:attrNameLst>
                      </p:cBhvr>
                      <p:tavLst>
                        <p:tav tm="0">
                          <p:val>
                            <p:strVal val="#ppt_x"/>
                          </p:val>
                        </p:tav>
                        <p:tav tm="100000">
                          <p:val>
                            <p:strVal val="#ppt_x"/>
                          </p:val>
                        </p:tav>
                      </p:tavLst>
                    </p:anim>
                    <p:anim calcmode="lin" valueType="num">
                      <p:cBhvr>
                        <p:cTn dur="400" fill="hold"/>
                        <p:tgtEl>
                          <p:spTgt spid="10"/>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3">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Team</a:t>
            </a:r>
            <a:r>
              <a:rPr lang="es-ES_tradnl" dirty="0" smtClean="0"/>
              <a:t> Social Networks</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50" name="Text Placeholder 7"/>
          <p:cNvSpPr>
            <a:spLocks noGrp="1"/>
          </p:cNvSpPr>
          <p:nvPr>
            <p:ph type="body" sz="quarter" idx="53" hasCustomPrompt="1"/>
          </p:nvPr>
        </p:nvSpPr>
        <p:spPr>
          <a:xfrm>
            <a:off x="1914199" y="8113115"/>
            <a:ext cx="447830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65000"/>
                    <a:lumOff val="35000"/>
                  </a:schemeClr>
                </a:solidFill>
                <a:latin typeface="Lato Regular"/>
                <a:cs typeface="Lato Regular"/>
              </a:defRPr>
            </a:lvl1pPr>
          </a:lstStyle>
          <a:p>
            <a:pPr lvl="0"/>
            <a:r>
              <a:rPr lang="es-ES_tradnl" dirty="0" err="1" smtClean="0"/>
              <a:t>Member</a:t>
            </a:r>
            <a:r>
              <a:rPr lang="es-ES_tradnl" dirty="0" smtClean="0"/>
              <a:t> </a:t>
            </a:r>
            <a:r>
              <a:rPr lang="es-ES_tradnl" dirty="0" err="1" smtClean="0"/>
              <a:t>Name</a:t>
            </a:r>
            <a:endParaRPr lang="es-ES_tradnl" dirty="0" smtClean="0"/>
          </a:p>
        </p:txBody>
      </p:sp>
      <p:sp>
        <p:nvSpPr>
          <p:cNvPr id="25" name="Picture Placeholder 2"/>
          <p:cNvSpPr>
            <a:spLocks noGrp="1"/>
          </p:cNvSpPr>
          <p:nvPr>
            <p:ph type="pic" sz="quarter" idx="24"/>
          </p:nvPr>
        </p:nvSpPr>
        <p:spPr>
          <a:xfrm>
            <a:off x="1896443" y="3185592"/>
            <a:ext cx="4496060" cy="4495475"/>
          </a:xfrm>
          <a:prstGeom prst="ellipse">
            <a:avLst/>
          </a:prstGeom>
          <a:ln>
            <a:noFill/>
          </a:ln>
        </p:spPr>
        <p:txBody>
          <a:bodyPr lIns="243703" tIns="121850" rIns="243703" bIns="121850" anchor="t">
            <a:normAutofit/>
          </a:bodyPr>
          <a:lstStyle>
            <a:lvl1pPr marL="0" indent="0" algn="ctr">
              <a:buNone/>
              <a:defRPr sz="2400">
                <a:solidFill>
                  <a:srgbClr val="7F7F7F"/>
                </a:solidFill>
                <a:latin typeface="Lato Regular"/>
                <a:cs typeface="Lato Regular"/>
              </a:defRPr>
            </a:lvl1pPr>
          </a:lstStyle>
          <a:p>
            <a:endParaRPr lang="id-ID" dirty="0"/>
          </a:p>
        </p:txBody>
      </p:sp>
      <p:sp>
        <p:nvSpPr>
          <p:cNvPr id="33" name="Text Placeholder 7"/>
          <p:cNvSpPr>
            <a:spLocks noGrp="1"/>
          </p:cNvSpPr>
          <p:nvPr>
            <p:ph type="body" sz="quarter" idx="39" hasCustomPrompt="1"/>
          </p:nvPr>
        </p:nvSpPr>
        <p:spPr>
          <a:xfrm>
            <a:off x="1914199" y="8761189"/>
            <a:ext cx="447830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smtClean="0"/>
              <a:t>Member</a:t>
            </a:r>
            <a:r>
              <a:rPr lang="es-ES_tradnl" dirty="0" smtClean="0"/>
              <a:t> </a:t>
            </a:r>
            <a:r>
              <a:rPr lang="es-ES_tradnl" dirty="0" err="1" smtClean="0"/>
              <a:t>Title</a:t>
            </a:r>
            <a:endParaRPr lang="es-ES_tradnl" dirty="0" smtClean="0"/>
          </a:p>
        </p:txBody>
      </p:sp>
      <p:cxnSp>
        <p:nvCxnSpPr>
          <p:cNvPr id="40" name="Straight Connector 39"/>
          <p:cNvCxnSpPr/>
          <p:nvPr userDrawn="1"/>
        </p:nvCxnSpPr>
        <p:spPr>
          <a:xfrm>
            <a:off x="1896443" y="9553275"/>
            <a:ext cx="4495302" cy="0"/>
          </a:xfrm>
          <a:prstGeom prst="line">
            <a:avLst/>
          </a:prstGeom>
          <a:ln w="285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46" name="Text Placeholder 2"/>
          <p:cNvSpPr>
            <a:spLocks noGrp="1"/>
          </p:cNvSpPr>
          <p:nvPr>
            <p:ph type="body" sz="quarter" idx="40" hasCustomPrompt="1"/>
          </p:nvPr>
        </p:nvSpPr>
        <p:spPr>
          <a:xfrm>
            <a:off x="1896443" y="9769299"/>
            <a:ext cx="4495302" cy="2304256"/>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r>
              <a:rPr lang="en-US" dirty="0" smtClean="0"/>
              <a:t> made to win.</a:t>
            </a:r>
            <a:endParaRPr lang="en-US" dirty="0"/>
          </a:p>
        </p:txBody>
      </p:sp>
      <p:sp>
        <p:nvSpPr>
          <p:cNvPr id="51" name="Text Placeholder 7"/>
          <p:cNvSpPr>
            <a:spLocks noGrp="1"/>
          </p:cNvSpPr>
          <p:nvPr>
            <p:ph type="body" sz="quarter" idx="17" hasCustomPrompt="1"/>
          </p:nvPr>
        </p:nvSpPr>
        <p:spPr>
          <a:xfrm>
            <a:off x="2112467"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smtClean="0"/>
              <a:t>icon</a:t>
            </a:r>
            <a:endParaRPr lang="es-ES_tradnl" dirty="0" smtClean="0"/>
          </a:p>
        </p:txBody>
      </p:sp>
      <p:sp>
        <p:nvSpPr>
          <p:cNvPr id="52" name="Text Placeholder 7"/>
          <p:cNvSpPr>
            <a:spLocks noGrp="1"/>
          </p:cNvSpPr>
          <p:nvPr>
            <p:ph type="body" sz="quarter" idx="54" hasCustomPrompt="1"/>
          </p:nvPr>
        </p:nvSpPr>
        <p:spPr>
          <a:xfrm>
            <a:off x="3174830"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smtClean="0"/>
              <a:t>icon</a:t>
            </a:r>
            <a:endParaRPr lang="es-ES_tradnl" dirty="0" smtClean="0"/>
          </a:p>
        </p:txBody>
      </p:sp>
      <p:sp>
        <p:nvSpPr>
          <p:cNvPr id="53" name="Text Placeholder 7"/>
          <p:cNvSpPr>
            <a:spLocks noGrp="1"/>
          </p:cNvSpPr>
          <p:nvPr>
            <p:ph type="body" sz="quarter" idx="55" hasCustomPrompt="1"/>
          </p:nvPr>
        </p:nvSpPr>
        <p:spPr>
          <a:xfrm>
            <a:off x="4254950"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smtClean="0"/>
              <a:t>icon</a:t>
            </a:r>
            <a:endParaRPr lang="es-ES_tradnl" dirty="0" smtClean="0"/>
          </a:p>
        </p:txBody>
      </p:sp>
      <p:sp>
        <p:nvSpPr>
          <p:cNvPr id="54" name="Text Placeholder 7"/>
          <p:cNvSpPr>
            <a:spLocks noGrp="1"/>
          </p:cNvSpPr>
          <p:nvPr>
            <p:ph type="body" sz="quarter" idx="56" hasCustomPrompt="1"/>
          </p:nvPr>
        </p:nvSpPr>
        <p:spPr>
          <a:xfrm>
            <a:off x="5335070"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smtClean="0"/>
              <a:t>icon</a:t>
            </a:r>
            <a:endParaRPr lang="es-ES_tradnl" dirty="0" smtClean="0"/>
          </a:p>
        </p:txBody>
      </p:sp>
      <p:sp>
        <p:nvSpPr>
          <p:cNvPr id="55" name="Text Placeholder 7"/>
          <p:cNvSpPr>
            <a:spLocks noGrp="1"/>
          </p:cNvSpPr>
          <p:nvPr>
            <p:ph type="body" sz="quarter" idx="57" hasCustomPrompt="1"/>
          </p:nvPr>
        </p:nvSpPr>
        <p:spPr>
          <a:xfrm>
            <a:off x="7211227" y="8113115"/>
            <a:ext cx="447830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65000"/>
                    <a:lumOff val="35000"/>
                  </a:schemeClr>
                </a:solidFill>
                <a:latin typeface="Lato Regular"/>
                <a:cs typeface="Lato Regular"/>
              </a:defRPr>
            </a:lvl1pPr>
          </a:lstStyle>
          <a:p>
            <a:pPr lvl="0"/>
            <a:r>
              <a:rPr lang="es-ES_tradnl" dirty="0" err="1" smtClean="0"/>
              <a:t>Member</a:t>
            </a:r>
            <a:r>
              <a:rPr lang="es-ES_tradnl" dirty="0" smtClean="0"/>
              <a:t> </a:t>
            </a:r>
            <a:r>
              <a:rPr lang="es-ES_tradnl" dirty="0" err="1" smtClean="0"/>
              <a:t>Name</a:t>
            </a:r>
            <a:endParaRPr lang="es-ES_tradnl" dirty="0" smtClean="0"/>
          </a:p>
        </p:txBody>
      </p:sp>
      <p:sp>
        <p:nvSpPr>
          <p:cNvPr id="56" name="Picture Placeholder 2"/>
          <p:cNvSpPr>
            <a:spLocks noGrp="1"/>
          </p:cNvSpPr>
          <p:nvPr>
            <p:ph type="pic" sz="quarter" idx="58"/>
          </p:nvPr>
        </p:nvSpPr>
        <p:spPr>
          <a:xfrm>
            <a:off x="7193471" y="3185592"/>
            <a:ext cx="4496060" cy="4495475"/>
          </a:xfrm>
          <a:prstGeom prst="ellipse">
            <a:avLst/>
          </a:prstGeom>
          <a:ln>
            <a:noFill/>
          </a:ln>
        </p:spPr>
        <p:txBody>
          <a:bodyPr lIns="243703" tIns="121850" rIns="243703" bIns="121850" anchor="t">
            <a:normAutofit/>
          </a:bodyPr>
          <a:lstStyle>
            <a:lvl1pPr marL="0" indent="0" algn="ctr">
              <a:buNone/>
              <a:defRPr sz="2400">
                <a:solidFill>
                  <a:srgbClr val="7F7F7F"/>
                </a:solidFill>
                <a:latin typeface="Lato Regular"/>
                <a:cs typeface="Lato Regular"/>
              </a:defRPr>
            </a:lvl1pPr>
          </a:lstStyle>
          <a:p>
            <a:endParaRPr lang="id-ID" dirty="0"/>
          </a:p>
        </p:txBody>
      </p:sp>
      <p:sp>
        <p:nvSpPr>
          <p:cNvPr id="57" name="Text Placeholder 7"/>
          <p:cNvSpPr>
            <a:spLocks noGrp="1"/>
          </p:cNvSpPr>
          <p:nvPr>
            <p:ph type="body" sz="quarter" idx="59" hasCustomPrompt="1"/>
          </p:nvPr>
        </p:nvSpPr>
        <p:spPr>
          <a:xfrm>
            <a:off x="7211227" y="8761189"/>
            <a:ext cx="447830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smtClean="0"/>
              <a:t>Member</a:t>
            </a:r>
            <a:r>
              <a:rPr lang="es-ES_tradnl" dirty="0" smtClean="0"/>
              <a:t> </a:t>
            </a:r>
            <a:r>
              <a:rPr lang="es-ES_tradnl" dirty="0" err="1" smtClean="0"/>
              <a:t>Title</a:t>
            </a:r>
            <a:endParaRPr lang="es-ES_tradnl" dirty="0" smtClean="0"/>
          </a:p>
        </p:txBody>
      </p:sp>
      <p:cxnSp>
        <p:nvCxnSpPr>
          <p:cNvPr id="58" name="Straight Connector 57"/>
          <p:cNvCxnSpPr/>
          <p:nvPr userDrawn="1"/>
        </p:nvCxnSpPr>
        <p:spPr>
          <a:xfrm>
            <a:off x="7193471" y="9553275"/>
            <a:ext cx="4495302" cy="0"/>
          </a:xfrm>
          <a:prstGeom prst="line">
            <a:avLst/>
          </a:prstGeom>
          <a:ln w="285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59" name="Text Placeholder 2"/>
          <p:cNvSpPr>
            <a:spLocks noGrp="1"/>
          </p:cNvSpPr>
          <p:nvPr>
            <p:ph type="body" sz="quarter" idx="60" hasCustomPrompt="1"/>
          </p:nvPr>
        </p:nvSpPr>
        <p:spPr>
          <a:xfrm>
            <a:off x="7193471" y="9769299"/>
            <a:ext cx="4495302" cy="2304256"/>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r>
              <a:rPr lang="en-US" dirty="0" smtClean="0"/>
              <a:t> made to win.</a:t>
            </a:r>
            <a:endParaRPr lang="en-US" dirty="0"/>
          </a:p>
        </p:txBody>
      </p:sp>
      <p:sp>
        <p:nvSpPr>
          <p:cNvPr id="60" name="Text Placeholder 7"/>
          <p:cNvSpPr>
            <a:spLocks noGrp="1"/>
          </p:cNvSpPr>
          <p:nvPr>
            <p:ph type="body" sz="quarter" idx="61" hasCustomPrompt="1"/>
          </p:nvPr>
        </p:nvSpPr>
        <p:spPr>
          <a:xfrm>
            <a:off x="7409495"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smtClean="0"/>
              <a:t>icon</a:t>
            </a:r>
            <a:endParaRPr lang="es-ES_tradnl" dirty="0" smtClean="0"/>
          </a:p>
        </p:txBody>
      </p:sp>
      <p:sp>
        <p:nvSpPr>
          <p:cNvPr id="61" name="Text Placeholder 7"/>
          <p:cNvSpPr>
            <a:spLocks noGrp="1"/>
          </p:cNvSpPr>
          <p:nvPr>
            <p:ph type="body" sz="quarter" idx="62" hasCustomPrompt="1"/>
          </p:nvPr>
        </p:nvSpPr>
        <p:spPr>
          <a:xfrm>
            <a:off x="8471858"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smtClean="0"/>
              <a:t>icon</a:t>
            </a:r>
            <a:endParaRPr lang="es-ES_tradnl" dirty="0" smtClean="0"/>
          </a:p>
        </p:txBody>
      </p:sp>
      <p:sp>
        <p:nvSpPr>
          <p:cNvPr id="62" name="Text Placeholder 7"/>
          <p:cNvSpPr>
            <a:spLocks noGrp="1"/>
          </p:cNvSpPr>
          <p:nvPr>
            <p:ph type="body" sz="quarter" idx="63" hasCustomPrompt="1"/>
          </p:nvPr>
        </p:nvSpPr>
        <p:spPr>
          <a:xfrm>
            <a:off x="9551978"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smtClean="0"/>
              <a:t>icon</a:t>
            </a:r>
            <a:endParaRPr lang="es-ES_tradnl" dirty="0" smtClean="0"/>
          </a:p>
        </p:txBody>
      </p:sp>
      <p:sp>
        <p:nvSpPr>
          <p:cNvPr id="63" name="Text Placeholder 7"/>
          <p:cNvSpPr>
            <a:spLocks noGrp="1"/>
          </p:cNvSpPr>
          <p:nvPr>
            <p:ph type="body" sz="quarter" idx="64" hasCustomPrompt="1"/>
          </p:nvPr>
        </p:nvSpPr>
        <p:spPr>
          <a:xfrm>
            <a:off x="10632098"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smtClean="0"/>
              <a:t>icon</a:t>
            </a:r>
            <a:endParaRPr lang="es-ES_tradnl" dirty="0" smtClean="0"/>
          </a:p>
        </p:txBody>
      </p:sp>
      <p:sp>
        <p:nvSpPr>
          <p:cNvPr id="64" name="Text Placeholder 7"/>
          <p:cNvSpPr>
            <a:spLocks noGrp="1"/>
          </p:cNvSpPr>
          <p:nvPr>
            <p:ph type="body" sz="quarter" idx="65" hasCustomPrompt="1"/>
          </p:nvPr>
        </p:nvSpPr>
        <p:spPr>
          <a:xfrm>
            <a:off x="12611827" y="8113115"/>
            <a:ext cx="447830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65000"/>
                    <a:lumOff val="35000"/>
                  </a:schemeClr>
                </a:solidFill>
                <a:latin typeface="Lato Regular"/>
                <a:cs typeface="Lato Regular"/>
              </a:defRPr>
            </a:lvl1pPr>
          </a:lstStyle>
          <a:p>
            <a:pPr lvl="0"/>
            <a:r>
              <a:rPr lang="es-ES_tradnl" dirty="0" err="1" smtClean="0"/>
              <a:t>Member</a:t>
            </a:r>
            <a:r>
              <a:rPr lang="es-ES_tradnl" dirty="0" smtClean="0"/>
              <a:t> </a:t>
            </a:r>
            <a:r>
              <a:rPr lang="es-ES_tradnl" dirty="0" err="1" smtClean="0"/>
              <a:t>Name</a:t>
            </a:r>
            <a:endParaRPr lang="es-ES_tradnl" dirty="0" smtClean="0"/>
          </a:p>
        </p:txBody>
      </p:sp>
      <p:sp>
        <p:nvSpPr>
          <p:cNvPr id="65" name="Picture Placeholder 2"/>
          <p:cNvSpPr>
            <a:spLocks noGrp="1"/>
          </p:cNvSpPr>
          <p:nvPr>
            <p:ph type="pic" sz="quarter" idx="66"/>
          </p:nvPr>
        </p:nvSpPr>
        <p:spPr>
          <a:xfrm>
            <a:off x="12594071" y="3185592"/>
            <a:ext cx="4496060" cy="4495475"/>
          </a:xfrm>
          <a:prstGeom prst="ellipse">
            <a:avLst/>
          </a:prstGeom>
          <a:ln>
            <a:noFill/>
          </a:ln>
        </p:spPr>
        <p:txBody>
          <a:bodyPr lIns="243703" tIns="121850" rIns="243703" bIns="121850" anchor="t">
            <a:normAutofit/>
          </a:bodyPr>
          <a:lstStyle>
            <a:lvl1pPr marL="0" indent="0" algn="ctr">
              <a:buNone/>
              <a:defRPr sz="2400">
                <a:solidFill>
                  <a:srgbClr val="7F7F7F"/>
                </a:solidFill>
                <a:latin typeface="Lato Regular"/>
                <a:cs typeface="Lato Regular"/>
              </a:defRPr>
            </a:lvl1pPr>
          </a:lstStyle>
          <a:p>
            <a:endParaRPr lang="id-ID" dirty="0"/>
          </a:p>
        </p:txBody>
      </p:sp>
      <p:sp>
        <p:nvSpPr>
          <p:cNvPr id="66" name="Text Placeholder 7"/>
          <p:cNvSpPr>
            <a:spLocks noGrp="1"/>
          </p:cNvSpPr>
          <p:nvPr>
            <p:ph type="body" sz="quarter" idx="67" hasCustomPrompt="1"/>
          </p:nvPr>
        </p:nvSpPr>
        <p:spPr>
          <a:xfrm>
            <a:off x="12611827" y="8761189"/>
            <a:ext cx="447830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smtClean="0"/>
              <a:t>Member</a:t>
            </a:r>
            <a:r>
              <a:rPr lang="es-ES_tradnl" dirty="0" smtClean="0"/>
              <a:t> </a:t>
            </a:r>
            <a:r>
              <a:rPr lang="es-ES_tradnl" dirty="0" err="1" smtClean="0"/>
              <a:t>Title</a:t>
            </a:r>
            <a:endParaRPr lang="es-ES_tradnl" dirty="0" smtClean="0"/>
          </a:p>
        </p:txBody>
      </p:sp>
      <p:cxnSp>
        <p:nvCxnSpPr>
          <p:cNvPr id="67" name="Straight Connector 66"/>
          <p:cNvCxnSpPr/>
          <p:nvPr userDrawn="1"/>
        </p:nvCxnSpPr>
        <p:spPr>
          <a:xfrm>
            <a:off x="12594071" y="9553275"/>
            <a:ext cx="4495302" cy="0"/>
          </a:xfrm>
          <a:prstGeom prst="line">
            <a:avLst/>
          </a:prstGeom>
          <a:ln w="285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68" name="Text Placeholder 2"/>
          <p:cNvSpPr>
            <a:spLocks noGrp="1"/>
          </p:cNvSpPr>
          <p:nvPr>
            <p:ph type="body" sz="quarter" idx="68" hasCustomPrompt="1"/>
          </p:nvPr>
        </p:nvSpPr>
        <p:spPr>
          <a:xfrm>
            <a:off x="12594071" y="9769299"/>
            <a:ext cx="4495302" cy="2304256"/>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r>
              <a:rPr lang="en-US" dirty="0" smtClean="0"/>
              <a:t> made to win.</a:t>
            </a:r>
            <a:endParaRPr lang="en-US" dirty="0"/>
          </a:p>
        </p:txBody>
      </p:sp>
      <p:sp>
        <p:nvSpPr>
          <p:cNvPr id="69" name="Text Placeholder 7"/>
          <p:cNvSpPr>
            <a:spLocks noGrp="1"/>
          </p:cNvSpPr>
          <p:nvPr>
            <p:ph type="body" sz="quarter" idx="69" hasCustomPrompt="1"/>
          </p:nvPr>
        </p:nvSpPr>
        <p:spPr>
          <a:xfrm>
            <a:off x="12810095"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smtClean="0"/>
              <a:t>icon</a:t>
            </a:r>
            <a:endParaRPr lang="es-ES_tradnl" dirty="0" smtClean="0"/>
          </a:p>
        </p:txBody>
      </p:sp>
      <p:sp>
        <p:nvSpPr>
          <p:cNvPr id="70" name="Text Placeholder 7"/>
          <p:cNvSpPr>
            <a:spLocks noGrp="1"/>
          </p:cNvSpPr>
          <p:nvPr>
            <p:ph type="body" sz="quarter" idx="70" hasCustomPrompt="1"/>
          </p:nvPr>
        </p:nvSpPr>
        <p:spPr>
          <a:xfrm>
            <a:off x="13872458"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smtClean="0"/>
              <a:t>icon</a:t>
            </a:r>
            <a:endParaRPr lang="es-ES_tradnl" dirty="0" smtClean="0"/>
          </a:p>
        </p:txBody>
      </p:sp>
      <p:sp>
        <p:nvSpPr>
          <p:cNvPr id="71" name="Text Placeholder 7"/>
          <p:cNvSpPr>
            <a:spLocks noGrp="1"/>
          </p:cNvSpPr>
          <p:nvPr>
            <p:ph type="body" sz="quarter" idx="71" hasCustomPrompt="1"/>
          </p:nvPr>
        </p:nvSpPr>
        <p:spPr>
          <a:xfrm>
            <a:off x="14952578"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smtClean="0"/>
              <a:t>icon</a:t>
            </a:r>
            <a:endParaRPr lang="es-ES_tradnl" dirty="0" smtClean="0"/>
          </a:p>
        </p:txBody>
      </p:sp>
      <p:sp>
        <p:nvSpPr>
          <p:cNvPr id="72" name="Text Placeholder 7"/>
          <p:cNvSpPr>
            <a:spLocks noGrp="1"/>
          </p:cNvSpPr>
          <p:nvPr>
            <p:ph type="body" sz="quarter" idx="72" hasCustomPrompt="1"/>
          </p:nvPr>
        </p:nvSpPr>
        <p:spPr>
          <a:xfrm>
            <a:off x="16032698"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smtClean="0"/>
              <a:t>icon</a:t>
            </a:r>
            <a:endParaRPr lang="es-ES_tradnl" dirty="0" smtClean="0"/>
          </a:p>
        </p:txBody>
      </p:sp>
      <p:sp>
        <p:nvSpPr>
          <p:cNvPr id="73" name="Text Placeholder 7"/>
          <p:cNvSpPr>
            <a:spLocks noGrp="1"/>
          </p:cNvSpPr>
          <p:nvPr>
            <p:ph type="body" sz="quarter" idx="73" hasCustomPrompt="1"/>
          </p:nvPr>
        </p:nvSpPr>
        <p:spPr>
          <a:xfrm>
            <a:off x="18300459" y="8113115"/>
            <a:ext cx="4478304" cy="648072"/>
          </a:xfrm>
          <a:prstGeom prst="rect">
            <a:avLst/>
          </a:prstGeom>
        </p:spPr>
        <p:txBody>
          <a:bodyPr vert="horz" lIns="0" tIns="103842" rIns="0" bIns="103842" anchor="ctr"/>
          <a:lstStyle>
            <a:lvl1pPr marL="0" indent="0" algn="ctr">
              <a:lnSpc>
                <a:spcPct val="100000"/>
              </a:lnSpc>
              <a:spcBef>
                <a:spcPts val="0"/>
              </a:spcBef>
              <a:spcAft>
                <a:spcPts val="0"/>
              </a:spcAft>
              <a:buNone/>
              <a:defRPr sz="2600" b="1" baseline="0">
                <a:solidFill>
                  <a:schemeClr val="tx1">
                    <a:lumMod val="65000"/>
                    <a:lumOff val="35000"/>
                  </a:schemeClr>
                </a:solidFill>
                <a:latin typeface="Lato Regular"/>
                <a:cs typeface="Lato Regular"/>
              </a:defRPr>
            </a:lvl1pPr>
          </a:lstStyle>
          <a:p>
            <a:pPr lvl="0"/>
            <a:r>
              <a:rPr lang="es-ES_tradnl" dirty="0" err="1" smtClean="0"/>
              <a:t>Member</a:t>
            </a:r>
            <a:r>
              <a:rPr lang="es-ES_tradnl" dirty="0" smtClean="0"/>
              <a:t> </a:t>
            </a:r>
            <a:r>
              <a:rPr lang="es-ES_tradnl" dirty="0" err="1" smtClean="0"/>
              <a:t>Name</a:t>
            </a:r>
            <a:endParaRPr lang="es-ES_tradnl" dirty="0" smtClean="0"/>
          </a:p>
        </p:txBody>
      </p:sp>
      <p:sp>
        <p:nvSpPr>
          <p:cNvPr id="74" name="Picture Placeholder 2"/>
          <p:cNvSpPr>
            <a:spLocks noGrp="1"/>
          </p:cNvSpPr>
          <p:nvPr>
            <p:ph type="pic" sz="quarter" idx="74"/>
          </p:nvPr>
        </p:nvSpPr>
        <p:spPr>
          <a:xfrm>
            <a:off x="18282703" y="3185592"/>
            <a:ext cx="4496060" cy="4495475"/>
          </a:xfrm>
          <a:prstGeom prst="ellipse">
            <a:avLst/>
          </a:prstGeom>
          <a:ln>
            <a:noFill/>
          </a:ln>
        </p:spPr>
        <p:txBody>
          <a:bodyPr lIns="243703" tIns="121850" rIns="243703" bIns="121850" anchor="t">
            <a:normAutofit/>
          </a:bodyPr>
          <a:lstStyle>
            <a:lvl1pPr marL="0" indent="0" algn="ctr">
              <a:buNone/>
              <a:defRPr sz="2400">
                <a:solidFill>
                  <a:srgbClr val="7F7F7F"/>
                </a:solidFill>
                <a:latin typeface="Lato Regular"/>
                <a:cs typeface="Lato Regular"/>
              </a:defRPr>
            </a:lvl1pPr>
          </a:lstStyle>
          <a:p>
            <a:endParaRPr lang="id-ID" dirty="0"/>
          </a:p>
        </p:txBody>
      </p:sp>
      <p:sp>
        <p:nvSpPr>
          <p:cNvPr id="75" name="Text Placeholder 7"/>
          <p:cNvSpPr>
            <a:spLocks noGrp="1"/>
          </p:cNvSpPr>
          <p:nvPr>
            <p:ph type="body" sz="quarter" idx="75" hasCustomPrompt="1"/>
          </p:nvPr>
        </p:nvSpPr>
        <p:spPr>
          <a:xfrm>
            <a:off x="18300459" y="8761189"/>
            <a:ext cx="4478304" cy="64807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accent3"/>
                </a:solidFill>
                <a:latin typeface="Lato Light"/>
                <a:cs typeface="Lato Light"/>
              </a:defRPr>
            </a:lvl1pPr>
          </a:lstStyle>
          <a:p>
            <a:pPr lvl="0"/>
            <a:r>
              <a:rPr lang="es-ES_tradnl" dirty="0" err="1" smtClean="0"/>
              <a:t>Member</a:t>
            </a:r>
            <a:r>
              <a:rPr lang="es-ES_tradnl" dirty="0" smtClean="0"/>
              <a:t> </a:t>
            </a:r>
            <a:r>
              <a:rPr lang="es-ES_tradnl" dirty="0" err="1" smtClean="0"/>
              <a:t>Title</a:t>
            </a:r>
            <a:endParaRPr lang="es-ES_tradnl" dirty="0" smtClean="0"/>
          </a:p>
        </p:txBody>
      </p:sp>
      <p:cxnSp>
        <p:nvCxnSpPr>
          <p:cNvPr id="76" name="Straight Connector 75"/>
          <p:cNvCxnSpPr/>
          <p:nvPr userDrawn="1"/>
        </p:nvCxnSpPr>
        <p:spPr>
          <a:xfrm>
            <a:off x="18282703" y="9553275"/>
            <a:ext cx="4495302" cy="0"/>
          </a:xfrm>
          <a:prstGeom prst="line">
            <a:avLst/>
          </a:prstGeom>
          <a:ln w="285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77" name="Text Placeholder 2"/>
          <p:cNvSpPr>
            <a:spLocks noGrp="1"/>
          </p:cNvSpPr>
          <p:nvPr>
            <p:ph type="body" sz="quarter" idx="76" hasCustomPrompt="1"/>
          </p:nvPr>
        </p:nvSpPr>
        <p:spPr>
          <a:xfrm>
            <a:off x="18282703" y="9769299"/>
            <a:ext cx="4495302" cy="2304256"/>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r>
              <a:rPr lang="en-US" dirty="0" smtClean="0"/>
              <a:t> made to win.</a:t>
            </a:r>
            <a:endParaRPr lang="en-US" dirty="0"/>
          </a:p>
        </p:txBody>
      </p:sp>
      <p:sp>
        <p:nvSpPr>
          <p:cNvPr id="78" name="Text Placeholder 7"/>
          <p:cNvSpPr>
            <a:spLocks noGrp="1"/>
          </p:cNvSpPr>
          <p:nvPr>
            <p:ph type="body" sz="quarter" idx="77" hasCustomPrompt="1"/>
          </p:nvPr>
        </p:nvSpPr>
        <p:spPr>
          <a:xfrm>
            <a:off x="18498727"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smtClean="0"/>
              <a:t>icon</a:t>
            </a:r>
            <a:endParaRPr lang="es-ES_tradnl" dirty="0" smtClean="0"/>
          </a:p>
        </p:txBody>
      </p:sp>
      <p:sp>
        <p:nvSpPr>
          <p:cNvPr id="79" name="Text Placeholder 7"/>
          <p:cNvSpPr>
            <a:spLocks noGrp="1"/>
          </p:cNvSpPr>
          <p:nvPr>
            <p:ph type="body" sz="quarter" idx="78" hasCustomPrompt="1"/>
          </p:nvPr>
        </p:nvSpPr>
        <p:spPr>
          <a:xfrm>
            <a:off x="19561090"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smtClean="0"/>
              <a:t>icon</a:t>
            </a:r>
            <a:endParaRPr lang="es-ES_tradnl" dirty="0" smtClean="0"/>
          </a:p>
        </p:txBody>
      </p:sp>
      <p:sp>
        <p:nvSpPr>
          <p:cNvPr id="80" name="Text Placeholder 7"/>
          <p:cNvSpPr>
            <a:spLocks noGrp="1"/>
          </p:cNvSpPr>
          <p:nvPr>
            <p:ph type="body" sz="quarter" idx="79" hasCustomPrompt="1"/>
          </p:nvPr>
        </p:nvSpPr>
        <p:spPr>
          <a:xfrm>
            <a:off x="20641210"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smtClean="0"/>
              <a:t>icon</a:t>
            </a:r>
            <a:endParaRPr lang="es-ES_tradnl" dirty="0" smtClean="0"/>
          </a:p>
        </p:txBody>
      </p:sp>
      <p:sp>
        <p:nvSpPr>
          <p:cNvPr id="81" name="Text Placeholder 7"/>
          <p:cNvSpPr>
            <a:spLocks noGrp="1"/>
          </p:cNvSpPr>
          <p:nvPr>
            <p:ph type="body" sz="quarter" idx="80" hasCustomPrompt="1"/>
          </p:nvPr>
        </p:nvSpPr>
        <p:spPr>
          <a:xfrm>
            <a:off x="21721330" y="12217571"/>
            <a:ext cx="840420" cy="864096"/>
          </a:xfrm>
          <a:prstGeom prst="rect">
            <a:avLst/>
          </a:prstGeom>
        </p:spPr>
        <p:txBody>
          <a:bodyPr vert="horz" lIns="0" tIns="103866" rIns="0" bIns="103866" anchor="ctr"/>
          <a:lstStyle>
            <a:lvl1pPr marL="0" indent="0" algn="ctr">
              <a:lnSpc>
                <a:spcPct val="100000"/>
              </a:lnSpc>
              <a:spcBef>
                <a:spcPts val="0"/>
              </a:spcBef>
              <a:buNone/>
              <a:defRPr sz="2500" b="1">
                <a:solidFill>
                  <a:schemeClr val="accent1"/>
                </a:solidFill>
                <a:latin typeface="FontAwesome"/>
                <a:cs typeface="FontAwesome"/>
              </a:defRPr>
            </a:lvl1pPr>
          </a:lstStyle>
          <a:p>
            <a:pPr lvl="0"/>
            <a:r>
              <a:rPr lang="es-ES_tradnl" dirty="0" err="1" smtClean="0"/>
              <a:t>icon</a:t>
            </a:r>
            <a:endParaRPr lang="es-ES_tradnl" dirty="0" smtClean="0"/>
          </a:p>
        </p:txBody>
      </p:sp>
    </p:spTree>
    <p:extLst>
      <p:ext uri="{BB962C8B-B14F-4D97-AF65-F5344CB8AC3E}">
        <p14:creationId xmlns:p14="http://schemas.microsoft.com/office/powerpoint/2010/main" val="307857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42" presetClass="entr" presetSubtype="0" fill="hold" grpId="0" nodeType="afterEffect">
                                  <p:stCondLst>
                                    <p:cond delay="0"/>
                                  </p:stCondLst>
                                  <p:childTnLst>
                                    <p:set>
                                      <p:cBhvr>
                                        <p:cTn id="21" dur="1" fill="hold">
                                          <p:stCondLst>
                                            <p:cond delay="0"/>
                                          </p:stCondLst>
                                        </p:cTn>
                                        <p:tgtEl>
                                          <p:spTgt spid="250">
                                            <p:txEl>
                                              <p:pRg st="0" end="0"/>
                                            </p:txEl>
                                          </p:spTgt>
                                        </p:tgtEl>
                                        <p:attrNameLst>
                                          <p:attrName>style.visibility</p:attrName>
                                        </p:attrNameLst>
                                      </p:cBhvr>
                                      <p:to>
                                        <p:strVal val="visible"/>
                                      </p:to>
                                    </p:set>
                                    <p:animEffect transition="in" filter="fade">
                                      <p:cBhvr>
                                        <p:cTn id="22" dur="300"/>
                                        <p:tgtEl>
                                          <p:spTgt spid="250">
                                            <p:txEl>
                                              <p:pRg st="0" end="0"/>
                                            </p:txEl>
                                          </p:spTgt>
                                        </p:tgtEl>
                                      </p:cBhvr>
                                    </p:animEffect>
                                    <p:anim calcmode="lin" valueType="num">
                                      <p:cBhvr>
                                        <p:cTn id="23" dur="300" fill="hold"/>
                                        <p:tgtEl>
                                          <p:spTgt spid="250">
                                            <p:txEl>
                                              <p:pRg st="0" end="0"/>
                                            </p:txEl>
                                          </p:spTgt>
                                        </p:tgtEl>
                                        <p:attrNameLst>
                                          <p:attrName>ppt_x</p:attrName>
                                        </p:attrNameLst>
                                      </p:cBhvr>
                                      <p:tavLst>
                                        <p:tav tm="0">
                                          <p:val>
                                            <p:strVal val="#ppt_x"/>
                                          </p:val>
                                        </p:tav>
                                        <p:tav tm="100000">
                                          <p:val>
                                            <p:strVal val="#ppt_x"/>
                                          </p:val>
                                        </p:tav>
                                      </p:tavLst>
                                    </p:anim>
                                    <p:anim calcmode="lin" valueType="num">
                                      <p:cBhvr>
                                        <p:cTn id="24" dur="300" fill="hold"/>
                                        <p:tgtEl>
                                          <p:spTgt spid="250">
                                            <p:txEl>
                                              <p:pRg st="0" end="0"/>
                                            </p:txEl>
                                          </p:spTgt>
                                        </p:tgtEl>
                                        <p:attrNameLst>
                                          <p:attrName>ppt_y</p:attrName>
                                        </p:attrNameLst>
                                      </p:cBhvr>
                                      <p:tavLst>
                                        <p:tav tm="0">
                                          <p:val>
                                            <p:strVal val="#ppt_y+.1"/>
                                          </p:val>
                                        </p:tav>
                                        <p:tav tm="100000">
                                          <p:val>
                                            <p:strVal val="#ppt_y"/>
                                          </p:val>
                                        </p:tav>
                                      </p:tavLst>
                                    </p:anim>
                                  </p:childTnLst>
                                </p:cTn>
                              </p:par>
                              <p:par>
                                <p:cTn id="25" presetID="53" presetClass="entr" presetSubtype="16" fill="hold" grpId="0" nodeType="withEffect" nodePh="1">
                                  <p:stCondLst>
                                    <p:cond delay="800"/>
                                  </p:stCondLst>
                                  <p:endCondLst>
                                    <p:cond evt="begin" delay="0">
                                      <p:tn val="25"/>
                                    </p:cond>
                                  </p:endCondLst>
                                  <p:childTnLst>
                                    <p:set>
                                      <p:cBhvr>
                                        <p:cTn id="26" dur="1" fill="hold">
                                          <p:stCondLst>
                                            <p:cond delay="0"/>
                                          </p:stCondLst>
                                        </p:cTn>
                                        <p:tgtEl>
                                          <p:spTgt spid="25"/>
                                        </p:tgtEl>
                                        <p:attrNameLst>
                                          <p:attrName>style.visibility</p:attrName>
                                        </p:attrNameLst>
                                      </p:cBhvr>
                                      <p:to>
                                        <p:strVal val="visible"/>
                                      </p:to>
                                    </p:set>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fltVal val="0"/>
                                          </p:val>
                                        </p:tav>
                                        <p:tav tm="100000">
                                          <p:val>
                                            <p:strVal val="#ppt_h"/>
                                          </p:val>
                                        </p:tav>
                                      </p:tavLst>
                                    </p:anim>
                                    <p:animEffect transition="in" filter="fade">
                                      <p:cBhvr>
                                        <p:cTn id="29" dur="500"/>
                                        <p:tgtEl>
                                          <p:spTgt spid="25"/>
                                        </p:tgtEl>
                                      </p:cBhvr>
                                    </p:animEffect>
                                  </p:childTnLst>
                                </p:cTn>
                              </p:par>
                            </p:childTnLst>
                          </p:cTn>
                        </p:par>
                        <p:par>
                          <p:cTn id="30" fill="hold">
                            <p:stCondLst>
                              <p:cond delay="2600"/>
                            </p:stCondLst>
                            <p:childTnLst>
                              <p:par>
                                <p:cTn id="31" presetID="42" presetClass="entr" presetSubtype="0" fill="hold" grpId="0" nodeType="afterEffect">
                                  <p:stCondLst>
                                    <p:cond delay="0"/>
                                  </p:stCondLst>
                                  <p:childTnLst>
                                    <p:set>
                                      <p:cBhvr>
                                        <p:cTn id="32" dur="1" fill="hold">
                                          <p:stCondLst>
                                            <p:cond delay="0"/>
                                          </p:stCondLst>
                                        </p:cTn>
                                        <p:tgtEl>
                                          <p:spTgt spid="33">
                                            <p:txEl>
                                              <p:pRg st="0" end="0"/>
                                            </p:txEl>
                                          </p:spTgt>
                                        </p:tgtEl>
                                        <p:attrNameLst>
                                          <p:attrName>style.visibility</p:attrName>
                                        </p:attrNameLst>
                                      </p:cBhvr>
                                      <p:to>
                                        <p:strVal val="visible"/>
                                      </p:to>
                                    </p:set>
                                    <p:animEffect transition="in" filter="fade">
                                      <p:cBhvr>
                                        <p:cTn id="33" dur="300"/>
                                        <p:tgtEl>
                                          <p:spTgt spid="33">
                                            <p:txEl>
                                              <p:pRg st="0" end="0"/>
                                            </p:txEl>
                                          </p:spTgt>
                                        </p:tgtEl>
                                      </p:cBhvr>
                                    </p:animEffect>
                                    <p:anim calcmode="lin" valueType="num">
                                      <p:cBhvr>
                                        <p:cTn id="34" dur="3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2900"/>
                            </p:stCondLst>
                            <p:childTnLst>
                              <p:par>
                                <p:cTn id="37" presetID="22" presetClass="entr" presetSubtype="8" fill="hold" nodeType="after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left)">
                                      <p:cBhvr>
                                        <p:cTn id="39" dur="200"/>
                                        <p:tgtEl>
                                          <p:spTgt spid="40"/>
                                        </p:tgtEl>
                                      </p:cBhvr>
                                    </p:animEffect>
                                  </p:childTnLst>
                                </p:cTn>
                              </p:par>
                            </p:childTnLst>
                          </p:cTn>
                        </p:par>
                        <p:par>
                          <p:cTn id="40" fill="hold">
                            <p:stCondLst>
                              <p:cond delay="3100"/>
                            </p:stCondLst>
                            <p:childTnLst>
                              <p:par>
                                <p:cTn id="41" presetID="53" presetClass="entr" presetSubtype="16" fill="hold" grpId="0" nodeType="afterEffect">
                                  <p:stCondLst>
                                    <p:cond delay="0"/>
                                  </p:stCondLst>
                                  <p:childTnLst>
                                    <p:set>
                                      <p:cBhvr>
                                        <p:cTn id="42" dur="1" fill="hold">
                                          <p:stCondLst>
                                            <p:cond delay="0"/>
                                          </p:stCondLst>
                                        </p:cTn>
                                        <p:tgtEl>
                                          <p:spTgt spid="46">
                                            <p:txEl>
                                              <p:pRg st="0" end="0"/>
                                            </p:txEl>
                                          </p:spTgt>
                                        </p:tgtEl>
                                        <p:attrNameLst>
                                          <p:attrName>style.visibility</p:attrName>
                                        </p:attrNameLst>
                                      </p:cBhvr>
                                      <p:to>
                                        <p:strVal val="visible"/>
                                      </p:to>
                                    </p:set>
                                    <p:anim calcmode="lin" valueType="num">
                                      <p:cBhvr>
                                        <p:cTn id="43"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44"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45" dur="500"/>
                                        <p:tgtEl>
                                          <p:spTgt spid="46">
                                            <p:txEl>
                                              <p:pRg st="0" end="0"/>
                                            </p:txEl>
                                          </p:spTgt>
                                        </p:tgtEl>
                                      </p:cBhvr>
                                    </p:animEffect>
                                  </p:childTnLst>
                                </p:cTn>
                              </p:par>
                            </p:childTnLst>
                          </p:cTn>
                        </p:par>
                        <p:par>
                          <p:cTn id="46" fill="hold">
                            <p:stCondLst>
                              <p:cond delay="3600"/>
                            </p:stCondLst>
                            <p:childTnLst>
                              <p:par>
                                <p:cTn id="47" presetID="53" presetClass="entr" presetSubtype="16" fill="hold" grpId="0" nodeType="afterEffect">
                                  <p:stCondLst>
                                    <p:cond delay="0"/>
                                  </p:stCondLst>
                                  <p:childTnLst>
                                    <p:set>
                                      <p:cBhvr>
                                        <p:cTn id="48" dur="1" fill="hold">
                                          <p:stCondLst>
                                            <p:cond delay="0"/>
                                          </p:stCondLst>
                                        </p:cTn>
                                        <p:tgtEl>
                                          <p:spTgt spid="51">
                                            <p:txEl>
                                              <p:pRg st="0" end="0"/>
                                            </p:txEl>
                                          </p:spTgt>
                                        </p:tgtEl>
                                        <p:attrNameLst>
                                          <p:attrName>style.visibility</p:attrName>
                                        </p:attrNameLst>
                                      </p:cBhvr>
                                      <p:to>
                                        <p:strVal val="visible"/>
                                      </p:to>
                                    </p:set>
                                    <p:anim calcmode="lin" valueType="num">
                                      <p:cBhvr>
                                        <p:cTn id="49" dur="3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50" dur="3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51" dur="300"/>
                                        <p:tgtEl>
                                          <p:spTgt spid="51">
                                            <p:txEl>
                                              <p:pRg st="0" end="0"/>
                                            </p:txEl>
                                          </p:spTgt>
                                        </p:tgtEl>
                                      </p:cBhvr>
                                    </p:animEffect>
                                  </p:childTnLst>
                                </p:cTn>
                              </p:par>
                            </p:childTnLst>
                          </p:cTn>
                        </p:par>
                        <p:par>
                          <p:cTn id="52" fill="hold">
                            <p:stCondLst>
                              <p:cond delay="3900"/>
                            </p:stCondLst>
                            <p:childTnLst>
                              <p:par>
                                <p:cTn id="53" presetID="53" presetClass="entr" presetSubtype="16" fill="hold" grpId="0" nodeType="afterEffect">
                                  <p:stCondLst>
                                    <p:cond delay="0"/>
                                  </p:stCondLst>
                                  <p:childTnLst>
                                    <p:set>
                                      <p:cBhvr>
                                        <p:cTn id="54" dur="1" fill="hold">
                                          <p:stCondLst>
                                            <p:cond delay="0"/>
                                          </p:stCondLst>
                                        </p:cTn>
                                        <p:tgtEl>
                                          <p:spTgt spid="52">
                                            <p:txEl>
                                              <p:pRg st="0" end="0"/>
                                            </p:txEl>
                                          </p:spTgt>
                                        </p:tgtEl>
                                        <p:attrNameLst>
                                          <p:attrName>style.visibility</p:attrName>
                                        </p:attrNameLst>
                                      </p:cBhvr>
                                      <p:to>
                                        <p:strVal val="visible"/>
                                      </p:to>
                                    </p:set>
                                    <p:anim calcmode="lin" valueType="num">
                                      <p:cBhvr>
                                        <p:cTn id="55" dur="3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56" dur="3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57" dur="300"/>
                                        <p:tgtEl>
                                          <p:spTgt spid="52">
                                            <p:txEl>
                                              <p:pRg st="0" end="0"/>
                                            </p:txEl>
                                          </p:spTgt>
                                        </p:tgtEl>
                                      </p:cBhvr>
                                    </p:animEffect>
                                  </p:childTnLst>
                                </p:cTn>
                              </p:par>
                            </p:childTnLst>
                          </p:cTn>
                        </p:par>
                        <p:par>
                          <p:cTn id="58" fill="hold">
                            <p:stCondLst>
                              <p:cond delay="4200"/>
                            </p:stCondLst>
                            <p:childTnLst>
                              <p:par>
                                <p:cTn id="59" presetID="53" presetClass="entr" presetSubtype="16" fill="hold" grpId="0" nodeType="afterEffect">
                                  <p:stCondLst>
                                    <p:cond delay="0"/>
                                  </p:stCondLst>
                                  <p:childTnLst>
                                    <p:set>
                                      <p:cBhvr>
                                        <p:cTn id="60" dur="1" fill="hold">
                                          <p:stCondLst>
                                            <p:cond delay="0"/>
                                          </p:stCondLst>
                                        </p:cTn>
                                        <p:tgtEl>
                                          <p:spTgt spid="53">
                                            <p:txEl>
                                              <p:pRg st="0" end="0"/>
                                            </p:txEl>
                                          </p:spTgt>
                                        </p:tgtEl>
                                        <p:attrNameLst>
                                          <p:attrName>style.visibility</p:attrName>
                                        </p:attrNameLst>
                                      </p:cBhvr>
                                      <p:to>
                                        <p:strVal val="visible"/>
                                      </p:to>
                                    </p:set>
                                    <p:anim calcmode="lin" valueType="num">
                                      <p:cBhvr>
                                        <p:cTn id="61" dur="3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62" dur="3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63" dur="300"/>
                                        <p:tgtEl>
                                          <p:spTgt spid="53">
                                            <p:txEl>
                                              <p:pRg st="0" end="0"/>
                                            </p:txEl>
                                          </p:spTgt>
                                        </p:tgtEl>
                                      </p:cBhvr>
                                    </p:animEffect>
                                  </p:childTnLst>
                                </p:cTn>
                              </p:par>
                            </p:childTnLst>
                          </p:cTn>
                        </p:par>
                        <p:par>
                          <p:cTn id="64" fill="hold">
                            <p:stCondLst>
                              <p:cond delay="4500"/>
                            </p:stCondLst>
                            <p:childTnLst>
                              <p:par>
                                <p:cTn id="65" presetID="53" presetClass="entr" presetSubtype="16" fill="hold" grpId="0" nodeType="afterEffect">
                                  <p:stCondLst>
                                    <p:cond delay="0"/>
                                  </p:stCondLst>
                                  <p:childTnLst>
                                    <p:set>
                                      <p:cBhvr>
                                        <p:cTn id="66" dur="1" fill="hold">
                                          <p:stCondLst>
                                            <p:cond delay="0"/>
                                          </p:stCondLst>
                                        </p:cTn>
                                        <p:tgtEl>
                                          <p:spTgt spid="54">
                                            <p:txEl>
                                              <p:pRg st="0" end="0"/>
                                            </p:txEl>
                                          </p:spTgt>
                                        </p:tgtEl>
                                        <p:attrNameLst>
                                          <p:attrName>style.visibility</p:attrName>
                                        </p:attrNameLst>
                                      </p:cBhvr>
                                      <p:to>
                                        <p:strVal val="visible"/>
                                      </p:to>
                                    </p:set>
                                    <p:anim calcmode="lin" valueType="num">
                                      <p:cBhvr>
                                        <p:cTn id="67" dur="3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54">
                                            <p:txEl>
                                              <p:pRg st="0" end="0"/>
                                            </p:txEl>
                                          </p:spTgt>
                                        </p:tgtEl>
                                      </p:cBhvr>
                                    </p:animEffect>
                                  </p:childTnLst>
                                </p:cTn>
                              </p:par>
                            </p:childTnLst>
                          </p:cTn>
                        </p:par>
                        <p:par>
                          <p:cTn id="70" fill="hold">
                            <p:stCondLst>
                              <p:cond delay="4800"/>
                            </p:stCondLst>
                            <p:childTnLst>
                              <p:par>
                                <p:cTn id="71" presetID="42" presetClass="entr" presetSubtype="0" fill="hold" grpId="0" nodeType="afterEffect">
                                  <p:stCondLst>
                                    <p:cond delay="0"/>
                                  </p:stCondLst>
                                  <p:childTnLst>
                                    <p:set>
                                      <p:cBhvr>
                                        <p:cTn id="72" dur="1" fill="hold">
                                          <p:stCondLst>
                                            <p:cond delay="0"/>
                                          </p:stCondLst>
                                        </p:cTn>
                                        <p:tgtEl>
                                          <p:spTgt spid="55">
                                            <p:txEl>
                                              <p:pRg st="0" end="0"/>
                                            </p:txEl>
                                          </p:spTgt>
                                        </p:tgtEl>
                                        <p:attrNameLst>
                                          <p:attrName>style.visibility</p:attrName>
                                        </p:attrNameLst>
                                      </p:cBhvr>
                                      <p:to>
                                        <p:strVal val="visible"/>
                                      </p:to>
                                    </p:set>
                                    <p:animEffect transition="in" filter="fade">
                                      <p:cBhvr>
                                        <p:cTn id="73" dur="300"/>
                                        <p:tgtEl>
                                          <p:spTgt spid="55">
                                            <p:txEl>
                                              <p:pRg st="0" end="0"/>
                                            </p:txEl>
                                          </p:spTgt>
                                        </p:tgtEl>
                                      </p:cBhvr>
                                    </p:animEffect>
                                    <p:anim calcmode="lin" valueType="num">
                                      <p:cBhvr>
                                        <p:cTn id="74" dur="3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75" dur="300" fill="hold"/>
                                        <p:tgtEl>
                                          <p:spTgt spid="55">
                                            <p:txEl>
                                              <p:pRg st="0" end="0"/>
                                            </p:txEl>
                                          </p:spTgt>
                                        </p:tgtEl>
                                        <p:attrNameLst>
                                          <p:attrName>ppt_y</p:attrName>
                                        </p:attrNameLst>
                                      </p:cBhvr>
                                      <p:tavLst>
                                        <p:tav tm="0">
                                          <p:val>
                                            <p:strVal val="#ppt_y+.1"/>
                                          </p:val>
                                        </p:tav>
                                        <p:tav tm="100000">
                                          <p:val>
                                            <p:strVal val="#ppt_y"/>
                                          </p:val>
                                        </p:tav>
                                      </p:tavLst>
                                    </p:anim>
                                  </p:childTnLst>
                                </p:cTn>
                              </p:par>
                              <p:par>
                                <p:cTn id="76" presetID="53" presetClass="entr" presetSubtype="16" fill="hold" grpId="0" nodeType="withEffect" nodePh="1">
                                  <p:stCondLst>
                                    <p:cond delay="800"/>
                                  </p:stCondLst>
                                  <p:endCondLst>
                                    <p:cond evt="begin" delay="0">
                                      <p:tn val="76"/>
                                    </p:cond>
                                  </p:endCondLst>
                                  <p:childTnLst>
                                    <p:set>
                                      <p:cBhvr>
                                        <p:cTn id="77" dur="1" fill="hold">
                                          <p:stCondLst>
                                            <p:cond delay="0"/>
                                          </p:stCondLst>
                                        </p:cTn>
                                        <p:tgtEl>
                                          <p:spTgt spid="56"/>
                                        </p:tgtEl>
                                        <p:attrNameLst>
                                          <p:attrName>style.visibility</p:attrName>
                                        </p:attrNameLst>
                                      </p:cBhvr>
                                      <p:to>
                                        <p:strVal val="visible"/>
                                      </p:to>
                                    </p:set>
                                    <p:anim calcmode="lin" valueType="num">
                                      <p:cBhvr>
                                        <p:cTn id="78" dur="500" fill="hold"/>
                                        <p:tgtEl>
                                          <p:spTgt spid="56"/>
                                        </p:tgtEl>
                                        <p:attrNameLst>
                                          <p:attrName>ppt_w</p:attrName>
                                        </p:attrNameLst>
                                      </p:cBhvr>
                                      <p:tavLst>
                                        <p:tav tm="0">
                                          <p:val>
                                            <p:fltVal val="0"/>
                                          </p:val>
                                        </p:tav>
                                        <p:tav tm="100000">
                                          <p:val>
                                            <p:strVal val="#ppt_w"/>
                                          </p:val>
                                        </p:tav>
                                      </p:tavLst>
                                    </p:anim>
                                    <p:anim calcmode="lin" valueType="num">
                                      <p:cBhvr>
                                        <p:cTn id="79" dur="500" fill="hold"/>
                                        <p:tgtEl>
                                          <p:spTgt spid="56"/>
                                        </p:tgtEl>
                                        <p:attrNameLst>
                                          <p:attrName>ppt_h</p:attrName>
                                        </p:attrNameLst>
                                      </p:cBhvr>
                                      <p:tavLst>
                                        <p:tav tm="0">
                                          <p:val>
                                            <p:fltVal val="0"/>
                                          </p:val>
                                        </p:tav>
                                        <p:tav tm="100000">
                                          <p:val>
                                            <p:strVal val="#ppt_h"/>
                                          </p:val>
                                        </p:tav>
                                      </p:tavLst>
                                    </p:anim>
                                    <p:animEffect transition="in" filter="fade">
                                      <p:cBhvr>
                                        <p:cTn id="80" dur="500"/>
                                        <p:tgtEl>
                                          <p:spTgt spid="56"/>
                                        </p:tgtEl>
                                      </p:cBhvr>
                                    </p:animEffect>
                                  </p:childTnLst>
                                </p:cTn>
                              </p:par>
                            </p:childTnLst>
                          </p:cTn>
                        </p:par>
                        <p:par>
                          <p:cTn id="81" fill="hold">
                            <p:stCondLst>
                              <p:cond delay="6100"/>
                            </p:stCondLst>
                            <p:childTnLst>
                              <p:par>
                                <p:cTn id="82" presetID="42" presetClass="entr" presetSubtype="0" fill="hold" grpId="0" nodeType="afterEffect">
                                  <p:stCondLst>
                                    <p:cond delay="0"/>
                                  </p:stCondLst>
                                  <p:childTnLst>
                                    <p:set>
                                      <p:cBhvr>
                                        <p:cTn id="83" dur="1" fill="hold">
                                          <p:stCondLst>
                                            <p:cond delay="0"/>
                                          </p:stCondLst>
                                        </p:cTn>
                                        <p:tgtEl>
                                          <p:spTgt spid="57">
                                            <p:txEl>
                                              <p:pRg st="0" end="0"/>
                                            </p:txEl>
                                          </p:spTgt>
                                        </p:tgtEl>
                                        <p:attrNameLst>
                                          <p:attrName>style.visibility</p:attrName>
                                        </p:attrNameLst>
                                      </p:cBhvr>
                                      <p:to>
                                        <p:strVal val="visible"/>
                                      </p:to>
                                    </p:set>
                                    <p:animEffect transition="in" filter="fade">
                                      <p:cBhvr>
                                        <p:cTn id="84" dur="300"/>
                                        <p:tgtEl>
                                          <p:spTgt spid="57">
                                            <p:txEl>
                                              <p:pRg st="0" end="0"/>
                                            </p:txEl>
                                          </p:spTgt>
                                        </p:tgtEl>
                                      </p:cBhvr>
                                    </p:animEffect>
                                    <p:anim calcmode="lin" valueType="num">
                                      <p:cBhvr>
                                        <p:cTn id="85" dur="3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86" dur="300" fill="hold"/>
                                        <p:tgtEl>
                                          <p:spTgt spid="57">
                                            <p:txEl>
                                              <p:pRg st="0" end="0"/>
                                            </p:txEl>
                                          </p:spTgt>
                                        </p:tgtEl>
                                        <p:attrNameLst>
                                          <p:attrName>ppt_y</p:attrName>
                                        </p:attrNameLst>
                                      </p:cBhvr>
                                      <p:tavLst>
                                        <p:tav tm="0">
                                          <p:val>
                                            <p:strVal val="#ppt_y+.1"/>
                                          </p:val>
                                        </p:tav>
                                        <p:tav tm="100000">
                                          <p:val>
                                            <p:strVal val="#ppt_y"/>
                                          </p:val>
                                        </p:tav>
                                      </p:tavLst>
                                    </p:anim>
                                  </p:childTnLst>
                                </p:cTn>
                              </p:par>
                            </p:childTnLst>
                          </p:cTn>
                        </p:par>
                        <p:par>
                          <p:cTn id="87" fill="hold">
                            <p:stCondLst>
                              <p:cond delay="6400"/>
                            </p:stCondLst>
                            <p:childTnLst>
                              <p:par>
                                <p:cTn id="88" presetID="22" presetClass="entr" presetSubtype="8" fill="hold" nodeType="afterEffect">
                                  <p:stCondLst>
                                    <p:cond delay="0"/>
                                  </p:stCondLst>
                                  <p:childTnLst>
                                    <p:set>
                                      <p:cBhvr>
                                        <p:cTn id="89" dur="1" fill="hold">
                                          <p:stCondLst>
                                            <p:cond delay="0"/>
                                          </p:stCondLst>
                                        </p:cTn>
                                        <p:tgtEl>
                                          <p:spTgt spid="58"/>
                                        </p:tgtEl>
                                        <p:attrNameLst>
                                          <p:attrName>style.visibility</p:attrName>
                                        </p:attrNameLst>
                                      </p:cBhvr>
                                      <p:to>
                                        <p:strVal val="visible"/>
                                      </p:to>
                                    </p:set>
                                    <p:animEffect transition="in" filter="wipe(left)">
                                      <p:cBhvr>
                                        <p:cTn id="90" dur="200"/>
                                        <p:tgtEl>
                                          <p:spTgt spid="58"/>
                                        </p:tgtEl>
                                      </p:cBhvr>
                                    </p:animEffect>
                                  </p:childTnLst>
                                </p:cTn>
                              </p:par>
                            </p:childTnLst>
                          </p:cTn>
                        </p:par>
                        <p:par>
                          <p:cTn id="91" fill="hold">
                            <p:stCondLst>
                              <p:cond delay="6600"/>
                            </p:stCondLst>
                            <p:childTnLst>
                              <p:par>
                                <p:cTn id="92" presetID="53" presetClass="entr" presetSubtype="16" fill="hold" grpId="0" nodeType="afterEffect">
                                  <p:stCondLst>
                                    <p:cond delay="0"/>
                                  </p:stCondLst>
                                  <p:childTnLst>
                                    <p:set>
                                      <p:cBhvr>
                                        <p:cTn id="93" dur="1" fill="hold">
                                          <p:stCondLst>
                                            <p:cond delay="0"/>
                                          </p:stCondLst>
                                        </p:cTn>
                                        <p:tgtEl>
                                          <p:spTgt spid="59">
                                            <p:txEl>
                                              <p:pRg st="0" end="0"/>
                                            </p:txEl>
                                          </p:spTgt>
                                        </p:tgtEl>
                                        <p:attrNameLst>
                                          <p:attrName>style.visibility</p:attrName>
                                        </p:attrNameLst>
                                      </p:cBhvr>
                                      <p:to>
                                        <p:strVal val="visible"/>
                                      </p:to>
                                    </p:set>
                                    <p:anim calcmode="lin" valueType="num">
                                      <p:cBhvr>
                                        <p:cTn id="94" dur="5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95" dur="5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96" dur="500"/>
                                        <p:tgtEl>
                                          <p:spTgt spid="59">
                                            <p:txEl>
                                              <p:pRg st="0" end="0"/>
                                            </p:txEl>
                                          </p:spTgt>
                                        </p:tgtEl>
                                      </p:cBhvr>
                                    </p:animEffect>
                                  </p:childTnLst>
                                </p:cTn>
                              </p:par>
                            </p:childTnLst>
                          </p:cTn>
                        </p:par>
                        <p:par>
                          <p:cTn id="97" fill="hold">
                            <p:stCondLst>
                              <p:cond delay="7100"/>
                            </p:stCondLst>
                            <p:childTnLst>
                              <p:par>
                                <p:cTn id="98" presetID="53" presetClass="entr" presetSubtype="16" fill="hold" grpId="0" nodeType="afterEffect">
                                  <p:stCondLst>
                                    <p:cond delay="0"/>
                                  </p:stCondLst>
                                  <p:childTnLst>
                                    <p:set>
                                      <p:cBhvr>
                                        <p:cTn id="99" dur="1" fill="hold">
                                          <p:stCondLst>
                                            <p:cond delay="0"/>
                                          </p:stCondLst>
                                        </p:cTn>
                                        <p:tgtEl>
                                          <p:spTgt spid="60">
                                            <p:txEl>
                                              <p:pRg st="0" end="0"/>
                                            </p:txEl>
                                          </p:spTgt>
                                        </p:tgtEl>
                                        <p:attrNameLst>
                                          <p:attrName>style.visibility</p:attrName>
                                        </p:attrNameLst>
                                      </p:cBhvr>
                                      <p:to>
                                        <p:strVal val="visible"/>
                                      </p:to>
                                    </p:set>
                                    <p:anim calcmode="lin" valueType="num">
                                      <p:cBhvr>
                                        <p:cTn id="100" dur="3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101" dur="3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102" dur="300"/>
                                        <p:tgtEl>
                                          <p:spTgt spid="60">
                                            <p:txEl>
                                              <p:pRg st="0" end="0"/>
                                            </p:txEl>
                                          </p:spTgt>
                                        </p:tgtEl>
                                      </p:cBhvr>
                                    </p:animEffect>
                                  </p:childTnLst>
                                </p:cTn>
                              </p:par>
                            </p:childTnLst>
                          </p:cTn>
                        </p:par>
                        <p:par>
                          <p:cTn id="103" fill="hold">
                            <p:stCondLst>
                              <p:cond delay="7400"/>
                            </p:stCondLst>
                            <p:childTnLst>
                              <p:par>
                                <p:cTn id="104" presetID="53" presetClass="entr" presetSubtype="16" fill="hold" grpId="0" nodeType="afterEffect">
                                  <p:stCondLst>
                                    <p:cond delay="0"/>
                                  </p:stCondLst>
                                  <p:childTnLst>
                                    <p:set>
                                      <p:cBhvr>
                                        <p:cTn id="105" dur="1" fill="hold">
                                          <p:stCondLst>
                                            <p:cond delay="0"/>
                                          </p:stCondLst>
                                        </p:cTn>
                                        <p:tgtEl>
                                          <p:spTgt spid="61">
                                            <p:txEl>
                                              <p:pRg st="0" end="0"/>
                                            </p:txEl>
                                          </p:spTgt>
                                        </p:tgtEl>
                                        <p:attrNameLst>
                                          <p:attrName>style.visibility</p:attrName>
                                        </p:attrNameLst>
                                      </p:cBhvr>
                                      <p:to>
                                        <p:strVal val="visible"/>
                                      </p:to>
                                    </p:set>
                                    <p:anim calcmode="lin" valueType="num">
                                      <p:cBhvr>
                                        <p:cTn id="106" dur="3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107" dur="3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108" dur="300"/>
                                        <p:tgtEl>
                                          <p:spTgt spid="61">
                                            <p:txEl>
                                              <p:pRg st="0" end="0"/>
                                            </p:txEl>
                                          </p:spTgt>
                                        </p:tgtEl>
                                      </p:cBhvr>
                                    </p:animEffect>
                                  </p:childTnLst>
                                </p:cTn>
                              </p:par>
                            </p:childTnLst>
                          </p:cTn>
                        </p:par>
                        <p:par>
                          <p:cTn id="109" fill="hold">
                            <p:stCondLst>
                              <p:cond delay="7700"/>
                            </p:stCondLst>
                            <p:childTnLst>
                              <p:par>
                                <p:cTn id="110" presetID="53" presetClass="entr" presetSubtype="16" fill="hold" grpId="0" nodeType="afterEffect">
                                  <p:stCondLst>
                                    <p:cond delay="0"/>
                                  </p:stCondLst>
                                  <p:childTnLst>
                                    <p:set>
                                      <p:cBhvr>
                                        <p:cTn id="111" dur="1" fill="hold">
                                          <p:stCondLst>
                                            <p:cond delay="0"/>
                                          </p:stCondLst>
                                        </p:cTn>
                                        <p:tgtEl>
                                          <p:spTgt spid="62">
                                            <p:txEl>
                                              <p:pRg st="0" end="0"/>
                                            </p:txEl>
                                          </p:spTgt>
                                        </p:tgtEl>
                                        <p:attrNameLst>
                                          <p:attrName>style.visibility</p:attrName>
                                        </p:attrNameLst>
                                      </p:cBhvr>
                                      <p:to>
                                        <p:strVal val="visible"/>
                                      </p:to>
                                    </p:set>
                                    <p:anim calcmode="lin" valueType="num">
                                      <p:cBhvr>
                                        <p:cTn id="112" dur="3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113" dur="3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114" dur="300"/>
                                        <p:tgtEl>
                                          <p:spTgt spid="62">
                                            <p:txEl>
                                              <p:pRg st="0" end="0"/>
                                            </p:txEl>
                                          </p:spTgt>
                                        </p:tgtEl>
                                      </p:cBhvr>
                                    </p:animEffect>
                                  </p:childTnLst>
                                </p:cTn>
                              </p:par>
                            </p:childTnLst>
                          </p:cTn>
                        </p:par>
                        <p:par>
                          <p:cTn id="115" fill="hold">
                            <p:stCondLst>
                              <p:cond delay="8000"/>
                            </p:stCondLst>
                            <p:childTnLst>
                              <p:par>
                                <p:cTn id="116" presetID="53" presetClass="entr" presetSubtype="16" fill="hold" grpId="0" nodeType="afterEffect">
                                  <p:stCondLst>
                                    <p:cond delay="0"/>
                                  </p:stCondLst>
                                  <p:childTnLst>
                                    <p:set>
                                      <p:cBhvr>
                                        <p:cTn id="117" dur="1" fill="hold">
                                          <p:stCondLst>
                                            <p:cond delay="0"/>
                                          </p:stCondLst>
                                        </p:cTn>
                                        <p:tgtEl>
                                          <p:spTgt spid="63">
                                            <p:txEl>
                                              <p:pRg st="0" end="0"/>
                                            </p:txEl>
                                          </p:spTgt>
                                        </p:tgtEl>
                                        <p:attrNameLst>
                                          <p:attrName>style.visibility</p:attrName>
                                        </p:attrNameLst>
                                      </p:cBhvr>
                                      <p:to>
                                        <p:strVal val="visible"/>
                                      </p:to>
                                    </p:set>
                                    <p:anim calcmode="lin" valueType="num">
                                      <p:cBhvr>
                                        <p:cTn id="118" dur="3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119" dur="3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120" dur="300"/>
                                        <p:tgtEl>
                                          <p:spTgt spid="63">
                                            <p:txEl>
                                              <p:pRg st="0" end="0"/>
                                            </p:txEl>
                                          </p:spTgt>
                                        </p:tgtEl>
                                      </p:cBhvr>
                                    </p:animEffect>
                                  </p:childTnLst>
                                </p:cTn>
                              </p:par>
                            </p:childTnLst>
                          </p:cTn>
                        </p:par>
                        <p:par>
                          <p:cTn id="121" fill="hold">
                            <p:stCondLst>
                              <p:cond delay="8300"/>
                            </p:stCondLst>
                            <p:childTnLst>
                              <p:par>
                                <p:cTn id="122" presetID="42" presetClass="entr" presetSubtype="0" fill="hold" grpId="0" nodeType="afterEffect">
                                  <p:stCondLst>
                                    <p:cond delay="0"/>
                                  </p:stCondLst>
                                  <p:childTnLst>
                                    <p:set>
                                      <p:cBhvr>
                                        <p:cTn id="123" dur="1" fill="hold">
                                          <p:stCondLst>
                                            <p:cond delay="0"/>
                                          </p:stCondLst>
                                        </p:cTn>
                                        <p:tgtEl>
                                          <p:spTgt spid="64">
                                            <p:txEl>
                                              <p:pRg st="0" end="0"/>
                                            </p:txEl>
                                          </p:spTgt>
                                        </p:tgtEl>
                                        <p:attrNameLst>
                                          <p:attrName>style.visibility</p:attrName>
                                        </p:attrNameLst>
                                      </p:cBhvr>
                                      <p:to>
                                        <p:strVal val="visible"/>
                                      </p:to>
                                    </p:set>
                                    <p:animEffect transition="in" filter="fade">
                                      <p:cBhvr>
                                        <p:cTn id="124" dur="300"/>
                                        <p:tgtEl>
                                          <p:spTgt spid="64">
                                            <p:txEl>
                                              <p:pRg st="0" end="0"/>
                                            </p:txEl>
                                          </p:spTgt>
                                        </p:tgtEl>
                                      </p:cBhvr>
                                    </p:animEffect>
                                    <p:anim calcmode="lin" valueType="num">
                                      <p:cBhvr>
                                        <p:cTn id="125" dur="3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126" dur="300" fill="hold"/>
                                        <p:tgtEl>
                                          <p:spTgt spid="64">
                                            <p:txEl>
                                              <p:pRg st="0" end="0"/>
                                            </p:txEl>
                                          </p:spTgt>
                                        </p:tgtEl>
                                        <p:attrNameLst>
                                          <p:attrName>ppt_y</p:attrName>
                                        </p:attrNameLst>
                                      </p:cBhvr>
                                      <p:tavLst>
                                        <p:tav tm="0">
                                          <p:val>
                                            <p:strVal val="#ppt_y+.1"/>
                                          </p:val>
                                        </p:tav>
                                        <p:tav tm="100000">
                                          <p:val>
                                            <p:strVal val="#ppt_y"/>
                                          </p:val>
                                        </p:tav>
                                      </p:tavLst>
                                    </p:anim>
                                  </p:childTnLst>
                                </p:cTn>
                              </p:par>
                              <p:par>
                                <p:cTn id="127" presetID="53" presetClass="entr" presetSubtype="16" fill="hold" grpId="0" nodeType="withEffect" nodePh="1">
                                  <p:stCondLst>
                                    <p:cond delay="800"/>
                                  </p:stCondLst>
                                  <p:endCondLst>
                                    <p:cond evt="begin" delay="0">
                                      <p:tn val="127"/>
                                    </p:cond>
                                  </p:endCondLst>
                                  <p:childTnLst>
                                    <p:set>
                                      <p:cBhvr>
                                        <p:cTn id="128" dur="1" fill="hold">
                                          <p:stCondLst>
                                            <p:cond delay="0"/>
                                          </p:stCondLst>
                                        </p:cTn>
                                        <p:tgtEl>
                                          <p:spTgt spid="65"/>
                                        </p:tgtEl>
                                        <p:attrNameLst>
                                          <p:attrName>style.visibility</p:attrName>
                                        </p:attrNameLst>
                                      </p:cBhvr>
                                      <p:to>
                                        <p:strVal val="visible"/>
                                      </p:to>
                                    </p:set>
                                    <p:anim calcmode="lin" valueType="num">
                                      <p:cBhvr>
                                        <p:cTn id="129" dur="500" fill="hold"/>
                                        <p:tgtEl>
                                          <p:spTgt spid="65"/>
                                        </p:tgtEl>
                                        <p:attrNameLst>
                                          <p:attrName>ppt_w</p:attrName>
                                        </p:attrNameLst>
                                      </p:cBhvr>
                                      <p:tavLst>
                                        <p:tav tm="0">
                                          <p:val>
                                            <p:fltVal val="0"/>
                                          </p:val>
                                        </p:tav>
                                        <p:tav tm="100000">
                                          <p:val>
                                            <p:strVal val="#ppt_w"/>
                                          </p:val>
                                        </p:tav>
                                      </p:tavLst>
                                    </p:anim>
                                    <p:anim calcmode="lin" valueType="num">
                                      <p:cBhvr>
                                        <p:cTn id="130" dur="500" fill="hold"/>
                                        <p:tgtEl>
                                          <p:spTgt spid="65"/>
                                        </p:tgtEl>
                                        <p:attrNameLst>
                                          <p:attrName>ppt_h</p:attrName>
                                        </p:attrNameLst>
                                      </p:cBhvr>
                                      <p:tavLst>
                                        <p:tav tm="0">
                                          <p:val>
                                            <p:fltVal val="0"/>
                                          </p:val>
                                        </p:tav>
                                        <p:tav tm="100000">
                                          <p:val>
                                            <p:strVal val="#ppt_h"/>
                                          </p:val>
                                        </p:tav>
                                      </p:tavLst>
                                    </p:anim>
                                    <p:animEffect transition="in" filter="fade">
                                      <p:cBhvr>
                                        <p:cTn id="131" dur="500"/>
                                        <p:tgtEl>
                                          <p:spTgt spid="65"/>
                                        </p:tgtEl>
                                      </p:cBhvr>
                                    </p:animEffect>
                                  </p:childTnLst>
                                </p:cTn>
                              </p:par>
                            </p:childTnLst>
                          </p:cTn>
                        </p:par>
                        <p:par>
                          <p:cTn id="132" fill="hold">
                            <p:stCondLst>
                              <p:cond delay="9600"/>
                            </p:stCondLst>
                            <p:childTnLst>
                              <p:par>
                                <p:cTn id="133" presetID="42" presetClass="entr" presetSubtype="0" fill="hold" grpId="0" nodeType="afterEffect">
                                  <p:stCondLst>
                                    <p:cond delay="0"/>
                                  </p:stCondLst>
                                  <p:childTnLst>
                                    <p:set>
                                      <p:cBhvr>
                                        <p:cTn id="134" dur="1" fill="hold">
                                          <p:stCondLst>
                                            <p:cond delay="0"/>
                                          </p:stCondLst>
                                        </p:cTn>
                                        <p:tgtEl>
                                          <p:spTgt spid="66">
                                            <p:txEl>
                                              <p:pRg st="0" end="0"/>
                                            </p:txEl>
                                          </p:spTgt>
                                        </p:tgtEl>
                                        <p:attrNameLst>
                                          <p:attrName>style.visibility</p:attrName>
                                        </p:attrNameLst>
                                      </p:cBhvr>
                                      <p:to>
                                        <p:strVal val="visible"/>
                                      </p:to>
                                    </p:set>
                                    <p:animEffect transition="in" filter="fade">
                                      <p:cBhvr>
                                        <p:cTn id="135" dur="300"/>
                                        <p:tgtEl>
                                          <p:spTgt spid="66">
                                            <p:txEl>
                                              <p:pRg st="0" end="0"/>
                                            </p:txEl>
                                          </p:spTgt>
                                        </p:tgtEl>
                                      </p:cBhvr>
                                    </p:animEffect>
                                    <p:anim calcmode="lin" valueType="num">
                                      <p:cBhvr>
                                        <p:cTn id="136" dur="300" fill="hold"/>
                                        <p:tgtEl>
                                          <p:spTgt spid="66">
                                            <p:txEl>
                                              <p:pRg st="0" end="0"/>
                                            </p:txEl>
                                          </p:spTgt>
                                        </p:tgtEl>
                                        <p:attrNameLst>
                                          <p:attrName>ppt_x</p:attrName>
                                        </p:attrNameLst>
                                      </p:cBhvr>
                                      <p:tavLst>
                                        <p:tav tm="0">
                                          <p:val>
                                            <p:strVal val="#ppt_x"/>
                                          </p:val>
                                        </p:tav>
                                        <p:tav tm="100000">
                                          <p:val>
                                            <p:strVal val="#ppt_x"/>
                                          </p:val>
                                        </p:tav>
                                      </p:tavLst>
                                    </p:anim>
                                    <p:anim calcmode="lin" valueType="num">
                                      <p:cBhvr>
                                        <p:cTn id="137" dur="300" fill="hold"/>
                                        <p:tgtEl>
                                          <p:spTgt spid="66">
                                            <p:txEl>
                                              <p:pRg st="0" end="0"/>
                                            </p:txEl>
                                          </p:spTgt>
                                        </p:tgtEl>
                                        <p:attrNameLst>
                                          <p:attrName>ppt_y</p:attrName>
                                        </p:attrNameLst>
                                      </p:cBhvr>
                                      <p:tavLst>
                                        <p:tav tm="0">
                                          <p:val>
                                            <p:strVal val="#ppt_y+.1"/>
                                          </p:val>
                                        </p:tav>
                                        <p:tav tm="100000">
                                          <p:val>
                                            <p:strVal val="#ppt_y"/>
                                          </p:val>
                                        </p:tav>
                                      </p:tavLst>
                                    </p:anim>
                                  </p:childTnLst>
                                </p:cTn>
                              </p:par>
                            </p:childTnLst>
                          </p:cTn>
                        </p:par>
                        <p:par>
                          <p:cTn id="138" fill="hold">
                            <p:stCondLst>
                              <p:cond delay="9900"/>
                            </p:stCondLst>
                            <p:childTnLst>
                              <p:par>
                                <p:cTn id="139" presetID="22" presetClass="entr" presetSubtype="8" fill="hold" nodeType="afterEffect">
                                  <p:stCondLst>
                                    <p:cond delay="0"/>
                                  </p:stCondLst>
                                  <p:childTnLst>
                                    <p:set>
                                      <p:cBhvr>
                                        <p:cTn id="140" dur="1" fill="hold">
                                          <p:stCondLst>
                                            <p:cond delay="0"/>
                                          </p:stCondLst>
                                        </p:cTn>
                                        <p:tgtEl>
                                          <p:spTgt spid="67"/>
                                        </p:tgtEl>
                                        <p:attrNameLst>
                                          <p:attrName>style.visibility</p:attrName>
                                        </p:attrNameLst>
                                      </p:cBhvr>
                                      <p:to>
                                        <p:strVal val="visible"/>
                                      </p:to>
                                    </p:set>
                                    <p:animEffect transition="in" filter="wipe(left)">
                                      <p:cBhvr>
                                        <p:cTn id="141" dur="200"/>
                                        <p:tgtEl>
                                          <p:spTgt spid="67"/>
                                        </p:tgtEl>
                                      </p:cBhvr>
                                    </p:animEffect>
                                  </p:childTnLst>
                                </p:cTn>
                              </p:par>
                            </p:childTnLst>
                          </p:cTn>
                        </p:par>
                        <p:par>
                          <p:cTn id="142" fill="hold">
                            <p:stCondLst>
                              <p:cond delay="10100"/>
                            </p:stCondLst>
                            <p:childTnLst>
                              <p:par>
                                <p:cTn id="143" presetID="53" presetClass="entr" presetSubtype="16" fill="hold" grpId="0" nodeType="afterEffect">
                                  <p:stCondLst>
                                    <p:cond delay="0"/>
                                  </p:stCondLst>
                                  <p:childTnLst>
                                    <p:set>
                                      <p:cBhvr>
                                        <p:cTn id="144" dur="1" fill="hold">
                                          <p:stCondLst>
                                            <p:cond delay="0"/>
                                          </p:stCondLst>
                                        </p:cTn>
                                        <p:tgtEl>
                                          <p:spTgt spid="68">
                                            <p:txEl>
                                              <p:pRg st="0" end="0"/>
                                            </p:txEl>
                                          </p:spTgt>
                                        </p:tgtEl>
                                        <p:attrNameLst>
                                          <p:attrName>style.visibility</p:attrName>
                                        </p:attrNameLst>
                                      </p:cBhvr>
                                      <p:to>
                                        <p:strVal val="visible"/>
                                      </p:to>
                                    </p:set>
                                    <p:anim calcmode="lin" valueType="num">
                                      <p:cBhvr>
                                        <p:cTn id="145" dur="500" fill="hold"/>
                                        <p:tgtEl>
                                          <p:spTgt spid="68">
                                            <p:txEl>
                                              <p:pRg st="0" end="0"/>
                                            </p:txEl>
                                          </p:spTgt>
                                        </p:tgtEl>
                                        <p:attrNameLst>
                                          <p:attrName>ppt_w</p:attrName>
                                        </p:attrNameLst>
                                      </p:cBhvr>
                                      <p:tavLst>
                                        <p:tav tm="0">
                                          <p:val>
                                            <p:fltVal val="0"/>
                                          </p:val>
                                        </p:tav>
                                        <p:tav tm="100000">
                                          <p:val>
                                            <p:strVal val="#ppt_w"/>
                                          </p:val>
                                        </p:tav>
                                      </p:tavLst>
                                    </p:anim>
                                    <p:anim calcmode="lin" valueType="num">
                                      <p:cBhvr>
                                        <p:cTn id="146" dur="500" fill="hold"/>
                                        <p:tgtEl>
                                          <p:spTgt spid="68">
                                            <p:txEl>
                                              <p:pRg st="0" end="0"/>
                                            </p:txEl>
                                          </p:spTgt>
                                        </p:tgtEl>
                                        <p:attrNameLst>
                                          <p:attrName>ppt_h</p:attrName>
                                        </p:attrNameLst>
                                      </p:cBhvr>
                                      <p:tavLst>
                                        <p:tav tm="0">
                                          <p:val>
                                            <p:fltVal val="0"/>
                                          </p:val>
                                        </p:tav>
                                        <p:tav tm="100000">
                                          <p:val>
                                            <p:strVal val="#ppt_h"/>
                                          </p:val>
                                        </p:tav>
                                      </p:tavLst>
                                    </p:anim>
                                    <p:animEffect transition="in" filter="fade">
                                      <p:cBhvr>
                                        <p:cTn id="147" dur="500"/>
                                        <p:tgtEl>
                                          <p:spTgt spid="68">
                                            <p:txEl>
                                              <p:pRg st="0" end="0"/>
                                            </p:txEl>
                                          </p:spTgt>
                                        </p:tgtEl>
                                      </p:cBhvr>
                                    </p:animEffect>
                                  </p:childTnLst>
                                </p:cTn>
                              </p:par>
                            </p:childTnLst>
                          </p:cTn>
                        </p:par>
                        <p:par>
                          <p:cTn id="148" fill="hold">
                            <p:stCondLst>
                              <p:cond delay="10600"/>
                            </p:stCondLst>
                            <p:childTnLst>
                              <p:par>
                                <p:cTn id="149" presetID="53" presetClass="entr" presetSubtype="16" fill="hold" grpId="0" nodeType="afterEffect">
                                  <p:stCondLst>
                                    <p:cond delay="0"/>
                                  </p:stCondLst>
                                  <p:childTnLst>
                                    <p:set>
                                      <p:cBhvr>
                                        <p:cTn id="150" dur="1" fill="hold">
                                          <p:stCondLst>
                                            <p:cond delay="0"/>
                                          </p:stCondLst>
                                        </p:cTn>
                                        <p:tgtEl>
                                          <p:spTgt spid="69">
                                            <p:txEl>
                                              <p:pRg st="0" end="0"/>
                                            </p:txEl>
                                          </p:spTgt>
                                        </p:tgtEl>
                                        <p:attrNameLst>
                                          <p:attrName>style.visibility</p:attrName>
                                        </p:attrNameLst>
                                      </p:cBhvr>
                                      <p:to>
                                        <p:strVal val="visible"/>
                                      </p:to>
                                    </p:set>
                                    <p:anim calcmode="lin" valueType="num">
                                      <p:cBhvr>
                                        <p:cTn id="151" dur="300" fill="hold"/>
                                        <p:tgtEl>
                                          <p:spTgt spid="69">
                                            <p:txEl>
                                              <p:pRg st="0" end="0"/>
                                            </p:txEl>
                                          </p:spTgt>
                                        </p:tgtEl>
                                        <p:attrNameLst>
                                          <p:attrName>ppt_w</p:attrName>
                                        </p:attrNameLst>
                                      </p:cBhvr>
                                      <p:tavLst>
                                        <p:tav tm="0">
                                          <p:val>
                                            <p:fltVal val="0"/>
                                          </p:val>
                                        </p:tav>
                                        <p:tav tm="100000">
                                          <p:val>
                                            <p:strVal val="#ppt_w"/>
                                          </p:val>
                                        </p:tav>
                                      </p:tavLst>
                                    </p:anim>
                                    <p:anim calcmode="lin" valueType="num">
                                      <p:cBhvr>
                                        <p:cTn id="152" dur="300" fill="hold"/>
                                        <p:tgtEl>
                                          <p:spTgt spid="69">
                                            <p:txEl>
                                              <p:pRg st="0" end="0"/>
                                            </p:txEl>
                                          </p:spTgt>
                                        </p:tgtEl>
                                        <p:attrNameLst>
                                          <p:attrName>ppt_h</p:attrName>
                                        </p:attrNameLst>
                                      </p:cBhvr>
                                      <p:tavLst>
                                        <p:tav tm="0">
                                          <p:val>
                                            <p:fltVal val="0"/>
                                          </p:val>
                                        </p:tav>
                                        <p:tav tm="100000">
                                          <p:val>
                                            <p:strVal val="#ppt_h"/>
                                          </p:val>
                                        </p:tav>
                                      </p:tavLst>
                                    </p:anim>
                                    <p:animEffect transition="in" filter="fade">
                                      <p:cBhvr>
                                        <p:cTn id="153" dur="300"/>
                                        <p:tgtEl>
                                          <p:spTgt spid="69">
                                            <p:txEl>
                                              <p:pRg st="0" end="0"/>
                                            </p:txEl>
                                          </p:spTgt>
                                        </p:tgtEl>
                                      </p:cBhvr>
                                    </p:animEffect>
                                  </p:childTnLst>
                                </p:cTn>
                              </p:par>
                            </p:childTnLst>
                          </p:cTn>
                        </p:par>
                        <p:par>
                          <p:cTn id="154" fill="hold">
                            <p:stCondLst>
                              <p:cond delay="10900"/>
                            </p:stCondLst>
                            <p:childTnLst>
                              <p:par>
                                <p:cTn id="155" presetID="53" presetClass="entr" presetSubtype="16" fill="hold" grpId="0" nodeType="afterEffect">
                                  <p:stCondLst>
                                    <p:cond delay="0"/>
                                  </p:stCondLst>
                                  <p:childTnLst>
                                    <p:set>
                                      <p:cBhvr>
                                        <p:cTn id="156" dur="1" fill="hold">
                                          <p:stCondLst>
                                            <p:cond delay="0"/>
                                          </p:stCondLst>
                                        </p:cTn>
                                        <p:tgtEl>
                                          <p:spTgt spid="70">
                                            <p:txEl>
                                              <p:pRg st="0" end="0"/>
                                            </p:txEl>
                                          </p:spTgt>
                                        </p:tgtEl>
                                        <p:attrNameLst>
                                          <p:attrName>style.visibility</p:attrName>
                                        </p:attrNameLst>
                                      </p:cBhvr>
                                      <p:to>
                                        <p:strVal val="visible"/>
                                      </p:to>
                                    </p:set>
                                    <p:anim calcmode="lin" valueType="num">
                                      <p:cBhvr>
                                        <p:cTn id="157" dur="3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58" dur="3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159" dur="300"/>
                                        <p:tgtEl>
                                          <p:spTgt spid="70">
                                            <p:txEl>
                                              <p:pRg st="0" end="0"/>
                                            </p:txEl>
                                          </p:spTgt>
                                        </p:tgtEl>
                                      </p:cBhvr>
                                    </p:animEffect>
                                  </p:childTnLst>
                                </p:cTn>
                              </p:par>
                            </p:childTnLst>
                          </p:cTn>
                        </p:par>
                        <p:par>
                          <p:cTn id="160" fill="hold">
                            <p:stCondLst>
                              <p:cond delay="11200"/>
                            </p:stCondLst>
                            <p:childTnLst>
                              <p:par>
                                <p:cTn id="161" presetID="53" presetClass="entr" presetSubtype="16" fill="hold" grpId="0" nodeType="afterEffect">
                                  <p:stCondLst>
                                    <p:cond delay="0"/>
                                  </p:stCondLst>
                                  <p:childTnLst>
                                    <p:set>
                                      <p:cBhvr>
                                        <p:cTn id="162" dur="1" fill="hold">
                                          <p:stCondLst>
                                            <p:cond delay="0"/>
                                          </p:stCondLst>
                                        </p:cTn>
                                        <p:tgtEl>
                                          <p:spTgt spid="71">
                                            <p:txEl>
                                              <p:pRg st="0" end="0"/>
                                            </p:txEl>
                                          </p:spTgt>
                                        </p:tgtEl>
                                        <p:attrNameLst>
                                          <p:attrName>style.visibility</p:attrName>
                                        </p:attrNameLst>
                                      </p:cBhvr>
                                      <p:to>
                                        <p:strVal val="visible"/>
                                      </p:to>
                                    </p:set>
                                    <p:anim calcmode="lin" valueType="num">
                                      <p:cBhvr>
                                        <p:cTn id="163"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164"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165" dur="300"/>
                                        <p:tgtEl>
                                          <p:spTgt spid="71">
                                            <p:txEl>
                                              <p:pRg st="0" end="0"/>
                                            </p:txEl>
                                          </p:spTgt>
                                        </p:tgtEl>
                                      </p:cBhvr>
                                    </p:animEffect>
                                  </p:childTnLst>
                                </p:cTn>
                              </p:par>
                            </p:childTnLst>
                          </p:cTn>
                        </p:par>
                        <p:par>
                          <p:cTn id="166" fill="hold">
                            <p:stCondLst>
                              <p:cond delay="11500"/>
                            </p:stCondLst>
                            <p:childTnLst>
                              <p:par>
                                <p:cTn id="167" presetID="53" presetClass="entr" presetSubtype="16" fill="hold" grpId="0" nodeType="afterEffect">
                                  <p:stCondLst>
                                    <p:cond delay="0"/>
                                  </p:stCondLst>
                                  <p:childTnLst>
                                    <p:set>
                                      <p:cBhvr>
                                        <p:cTn id="168" dur="1" fill="hold">
                                          <p:stCondLst>
                                            <p:cond delay="0"/>
                                          </p:stCondLst>
                                        </p:cTn>
                                        <p:tgtEl>
                                          <p:spTgt spid="72">
                                            <p:txEl>
                                              <p:pRg st="0" end="0"/>
                                            </p:txEl>
                                          </p:spTgt>
                                        </p:tgtEl>
                                        <p:attrNameLst>
                                          <p:attrName>style.visibility</p:attrName>
                                        </p:attrNameLst>
                                      </p:cBhvr>
                                      <p:to>
                                        <p:strVal val="visible"/>
                                      </p:to>
                                    </p:set>
                                    <p:anim calcmode="lin" valueType="num">
                                      <p:cBhvr>
                                        <p:cTn id="169" dur="3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70" dur="3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71" dur="300"/>
                                        <p:tgtEl>
                                          <p:spTgt spid="72">
                                            <p:txEl>
                                              <p:pRg st="0" end="0"/>
                                            </p:txEl>
                                          </p:spTgt>
                                        </p:tgtEl>
                                      </p:cBhvr>
                                    </p:animEffect>
                                  </p:childTnLst>
                                </p:cTn>
                              </p:par>
                            </p:childTnLst>
                          </p:cTn>
                        </p:par>
                        <p:par>
                          <p:cTn id="172" fill="hold">
                            <p:stCondLst>
                              <p:cond delay="11800"/>
                            </p:stCondLst>
                            <p:childTnLst>
                              <p:par>
                                <p:cTn id="173" presetID="42" presetClass="entr" presetSubtype="0" fill="hold" grpId="0" nodeType="afterEffect">
                                  <p:stCondLst>
                                    <p:cond delay="0"/>
                                  </p:stCondLst>
                                  <p:childTnLst>
                                    <p:set>
                                      <p:cBhvr>
                                        <p:cTn id="174" dur="1" fill="hold">
                                          <p:stCondLst>
                                            <p:cond delay="0"/>
                                          </p:stCondLst>
                                        </p:cTn>
                                        <p:tgtEl>
                                          <p:spTgt spid="73">
                                            <p:txEl>
                                              <p:pRg st="0" end="0"/>
                                            </p:txEl>
                                          </p:spTgt>
                                        </p:tgtEl>
                                        <p:attrNameLst>
                                          <p:attrName>style.visibility</p:attrName>
                                        </p:attrNameLst>
                                      </p:cBhvr>
                                      <p:to>
                                        <p:strVal val="visible"/>
                                      </p:to>
                                    </p:set>
                                    <p:animEffect transition="in" filter="fade">
                                      <p:cBhvr>
                                        <p:cTn id="175" dur="300"/>
                                        <p:tgtEl>
                                          <p:spTgt spid="73">
                                            <p:txEl>
                                              <p:pRg st="0" end="0"/>
                                            </p:txEl>
                                          </p:spTgt>
                                        </p:tgtEl>
                                      </p:cBhvr>
                                    </p:animEffect>
                                    <p:anim calcmode="lin" valueType="num">
                                      <p:cBhvr>
                                        <p:cTn id="176" dur="300" fill="hold"/>
                                        <p:tgtEl>
                                          <p:spTgt spid="73">
                                            <p:txEl>
                                              <p:pRg st="0" end="0"/>
                                            </p:txEl>
                                          </p:spTgt>
                                        </p:tgtEl>
                                        <p:attrNameLst>
                                          <p:attrName>ppt_x</p:attrName>
                                        </p:attrNameLst>
                                      </p:cBhvr>
                                      <p:tavLst>
                                        <p:tav tm="0">
                                          <p:val>
                                            <p:strVal val="#ppt_x"/>
                                          </p:val>
                                        </p:tav>
                                        <p:tav tm="100000">
                                          <p:val>
                                            <p:strVal val="#ppt_x"/>
                                          </p:val>
                                        </p:tav>
                                      </p:tavLst>
                                    </p:anim>
                                    <p:anim calcmode="lin" valueType="num">
                                      <p:cBhvr>
                                        <p:cTn id="177" dur="300" fill="hold"/>
                                        <p:tgtEl>
                                          <p:spTgt spid="73">
                                            <p:txEl>
                                              <p:pRg st="0" end="0"/>
                                            </p:txEl>
                                          </p:spTgt>
                                        </p:tgtEl>
                                        <p:attrNameLst>
                                          <p:attrName>ppt_y</p:attrName>
                                        </p:attrNameLst>
                                      </p:cBhvr>
                                      <p:tavLst>
                                        <p:tav tm="0">
                                          <p:val>
                                            <p:strVal val="#ppt_y+.1"/>
                                          </p:val>
                                        </p:tav>
                                        <p:tav tm="100000">
                                          <p:val>
                                            <p:strVal val="#ppt_y"/>
                                          </p:val>
                                        </p:tav>
                                      </p:tavLst>
                                    </p:anim>
                                  </p:childTnLst>
                                </p:cTn>
                              </p:par>
                              <p:par>
                                <p:cTn id="178" presetID="53" presetClass="entr" presetSubtype="16" fill="hold" grpId="0" nodeType="withEffect" nodePh="1">
                                  <p:stCondLst>
                                    <p:cond delay="800"/>
                                  </p:stCondLst>
                                  <p:endCondLst>
                                    <p:cond evt="begin" delay="0">
                                      <p:tn val="178"/>
                                    </p:cond>
                                  </p:endCondLst>
                                  <p:childTnLst>
                                    <p:set>
                                      <p:cBhvr>
                                        <p:cTn id="179" dur="1" fill="hold">
                                          <p:stCondLst>
                                            <p:cond delay="0"/>
                                          </p:stCondLst>
                                        </p:cTn>
                                        <p:tgtEl>
                                          <p:spTgt spid="74"/>
                                        </p:tgtEl>
                                        <p:attrNameLst>
                                          <p:attrName>style.visibility</p:attrName>
                                        </p:attrNameLst>
                                      </p:cBhvr>
                                      <p:to>
                                        <p:strVal val="visible"/>
                                      </p:to>
                                    </p:set>
                                    <p:anim calcmode="lin" valueType="num">
                                      <p:cBhvr>
                                        <p:cTn id="180" dur="500" fill="hold"/>
                                        <p:tgtEl>
                                          <p:spTgt spid="74"/>
                                        </p:tgtEl>
                                        <p:attrNameLst>
                                          <p:attrName>ppt_w</p:attrName>
                                        </p:attrNameLst>
                                      </p:cBhvr>
                                      <p:tavLst>
                                        <p:tav tm="0">
                                          <p:val>
                                            <p:fltVal val="0"/>
                                          </p:val>
                                        </p:tav>
                                        <p:tav tm="100000">
                                          <p:val>
                                            <p:strVal val="#ppt_w"/>
                                          </p:val>
                                        </p:tav>
                                      </p:tavLst>
                                    </p:anim>
                                    <p:anim calcmode="lin" valueType="num">
                                      <p:cBhvr>
                                        <p:cTn id="181" dur="500" fill="hold"/>
                                        <p:tgtEl>
                                          <p:spTgt spid="74"/>
                                        </p:tgtEl>
                                        <p:attrNameLst>
                                          <p:attrName>ppt_h</p:attrName>
                                        </p:attrNameLst>
                                      </p:cBhvr>
                                      <p:tavLst>
                                        <p:tav tm="0">
                                          <p:val>
                                            <p:fltVal val="0"/>
                                          </p:val>
                                        </p:tav>
                                        <p:tav tm="100000">
                                          <p:val>
                                            <p:strVal val="#ppt_h"/>
                                          </p:val>
                                        </p:tav>
                                      </p:tavLst>
                                    </p:anim>
                                    <p:animEffect transition="in" filter="fade">
                                      <p:cBhvr>
                                        <p:cTn id="182" dur="500"/>
                                        <p:tgtEl>
                                          <p:spTgt spid="74"/>
                                        </p:tgtEl>
                                      </p:cBhvr>
                                    </p:animEffect>
                                  </p:childTnLst>
                                </p:cTn>
                              </p:par>
                            </p:childTnLst>
                          </p:cTn>
                        </p:par>
                        <p:par>
                          <p:cTn id="183" fill="hold">
                            <p:stCondLst>
                              <p:cond delay="13100"/>
                            </p:stCondLst>
                            <p:childTnLst>
                              <p:par>
                                <p:cTn id="184" presetID="42" presetClass="entr" presetSubtype="0" fill="hold" grpId="0" nodeType="afterEffect">
                                  <p:stCondLst>
                                    <p:cond delay="0"/>
                                  </p:stCondLst>
                                  <p:childTnLst>
                                    <p:set>
                                      <p:cBhvr>
                                        <p:cTn id="185" dur="1" fill="hold">
                                          <p:stCondLst>
                                            <p:cond delay="0"/>
                                          </p:stCondLst>
                                        </p:cTn>
                                        <p:tgtEl>
                                          <p:spTgt spid="75">
                                            <p:txEl>
                                              <p:pRg st="0" end="0"/>
                                            </p:txEl>
                                          </p:spTgt>
                                        </p:tgtEl>
                                        <p:attrNameLst>
                                          <p:attrName>style.visibility</p:attrName>
                                        </p:attrNameLst>
                                      </p:cBhvr>
                                      <p:to>
                                        <p:strVal val="visible"/>
                                      </p:to>
                                    </p:set>
                                    <p:animEffect transition="in" filter="fade">
                                      <p:cBhvr>
                                        <p:cTn id="186" dur="300"/>
                                        <p:tgtEl>
                                          <p:spTgt spid="75">
                                            <p:txEl>
                                              <p:pRg st="0" end="0"/>
                                            </p:txEl>
                                          </p:spTgt>
                                        </p:tgtEl>
                                      </p:cBhvr>
                                    </p:animEffect>
                                    <p:anim calcmode="lin" valueType="num">
                                      <p:cBhvr>
                                        <p:cTn id="187" dur="300" fill="hold"/>
                                        <p:tgtEl>
                                          <p:spTgt spid="75">
                                            <p:txEl>
                                              <p:pRg st="0" end="0"/>
                                            </p:txEl>
                                          </p:spTgt>
                                        </p:tgtEl>
                                        <p:attrNameLst>
                                          <p:attrName>ppt_x</p:attrName>
                                        </p:attrNameLst>
                                      </p:cBhvr>
                                      <p:tavLst>
                                        <p:tav tm="0">
                                          <p:val>
                                            <p:strVal val="#ppt_x"/>
                                          </p:val>
                                        </p:tav>
                                        <p:tav tm="100000">
                                          <p:val>
                                            <p:strVal val="#ppt_x"/>
                                          </p:val>
                                        </p:tav>
                                      </p:tavLst>
                                    </p:anim>
                                    <p:anim calcmode="lin" valueType="num">
                                      <p:cBhvr>
                                        <p:cTn id="188" dur="300" fill="hold"/>
                                        <p:tgtEl>
                                          <p:spTgt spid="75">
                                            <p:txEl>
                                              <p:pRg st="0" end="0"/>
                                            </p:txEl>
                                          </p:spTgt>
                                        </p:tgtEl>
                                        <p:attrNameLst>
                                          <p:attrName>ppt_y</p:attrName>
                                        </p:attrNameLst>
                                      </p:cBhvr>
                                      <p:tavLst>
                                        <p:tav tm="0">
                                          <p:val>
                                            <p:strVal val="#ppt_y+.1"/>
                                          </p:val>
                                        </p:tav>
                                        <p:tav tm="100000">
                                          <p:val>
                                            <p:strVal val="#ppt_y"/>
                                          </p:val>
                                        </p:tav>
                                      </p:tavLst>
                                    </p:anim>
                                  </p:childTnLst>
                                </p:cTn>
                              </p:par>
                            </p:childTnLst>
                          </p:cTn>
                        </p:par>
                        <p:par>
                          <p:cTn id="189" fill="hold">
                            <p:stCondLst>
                              <p:cond delay="13400"/>
                            </p:stCondLst>
                            <p:childTnLst>
                              <p:par>
                                <p:cTn id="190" presetID="22" presetClass="entr" presetSubtype="8" fill="hold" nodeType="afterEffect">
                                  <p:stCondLst>
                                    <p:cond delay="0"/>
                                  </p:stCondLst>
                                  <p:childTnLst>
                                    <p:set>
                                      <p:cBhvr>
                                        <p:cTn id="191" dur="1" fill="hold">
                                          <p:stCondLst>
                                            <p:cond delay="0"/>
                                          </p:stCondLst>
                                        </p:cTn>
                                        <p:tgtEl>
                                          <p:spTgt spid="76"/>
                                        </p:tgtEl>
                                        <p:attrNameLst>
                                          <p:attrName>style.visibility</p:attrName>
                                        </p:attrNameLst>
                                      </p:cBhvr>
                                      <p:to>
                                        <p:strVal val="visible"/>
                                      </p:to>
                                    </p:set>
                                    <p:animEffect transition="in" filter="wipe(left)">
                                      <p:cBhvr>
                                        <p:cTn id="192" dur="200"/>
                                        <p:tgtEl>
                                          <p:spTgt spid="76"/>
                                        </p:tgtEl>
                                      </p:cBhvr>
                                    </p:animEffect>
                                  </p:childTnLst>
                                </p:cTn>
                              </p:par>
                            </p:childTnLst>
                          </p:cTn>
                        </p:par>
                        <p:par>
                          <p:cTn id="193" fill="hold">
                            <p:stCondLst>
                              <p:cond delay="13600"/>
                            </p:stCondLst>
                            <p:childTnLst>
                              <p:par>
                                <p:cTn id="194" presetID="53" presetClass="entr" presetSubtype="16" fill="hold" grpId="0" nodeType="afterEffect">
                                  <p:stCondLst>
                                    <p:cond delay="0"/>
                                  </p:stCondLst>
                                  <p:childTnLst>
                                    <p:set>
                                      <p:cBhvr>
                                        <p:cTn id="195" dur="1" fill="hold">
                                          <p:stCondLst>
                                            <p:cond delay="0"/>
                                          </p:stCondLst>
                                        </p:cTn>
                                        <p:tgtEl>
                                          <p:spTgt spid="77">
                                            <p:txEl>
                                              <p:pRg st="0" end="0"/>
                                            </p:txEl>
                                          </p:spTgt>
                                        </p:tgtEl>
                                        <p:attrNameLst>
                                          <p:attrName>style.visibility</p:attrName>
                                        </p:attrNameLst>
                                      </p:cBhvr>
                                      <p:to>
                                        <p:strVal val="visible"/>
                                      </p:to>
                                    </p:set>
                                    <p:anim calcmode="lin" valueType="num">
                                      <p:cBhvr>
                                        <p:cTn id="196" dur="5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197" dur="5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198" dur="500"/>
                                        <p:tgtEl>
                                          <p:spTgt spid="77">
                                            <p:txEl>
                                              <p:pRg st="0" end="0"/>
                                            </p:txEl>
                                          </p:spTgt>
                                        </p:tgtEl>
                                      </p:cBhvr>
                                    </p:animEffect>
                                  </p:childTnLst>
                                </p:cTn>
                              </p:par>
                            </p:childTnLst>
                          </p:cTn>
                        </p:par>
                        <p:par>
                          <p:cTn id="199" fill="hold">
                            <p:stCondLst>
                              <p:cond delay="14100"/>
                            </p:stCondLst>
                            <p:childTnLst>
                              <p:par>
                                <p:cTn id="200" presetID="53" presetClass="entr" presetSubtype="16" fill="hold" grpId="0" nodeType="afterEffect">
                                  <p:stCondLst>
                                    <p:cond delay="0"/>
                                  </p:stCondLst>
                                  <p:childTnLst>
                                    <p:set>
                                      <p:cBhvr>
                                        <p:cTn id="201" dur="1" fill="hold">
                                          <p:stCondLst>
                                            <p:cond delay="0"/>
                                          </p:stCondLst>
                                        </p:cTn>
                                        <p:tgtEl>
                                          <p:spTgt spid="78">
                                            <p:txEl>
                                              <p:pRg st="0" end="0"/>
                                            </p:txEl>
                                          </p:spTgt>
                                        </p:tgtEl>
                                        <p:attrNameLst>
                                          <p:attrName>style.visibility</p:attrName>
                                        </p:attrNameLst>
                                      </p:cBhvr>
                                      <p:to>
                                        <p:strVal val="visible"/>
                                      </p:to>
                                    </p:set>
                                    <p:anim calcmode="lin" valueType="num">
                                      <p:cBhvr>
                                        <p:cTn id="202" dur="300" fill="hold"/>
                                        <p:tgtEl>
                                          <p:spTgt spid="78">
                                            <p:txEl>
                                              <p:pRg st="0" end="0"/>
                                            </p:txEl>
                                          </p:spTgt>
                                        </p:tgtEl>
                                        <p:attrNameLst>
                                          <p:attrName>ppt_w</p:attrName>
                                        </p:attrNameLst>
                                      </p:cBhvr>
                                      <p:tavLst>
                                        <p:tav tm="0">
                                          <p:val>
                                            <p:fltVal val="0"/>
                                          </p:val>
                                        </p:tav>
                                        <p:tav tm="100000">
                                          <p:val>
                                            <p:strVal val="#ppt_w"/>
                                          </p:val>
                                        </p:tav>
                                      </p:tavLst>
                                    </p:anim>
                                    <p:anim calcmode="lin" valueType="num">
                                      <p:cBhvr>
                                        <p:cTn id="203" dur="300" fill="hold"/>
                                        <p:tgtEl>
                                          <p:spTgt spid="78">
                                            <p:txEl>
                                              <p:pRg st="0" end="0"/>
                                            </p:txEl>
                                          </p:spTgt>
                                        </p:tgtEl>
                                        <p:attrNameLst>
                                          <p:attrName>ppt_h</p:attrName>
                                        </p:attrNameLst>
                                      </p:cBhvr>
                                      <p:tavLst>
                                        <p:tav tm="0">
                                          <p:val>
                                            <p:fltVal val="0"/>
                                          </p:val>
                                        </p:tav>
                                        <p:tav tm="100000">
                                          <p:val>
                                            <p:strVal val="#ppt_h"/>
                                          </p:val>
                                        </p:tav>
                                      </p:tavLst>
                                    </p:anim>
                                    <p:animEffect transition="in" filter="fade">
                                      <p:cBhvr>
                                        <p:cTn id="204" dur="300"/>
                                        <p:tgtEl>
                                          <p:spTgt spid="78">
                                            <p:txEl>
                                              <p:pRg st="0" end="0"/>
                                            </p:txEl>
                                          </p:spTgt>
                                        </p:tgtEl>
                                      </p:cBhvr>
                                    </p:animEffect>
                                  </p:childTnLst>
                                </p:cTn>
                              </p:par>
                            </p:childTnLst>
                          </p:cTn>
                        </p:par>
                        <p:par>
                          <p:cTn id="205" fill="hold">
                            <p:stCondLst>
                              <p:cond delay="14400"/>
                            </p:stCondLst>
                            <p:childTnLst>
                              <p:par>
                                <p:cTn id="206" presetID="53" presetClass="entr" presetSubtype="16" fill="hold" grpId="0" nodeType="afterEffect">
                                  <p:stCondLst>
                                    <p:cond delay="0"/>
                                  </p:stCondLst>
                                  <p:childTnLst>
                                    <p:set>
                                      <p:cBhvr>
                                        <p:cTn id="207" dur="1" fill="hold">
                                          <p:stCondLst>
                                            <p:cond delay="0"/>
                                          </p:stCondLst>
                                        </p:cTn>
                                        <p:tgtEl>
                                          <p:spTgt spid="79">
                                            <p:txEl>
                                              <p:pRg st="0" end="0"/>
                                            </p:txEl>
                                          </p:spTgt>
                                        </p:tgtEl>
                                        <p:attrNameLst>
                                          <p:attrName>style.visibility</p:attrName>
                                        </p:attrNameLst>
                                      </p:cBhvr>
                                      <p:to>
                                        <p:strVal val="visible"/>
                                      </p:to>
                                    </p:set>
                                    <p:anim calcmode="lin" valueType="num">
                                      <p:cBhvr>
                                        <p:cTn id="208" dur="3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209" dur="3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210" dur="300"/>
                                        <p:tgtEl>
                                          <p:spTgt spid="79">
                                            <p:txEl>
                                              <p:pRg st="0" end="0"/>
                                            </p:txEl>
                                          </p:spTgt>
                                        </p:tgtEl>
                                      </p:cBhvr>
                                    </p:animEffect>
                                  </p:childTnLst>
                                </p:cTn>
                              </p:par>
                            </p:childTnLst>
                          </p:cTn>
                        </p:par>
                        <p:par>
                          <p:cTn id="211" fill="hold">
                            <p:stCondLst>
                              <p:cond delay="14700"/>
                            </p:stCondLst>
                            <p:childTnLst>
                              <p:par>
                                <p:cTn id="212" presetID="53" presetClass="entr" presetSubtype="16" fill="hold" grpId="0" nodeType="afterEffect">
                                  <p:stCondLst>
                                    <p:cond delay="0"/>
                                  </p:stCondLst>
                                  <p:childTnLst>
                                    <p:set>
                                      <p:cBhvr>
                                        <p:cTn id="213" dur="1" fill="hold">
                                          <p:stCondLst>
                                            <p:cond delay="0"/>
                                          </p:stCondLst>
                                        </p:cTn>
                                        <p:tgtEl>
                                          <p:spTgt spid="80">
                                            <p:txEl>
                                              <p:pRg st="0" end="0"/>
                                            </p:txEl>
                                          </p:spTgt>
                                        </p:tgtEl>
                                        <p:attrNameLst>
                                          <p:attrName>style.visibility</p:attrName>
                                        </p:attrNameLst>
                                      </p:cBhvr>
                                      <p:to>
                                        <p:strVal val="visible"/>
                                      </p:to>
                                    </p:set>
                                    <p:anim calcmode="lin" valueType="num">
                                      <p:cBhvr>
                                        <p:cTn id="214" dur="3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215" dur="300" fill="hold"/>
                                        <p:tgtEl>
                                          <p:spTgt spid="80">
                                            <p:txEl>
                                              <p:pRg st="0" end="0"/>
                                            </p:txEl>
                                          </p:spTgt>
                                        </p:tgtEl>
                                        <p:attrNameLst>
                                          <p:attrName>ppt_h</p:attrName>
                                        </p:attrNameLst>
                                      </p:cBhvr>
                                      <p:tavLst>
                                        <p:tav tm="0">
                                          <p:val>
                                            <p:fltVal val="0"/>
                                          </p:val>
                                        </p:tav>
                                        <p:tav tm="100000">
                                          <p:val>
                                            <p:strVal val="#ppt_h"/>
                                          </p:val>
                                        </p:tav>
                                      </p:tavLst>
                                    </p:anim>
                                    <p:animEffect transition="in" filter="fade">
                                      <p:cBhvr>
                                        <p:cTn id="216" dur="300"/>
                                        <p:tgtEl>
                                          <p:spTgt spid="80">
                                            <p:txEl>
                                              <p:pRg st="0" end="0"/>
                                            </p:txEl>
                                          </p:spTgt>
                                        </p:tgtEl>
                                      </p:cBhvr>
                                    </p:animEffect>
                                  </p:childTnLst>
                                </p:cTn>
                              </p:par>
                            </p:childTnLst>
                          </p:cTn>
                        </p:par>
                        <p:par>
                          <p:cTn id="217" fill="hold">
                            <p:stCondLst>
                              <p:cond delay="15000"/>
                            </p:stCondLst>
                            <p:childTnLst>
                              <p:par>
                                <p:cTn id="218" presetID="53" presetClass="entr" presetSubtype="16" fill="hold" grpId="0" nodeType="afterEffect">
                                  <p:stCondLst>
                                    <p:cond delay="0"/>
                                  </p:stCondLst>
                                  <p:childTnLst>
                                    <p:set>
                                      <p:cBhvr>
                                        <p:cTn id="219" dur="1" fill="hold">
                                          <p:stCondLst>
                                            <p:cond delay="0"/>
                                          </p:stCondLst>
                                        </p:cTn>
                                        <p:tgtEl>
                                          <p:spTgt spid="81">
                                            <p:txEl>
                                              <p:pRg st="0" end="0"/>
                                            </p:txEl>
                                          </p:spTgt>
                                        </p:tgtEl>
                                        <p:attrNameLst>
                                          <p:attrName>style.visibility</p:attrName>
                                        </p:attrNameLst>
                                      </p:cBhvr>
                                      <p:to>
                                        <p:strVal val="visible"/>
                                      </p:to>
                                    </p:set>
                                    <p:anim calcmode="lin" valueType="num">
                                      <p:cBhvr>
                                        <p:cTn id="220" dur="300" fill="hold"/>
                                        <p:tgtEl>
                                          <p:spTgt spid="81">
                                            <p:txEl>
                                              <p:pRg st="0" end="0"/>
                                            </p:txEl>
                                          </p:spTgt>
                                        </p:tgtEl>
                                        <p:attrNameLst>
                                          <p:attrName>ppt_w</p:attrName>
                                        </p:attrNameLst>
                                      </p:cBhvr>
                                      <p:tavLst>
                                        <p:tav tm="0">
                                          <p:val>
                                            <p:fltVal val="0"/>
                                          </p:val>
                                        </p:tav>
                                        <p:tav tm="100000">
                                          <p:val>
                                            <p:strVal val="#ppt_w"/>
                                          </p:val>
                                        </p:tav>
                                      </p:tavLst>
                                    </p:anim>
                                    <p:anim calcmode="lin" valueType="num">
                                      <p:cBhvr>
                                        <p:cTn id="221" dur="300" fill="hold"/>
                                        <p:tgtEl>
                                          <p:spTgt spid="81">
                                            <p:txEl>
                                              <p:pRg st="0" end="0"/>
                                            </p:txEl>
                                          </p:spTgt>
                                        </p:tgtEl>
                                        <p:attrNameLst>
                                          <p:attrName>ppt_h</p:attrName>
                                        </p:attrNameLst>
                                      </p:cBhvr>
                                      <p:tavLst>
                                        <p:tav tm="0">
                                          <p:val>
                                            <p:fltVal val="0"/>
                                          </p:val>
                                        </p:tav>
                                        <p:tav tm="100000">
                                          <p:val>
                                            <p:strVal val="#ppt_h"/>
                                          </p:val>
                                        </p:tav>
                                      </p:tavLst>
                                    </p:anim>
                                    <p:animEffect transition="in" filter="fade">
                                      <p:cBhvr>
                                        <p:cTn id="222" dur="300"/>
                                        <p:tgtEl>
                                          <p:spTgt spid="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50" grpId="0" build="p">
        <p:tmplLst>
          <p:tmpl lvl="1">
            <p:tnLst>
              <p:par>
                <p:cTn presetID="42" presetClass="entr" presetSubtype="0" fill="hold" nodeType="afterEffect">
                  <p:stCondLst>
                    <p:cond delay="0"/>
                  </p:stCondLst>
                  <p:childTnLst>
                    <p:set>
                      <p:cBhvr>
                        <p:cTn dur="1" fill="hold">
                          <p:stCondLst>
                            <p:cond delay="0"/>
                          </p:stCondLst>
                        </p:cTn>
                        <p:tgtEl>
                          <p:spTgt spid="250"/>
                        </p:tgtEl>
                        <p:attrNameLst>
                          <p:attrName>style.visibility</p:attrName>
                        </p:attrNameLst>
                      </p:cBhvr>
                      <p:to>
                        <p:strVal val="visible"/>
                      </p:to>
                    </p:set>
                    <p:animEffect transition="in" filter="fade">
                      <p:cBhvr>
                        <p:cTn dur="300"/>
                        <p:tgtEl>
                          <p:spTgt spid="250"/>
                        </p:tgtEl>
                      </p:cBhvr>
                    </p:animEffect>
                    <p:anim calcmode="lin" valueType="num">
                      <p:cBhvr>
                        <p:cTn dur="300" fill="hold"/>
                        <p:tgtEl>
                          <p:spTgt spid="250"/>
                        </p:tgtEl>
                        <p:attrNameLst>
                          <p:attrName>ppt_x</p:attrName>
                        </p:attrNameLst>
                      </p:cBhvr>
                      <p:tavLst>
                        <p:tav tm="0">
                          <p:val>
                            <p:strVal val="#ppt_x"/>
                          </p:val>
                        </p:tav>
                        <p:tav tm="100000">
                          <p:val>
                            <p:strVal val="#ppt_x"/>
                          </p:val>
                        </p:tav>
                      </p:tavLst>
                    </p:anim>
                    <p:anim calcmode="lin" valueType="num">
                      <p:cBhvr>
                        <p:cTn dur="300" fill="hold"/>
                        <p:tgtEl>
                          <p:spTgt spid="250"/>
                        </p:tgtEl>
                        <p:attrNameLst>
                          <p:attrName>ppt_y</p:attrName>
                        </p:attrNameLst>
                      </p:cBhvr>
                      <p:tavLst>
                        <p:tav tm="0">
                          <p:val>
                            <p:strVal val="#ppt_y+.1"/>
                          </p:val>
                        </p:tav>
                        <p:tav tm="100000">
                          <p:val>
                            <p:strVal val="#ppt_y"/>
                          </p:val>
                        </p:tav>
                      </p:tavLst>
                    </p:anim>
                  </p:childTnLst>
                </p:cTn>
              </p:par>
            </p:tnLst>
          </p:tmpl>
        </p:tmplLst>
      </p:bldP>
      <p:bldP spid="25" grpId="0"/>
      <p:bldP spid="33" grpId="0" build="p">
        <p:tmplLst>
          <p:tmpl lvl="1">
            <p:tnLst>
              <p:par>
                <p:cTn presetID="42"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300"/>
                        <p:tgtEl>
                          <p:spTgt spid="33"/>
                        </p:tgtEl>
                      </p:cBhvr>
                    </p:animEffect>
                    <p:anim calcmode="lin" valueType="num">
                      <p:cBhvr>
                        <p:cTn dur="300" fill="hold"/>
                        <p:tgtEl>
                          <p:spTgt spid="33"/>
                        </p:tgtEl>
                        <p:attrNameLst>
                          <p:attrName>ppt_x</p:attrName>
                        </p:attrNameLst>
                      </p:cBhvr>
                      <p:tavLst>
                        <p:tav tm="0">
                          <p:val>
                            <p:strVal val="#ppt_x"/>
                          </p:val>
                        </p:tav>
                        <p:tav tm="100000">
                          <p:val>
                            <p:strVal val="#ppt_x"/>
                          </p:val>
                        </p:tav>
                      </p:tavLst>
                    </p:anim>
                    <p:anim calcmode="lin" valueType="num">
                      <p:cBhvr>
                        <p:cTn dur="300" fill="hold"/>
                        <p:tgtEl>
                          <p:spTgt spid="33"/>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53" presetClass="entr" presetSubtype="16"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51" grpId="0" build="p">
        <p:tmplLst>
          <p:tmpl lvl="1">
            <p:tnLst>
              <p:par>
                <p:cTn presetID="53" presetClass="entr" presetSubtype="16"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p:cTn dur="300" fill="hold"/>
                        <p:tgtEl>
                          <p:spTgt spid="51"/>
                        </p:tgtEl>
                        <p:attrNameLst>
                          <p:attrName>ppt_w</p:attrName>
                        </p:attrNameLst>
                      </p:cBhvr>
                      <p:tavLst>
                        <p:tav tm="0">
                          <p:val>
                            <p:fltVal val="0"/>
                          </p:val>
                        </p:tav>
                        <p:tav tm="100000">
                          <p:val>
                            <p:strVal val="#ppt_w"/>
                          </p:val>
                        </p:tav>
                      </p:tavLst>
                    </p:anim>
                    <p:anim calcmode="lin" valueType="num">
                      <p:cBhvr>
                        <p:cTn dur="300" fill="hold"/>
                        <p:tgtEl>
                          <p:spTgt spid="51"/>
                        </p:tgtEl>
                        <p:attrNameLst>
                          <p:attrName>ppt_h</p:attrName>
                        </p:attrNameLst>
                      </p:cBhvr>
                      <p:tavLst>
                        <p:tav tm="0">
                          <p:val>
                            <p:fltVal val="0"/>
                          </p:val>
                        </p:tav>
                        <p:tav tm="100000">
                          <p:val>
                            <p:strVal val="#ppt_h"/>
                          </p:val>
                        </p:tav>
                      </p:tavLst>
                    </p:anim>
                    <p:animEffect transition="in" filter="fade">
                      <p:cBhvr>
                        <p:cTn dur="300"/>
                        <p:tgtEl>
                          <p:spTgt spid="51"/>
                        </p:tgtEl>
                      </p:cBhvr>
                    </p:animEffect>
                  </p:childTnLst>
                </p:cTn>
              </p:par>
            </p:tnLst>
          </p:tmpl>
        </p:tmplLst>
      </p:bldP>
      <p:bldP spid="52" grpId="0" build="p">
        <p:tmplLst>
          <p:tmpl lvl="1">
            <p:tnLst>
              <p:par>
                <p:cTn presetID="53" presetClass="entr" presetSubtype="16"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p:cTn dur="300" fill="hold"/>
                        <p:tgtEl>
                          <p:spTgt spid="52"/>
                        </p:tgtEl>
                        <p:attrNameLst>
                          <p:attrName>ppt_w</p:attrName>
                        </p:attrNameLst>
                      </p:cBhvr>
                      <p:tavLst>
                        <p:tav tm="0">
                          <p:val>
                            <p:fltVal val="0"/>
                          </p:val>
                        </p:tav>
                        <p:tav tm="100000">
                          <p:val>
                            <p:strVal val="#ppt_w"/>
                          </p:val>
                        </p:tav>
                      </p:tavLst>
                    </p:anim>
                    <p:anim calcmode="lin" valueType="num">
                      <p:cBhvr>
                        <p:cTn dur="300" fill="hold"/>
                        <p:tgtEl>
                          <p:spTgt spid="52"/>
                        </p:tgtEl>
                        <p:attrNameLst>
                          <p:attrName>ppt_h</p:attrName>
                        </p:attrNameLst>
                      </p:cBhvr>
                      <p:tavLst>
                        <p:tav tm="0">
                          <p:val>
                            <p:fltVal val="0"/>
                          </p:val>
                        </p:tav>
                        <p:tav tm="100000">
                          <p:val>
                            <p:strVal val="#ppt_h"/>
                          </p:val>
                        </p:tav>
                      </p:tavLst>
                    </p:anim>
                    <p:animEffect transition="in" filter="fade">
                      <p:cBhvr>
                        <p:cTn dur="300"/>
                        <p:tgtEl>
                          <p:spTgt spid="52"/>
                        </p:tgtEl>
                      </p:cBhvr>
                    </p:animEffect>
                  </p:childTnLst>
                </p:cTn>
              </p:par>
            </p:tnLst>
          </p:tmpl>
        </p:tmplLst>
      </p:bldP>
      <p:bldP spid="53" grpId="0" build="p">
        <p:tmplLst>
          <p:tmpl lvl="1">
            <p:tnLst>
              <p:par>
                <p:cTn presetID="53" presetClass="entr" presetSubtype="16"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p:cTn dur="300" fill="hold"/>
                        <p:tgtEl>
                          <p:spTgt spid="53"/>
                        </p:tgtEl>
                        <p:attrNameLst>
                          <p:attrName>ppt_w</p:attrName>
                        </p:attrNameLst>
                      </p:cBhvr>
                      <p:tavLst>
                        <p:tav tm="0">
                          <p:val>
                            <p:fltVal val="0"/>
                          </p:val>
                        </p:tav>
                        <p:tav tm="100000">
                          <p:val>
                            <p:strVal val="#ppt_w"/>
                          </p:val>
                        </p:tav>
                      </p:tavLst>
                    </p:anim>
                    <p:anim calcmode="lin" valueType="num">
                      <p:cBhvr>
                        <p:cTn dur="300" fill="hold"/>
                        <p:tgtEl>
                          <p:spTgt spid="53"/>
                        </p:tgtEl>
                        <p:attrNameLst>
                          <p:attrName>ppt_h</p:attrName>
                        </p:attrNameLst>
                      </p:cBhvr>
                      <p:tavLst>
                        <p:tav tm="0">
                          <p:val>
                            <p:fltVal val="0"/>
                          </p:val>
                        </p:tav>
                        <p:tav tm="100000">
                          <p:val>
                            <p:strVal val="#ppt_h"/>
                          </p:val>
                        </p:tav>
                      </p:tavLst>
                    </p:anim>
                    <p:animEffect transition="in" filter="fade">
                      <p:cBhvr>
                        <p:cTn dur="300"/>
                        <p:tgtEl>
                          <p:spTgt spid="53"/>
                        </p:tgtEl>
                      </p:cBhvr>
                    </p:animEffect>
                  </p:childTnLst>
                </p:cTn>
              </p:par>
            </p:tnLst>
          </p:tmpl>
        </p:tmplLst>
      </p:bldP>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300" fill="hold"/>
                        <p:tgtEl>
                          <p:spTgt spid="54"/>
                        </p:tgtEl>
                        <p:attrNameLst>
                          <p:attrName>ppt_w</p:attrName>
                        </p:attrNameLst>
                      </p:cBhvr>
                      <p:tavLst>
                        <p:tav tm="0">
                          <p:val>
                            <p:fltVal val="0"/>
                          </p:val>
                        </p:tav>
                        <p:tav tm="100000">
                          <p:val>
                            <p:strVal val="#ppt_w"/>
                          </p:val>
                        </p:tav>
                      </p:tavLst>
                    </p:anim>
                    <p:anim calcmode="lin" valueType="num">
                      <p:cBhvr>
                        <p:cTn dur="300" fill="hold"/>
                        <p:tgtEl>
                          <p:spTgt spid="54"/>
                        </p:tgtEl>
                        <p:attrNameLst>
                          <p:attrName>ppt_h</p:attrName>
                        </p:attrNameLst>
                      </p:cBhvr>
                      <p:tavLst>
                        <p:tav tm="0">
                          <p:val>
                            <p:fltVal val="0"/>
                          </p:val>
                        </p:tav>
                        <p:tav tm="100000">
                          <p:val>
                            <p:strVal val="#ppt_h"/>
                          </p:val>
                        </p:tav>
                      </p:tavLst>
                    </p:anim>
                    <p:animEffect transition="in" filter="fade">
                      <p:cBhvr>
                        <p:cTn dur="300"/>
                        <p:tgtEl>
                          <p:spTgt spid="54"/>
                        </p:tgtEl>
                      </p:cBhvr>
                    </p:animEffect>
                  </p:childTnLst>
                </p:cTn>
              </p:par>
            </p:tnLst>
          </p:tmpl>
        </p:tmplLst>
      </p:bldP>
      <p:bldP spid="55" grpId="0" build="p">
        <p:tmplLst>
          <p:tmpl lvl="1">
            <p:tnLst>
              <p:par>
                <p:cTn presetID="42" presetClass="entr" presetSubtype="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300"/>
                        <p:tgtEl>
                          <p:spTgt spid="55"/>
                        </p:tgtEl>
                      </p:cBhvr>
                    </p:animEffect>
                    <p:anim calcmode="lin" valueType="num">
                      <p:cBhvr>
                        <p:cTn dur="300" fill="hold"/>
                        <p:tgtEl>
                          <p:spTgt spid="55"/>
                        </p:tgtEl>
                        <p:attrNameLst>
                          <p:attrName>ppt_x</p:attrName>
                        </p:attrNameLst>
                      </p:cBhvr>
                      <p:tavLst>
                        <p:tav tm="0">
                          <p:val>
                            <p:strVal val="#ppt_x"/>
                          </p:val>
                        </p:tav>
                        <p:tav tm="100000">
                          <p:val>
                            <p:strVal val="#ppt_x"/>
                          </p:val>
                        </p:tav>
                      </p:tavLst>
                    </p:anim>
                    <p:anim calcmode="lin" valueType="num">
                      <p:cBhvr>
                        <p:cTn dur="300" fill="hold"/>
                        <p:tgtEl>
                          <p:spTgt spid="55"/>
                        </p:tgtEl>
                        <p:attrNameLst>
                          <p:attrName>ppt_y</p:attrName>
                        </p:attrNameLst>
                      </p:cBhvr>
                      <p:tavLst>
                        <p:tav tm="0">
                          <p:val>
                            <p:strVal val="#ppt_y+.1"/>
                          </p:val>
                        </p:tav>
                        <p:tav tm="100000">
                          <p:val>
                            <p:strVal val="#ppt_y"/>
                          </p:val>
                        </p:tav>
                      </p:tavLst>
                    </p:anim>
                  </p:childTnLst>
                </p:cTn>
              </p:par>
            </p:tnLst>
          </p:tmpl>
        </p:tmplLst>
      </p:bldP>
      <p:bldP spid="56" grpId="0"/>
      <p:bldP spid="57" grpId="0" build="p">
        <p:tmplLst>
          <p:tmpl lvl="1">
            <p:tnLst>
              <p:par>
                <p:cTn presetID="42" presetClass="entr" presetSubtype="0"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Effect transition="in" filter="fade">
                      <p:cBhvr>
                        <p:cTn dur="300"/>
                        <p:tgtEl>
                          <p:spTgt spid="57"/>
                        </p:tgtEl>
                      </p:cBhvr>
                    </p:animEffect>
                    <p:anim calcmode="lin" valueType="num">
                      <p:cBhvr>
                        <p:cTn dur="300" fill="hold"/>
                        <p:tgtEl>
                          <p:spTgt spid="57"/>
                        </p:tgtEl>
                        <p:attrNameLst>
                          <p:attrName>ppt_x</p:attrName>
                        </p:attrNameLst>
                      </p:cBhvr>
                      <p:tavLst>
                        <p:tav tm="0">
                          <p:val>
                            <p:strVal val="#ppt_x"/>
                          </p:val>
                        </p:tav>
                        <p:tav tm="100000">
                          <p:val>
                            <p:strVal val="#ppt_x"/>
                          </p:val>
                        </p:tav>
                      </p:tavLst>
                    </p:anim>
                    <p:anim calcmode="lin" valueType="num">
                      <p:cBhvr>
                        <p:cTn dur="300" fill="hold"/>
                        <p:tgtEl>
                          <p:spTgt spid="57"/>
                        </p:tgtEl>
                        <p:attrNameLst>
                          <p:attrName>ppt_y</p:attrName>
                        </p:attrNameLst>
                      </p:cBhvr>
                      <p:tavLst>
                        <p:tav tm="0">
                          <p:val>
                            <p:strVal val="#ppt_y+.1"/>
                          </p:val>
                        </p:tav>
                        <p:tav tm="100000">
                          <p:val>
                            <p:strVal val="#ppt_y"/>
                          </p:val>
                        </p:tav>
                      </p:tavLst>
                    </p:anim>
                  </p:childTnLst>
                </p:cTn>
              </p:par>
            </p:tnLst>
          </p:tmpl>
        </p:tmplLst>
      </p:bldP>
      <p:bldP spid="59" grpId="0" build="p">
        <p:tmplLst>
          <p:tmpl lvl="1">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500" fill="hold"/>
                        <p:tgtEl>
                          <p:spTgt spid="59"/>
                        </p:tgtEl>
                        <p:attrNameLst>
                          <p:attrName>ppt_w</p:attrName>
                        </p:attrNameLst>
                      </p:cBhvr>
                      <p:tavLst>
                        <p:tav tm="0">
                          <p:val>
                            <p:fltVal val="0"/>
                          </p:val>
                        </p:tav>
                        <p:tav tm="100000">
                          <p:val>
                            <p:strVal val="#ppt_w"/>
                          </p:val>
                        </p:tav>
                      </p:tavLst>
                    </p:anim>
                    <p:anim calcmode="lin" valueType="num">
                      <p:cBhvr>
                        <p:cTn dur="500" fill="hold"/>
                        <p:tgtEl>
                          <p:spTgt spid="59"/>
                        </p:tgtEl>
                        <p:attrNameLst>
                          <p:attrName>ppt_h</p:attrName>
                        </p:attrNameLst>
                      </p:cBhvr>
                      <p:tavLst>
                        <p:tav tm="0">
                          <p:val>
                            <p:fltVal val="0"/>
                          </p:val>
                        </p:tav>
                        <p:tav tm="100000">
                          <p:val>
                            <p:strVal val="#ppt_h"/>
                          </p:val>
                        </p:tav>
                      </p:tavLst>
                    </p:anim>
                    <p:animEffect transition="in" filter="fade">
                      <p:cBhvr>
                        <p:cTn dur="500"/>
                        <p:tgtEl>
                          <p:spTgt spid="59"/>
                        </p:tgtEl>
                      </p:cBhvr>
                    </p:animEffect>
                  </p:childTnLst>
                </p:cTn>
              </p:par>
            </p:tnLst>
          </p:tmpl>
        </p:tmplLst>
      </p:bldP>
      <p:bldP spid="60" grpId="0" build="p">
        <p:tmplLst>
          <p:tmpl lvl="1">
            <p:tnLst>
              <p:par>
                <p:cTn presetID="53" presetClass="entr" presetSubtype="16"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p:cTn dur="300" fill="hold"/>
                        <p:tgtEl>
                          <p:spTgt spid="60"/>
                        </p:tgtEl>
                        <p:attrNameLst>
                          <p:attrName>ppt_w</p:attrName>
                        </p:attrNameLst>
                      </p:cBhvr>
                      <p:tavLst>
                        <p:tav tm="0">
                          <p:val>
                            <p:fltVal val="0"/>
                          </p:val>
                        </p:tav>
                        <p:tav tm="100000">
                          <p:val>
                            <p:strVal val="#ppt_w"/>
                          </p:val>
                        </p:tav>
                      </p:tavLst>
                    </p:anim>
                    <p:anim calcmode="lin" valueType="num">
                      <p:cBhvr>
                        <p:cTn dur="300" fill="hold"/>
                        <p:tgtEl>
                          <p:spTgt spid="60"/>
                        </p:tgtEl>
                        <p:attrNameLst>
                          <p:attrName>ppt_h</p:attrName>
                        </p:attrNameLst>
                      </p:cBhvr>
                      <p:tavLst>
                        <p:tav tm="0">
                          <p:val>
                            <p:fltVal val="0"/>
                          </p:val>
                        </p:tav>
                        <p:tav tm="100000">
                          <p:val>
                            <p:strVal val="#ppt_h"/>
                          </p:val>
                        </p:tav>
                      </p:tavLst>
                    </p:anim>
                    <p:animEffect transition="in" filter="fade">
                      <p:cBhvr>
                        <p:cTn dur="300"/>
                        <p:tgtEl>
                          <p:spTgt spid="60"/>
                        </p:tgtEl>
                      </p:cBhvr>
                    </p:animEffect>
                  </p:childTnLst>
                </p:cTn>
              </p:par>
            </p:tnLst>
          </p:tmpl>
        </p:tmplLst>
      </p:bldP>
      <p:bldP spid="61" grpId="0" build="p">
        <p:tmplLst>
          <p:tmpl lvl="1">
            <p:tnLst>
              <p:par>
                <p:cTn presetID="53" presetClass="entr" presetSubtype="16"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p:cTn dur="300" fill="hold"/>
                        <p:tgtEl>
                          <p:spTgt spid="61"/>
                        </p:tgtEl>
                        <p:attrNameLst>
                          <p:attrName>ppt_w</p:attrName>
                        </p:attrNameLst>
                      </p:cBhvr>
                      <p:tavLst>
                        <p:tav tm="0">
                          <p:val>
                            <p:fltVal val="0"/>
                          </p:val>
                        </p:tav>
                        <p:tav tm="100000">
                          <p:val>
                            <p:strVal val="#ppt_w"/>
                          </p:val>
                        </p:tav>
                      </p:tavLst>
                    </p:anim>
                    <p:anim calcmode="lin" valueType="num">
                      <p:cBhvr>
                        <p:cTn dur="300" fill="hold"/>
                        <p:tgtEl>
                          <p:spTgt spid="61"/>
                        </p:tgtEl>
                        <p:attrNameLst>
                          <p:attrName>ppt_h</p:attrName>
                        </p:attrNameLst>
                      </p:cBhvr>
                      <p:tavLst>
                        <p:tav tm="0">
                          <p:val>
                            <p:fltVal val="0"/>
                          </p:val>
                        </p:tav>
                        <p:tav tm="100000">
                          <p:val>
                            <p:strVal val="#ppt_h"/>
                          </p:val>
                        </p:tav>
                      </p:tavLst>
                    </p:anim>
                    <p:animEffect transition="in" filter="fade">
                      <p:cBhvr>
                        <p:cTn dur="300"/>
                        <p:tgtEl>
                          <p:spTgt spid="61"/>
                        </p:tgtEl>
                      </p:cBhvr>
                    </p:animEffect>
                  </p:childTnLst>
                </p:cTn>
              </p:par>
            </p:tnLst>
          </p:tmpl>
        </p:tmplLst>
      </p:bldP>
      <p:bldP spid="62" grpId="0" build="p">
        <p:tmplLst>
          <p:tmpl lvl="1">
            <p:tnLst>
              <p:par>
                <p:cTn presetID="53" presetClass="entr" presetSubtype="16"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300" fill="hold"/>
                        <p:tgtEl>
                          <p:spTgt spid="62"/>
                        </p:tgtEl>
                        <p:attrNameLst>
                          <p:attrName>ppt_w</p:attrName>
                        </p:attrNameLst>
                      </p:cBhvr>
                      <p:tavLst>
                        <p:tav tm="0">
                          <p:val>
                            <p:fltVal val="0"/>
                          </p:val>
                        </p:tav>
                        <p:tav tm="100000">
                          <p:val>
                            <p:strVal val="#ppt_w"/>
                          </p:val>
                        </p:tav>
                      </p:tavLst>
                    </p:anim>
                    <p:anim calcmode="lin" valueType="num">
                      <p:cBhvr>
                        <p:cTn dur="300" fill="hold"/>
                        <p:tgtEl>
                          <p:spTgt spid="62"/>
                        </p:tgtEl>
                        <p:attrNameLst>
                          <p:attrName>ppt_h</p:attrName>
                        </p:attrNameLst>
                      </p:cBhvr>
                      <p:tavLst>
                        <p:tav tm="0">
                          <p:val>
                            <p:fltVal val="0"/>
                          </p:val>
                        </p:tav>
                        <p:tav tm="100000">
                          <p:val>
                            <p:strVal val="#ppt_h"/>
                          </p:val>
                        </p:tav>
                      </p:tavLst>
                    </p:anim>
                    <p:animEffect transition="in" filter="fade">
                      <p:cBhvr>
                        <p:cTn dur="300"/>
                        <p:tgtEl>
                          <p:spTgt spid="62"/>
                        </p:tgtEl>
                      </p:cBhvr>
                    </p:animEffect>
                  </p:childTnLst>
                </p:cTn>
              </p:par>
            </p:tnLst>
          </p:tmpl>
        </p:tmplLst>
      </p:bldP>
      <p:bldP spid="63" grpId="0" build="p">
        <p:tmplLst>
          <p:tmpl lvl="1">
            <p:tnLst>
              <p:par>
                <p:cTn presetID="53" presetClass="entr" presetSubtype="16"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p:cTn dur="300" fill="hold"/>
                        <p:tgtEl>
                          <p:spTgt spid="63"/>
                        </p:tgtEl>
                        <p:attrNameLst>
                          <p:attrName>ppt_w</p:attrName>
                        </p:attrNameLst>
                      </p:cBhvr>
                      <p:tavLst>
                        <p:tav tm="0">
                          <p:val>
                            <p:fltVal val="0"/>
                          </p:val>
                        </p:tav>
                        <p:tav tm="100000">
                          <p:val>
                            <p:strVal val="#ppt_w"/>
                          </p:val>
                        </p:tav>
                      </p:tavLst>
                    </p:anim>
                    <p:anim calcmode="lin" valueType="num">
                      <p:cBhvr>
                        <p:cTn dur="300" fill="hold"/>
                        <p:tgtEl>
                          <p:spTgt spid="63"/>
                        </p:tgtEl>
                        <p:attrNameLst>
                          <p:attrName>ppt_h</p:attrName>
                        </p:attrNameLst>
                      </p:cBhvr>
                      <p:tavLst>
                        <p:tav tm="0">
                          <p:val>
                            <p:fltVal val="0"/>
                          </p:val>
                        </p:tav>
                        <p:tav tm="100000">
                          <p:val>
                            <p:strVal val="#ppt_h"/>
                          </p:val>
                        </p:tav>
                      </p:tavLst>
                    </p:anim>
                    <p:animEffect transition="in" filter="fade">
                      <p:cBhvr>
                        <p:cTn dur="300"/>
                        <p:tgtEl>
                          <p:spTgt spid="63"/>
                        </p:tgtEl>
                      </p:cBhvr>
                    </p:animEffect>
                  </p:childTnLst>
                </p:cTn>
              </p:par>
            </p:tnLst>
          </p:tmpl>
        </p:tmplLst>
      </p:bldP>
      <p:bldP spid="64" grpId="0" build="p">
        <p:tmplLst>
          <p:tmpl lvl="1">
            <p:tnLst>
              <p:par>
                <p:cTn presetID="42"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300"/>
                        <p:tgtEl>
                          <p:spTgt spid="64"/>
                        </p:tgtEl>
                      </p:cBhvr>
                    </p:animEffect>
                    <p:anim calcmode="lin" valueType="num">
                      <p:cBhvr>
                        <p:cTn dur="300" fill="hold"/>
                        <p:tgtEl>
                          <p:spTgt spid="64"/>
                        </p:tgtEl>
                        <p:attrNameLst>
                          <p:attrName>ppt_x</p:attrName>
                        </p:attrNameLst>
                      </p:cBhvr>
                      <p:tavLst>
                        <p:tav tm="0">
                          <p:val>
                            <p:strVal val="#ppt_x"/>
                          </p:val>
                        </p:tav>
                        <p:tav tm="100000">
                          <p:val>
                            <p:strVal val="#ppt_x"/>
                          </p:val>
                        </p:tav>
                      </p:tavLst>
                    </p:anim>
                    <p:anim calcmode="lin" valueType="num">
                      <p:cBhvr>
                        <p:cTn dur="300" fill="hold"/>
                        <p:tgtEl>
                          <p:spTgt spid="64"/>
                        </p:tgtEl>
                        <p:attrNameLst>
                          <p:attrName>ppt_y</p:attrName>
                        </p:attrNameLst>
                      </p:cBhvr>
                      <p:tavLst>
                        <p:tav tm="0">
                          <p:val>
                            <p:strVal val="#ppt_y+.1"/>
                          </p:val>
                        </p:tav>
                        <p:tav tm="100000">
                          <p:val>
                            <p:strVal val="#ppt_y"/>
                          </p:val>
                        </p:tav>
                      </p:tavLst>
                    </p:anim>
                  </p:childTnLst>
                </p:cTn>
              </p:par>
            </p:tnLst>
          </p:tmpl>
        </p:tmplLst>
      </p:bldP>
      <p:bldP spid="65" grpId="0"/>
      <p:bldP spid="66" grpId="0" build="p">
        <p:tmplLst>
          <p:tmpl lvl="1">
            <p:tnLst>
              <p:par>
                <p:cTn presetID="42" presetClass="entr" presetSubtype="0"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fade">
                      <p:cBhvr>
                        <p:cTn dur="300"/>
                        <p:tgtEl>
                          <p:spTgt spid="66"/>
                        </p:tgtEl>
                      </p:cBhvr>
                    </p:animEffect>
                    <p:anim calcmode="lin" valueType="num">
                      <p:cBhvr>
                        <p:cTn dur="300" fill="hold"/>
                        <p:tgtEl>
                          <p:spTgt spid="66"/>
                        </p:tgtEl>
                        <p:attrNameLst>
                          <p:attrName>ppt_x</p:attrName>
                        </p:attrNameLst>
                      </p:cBhvr>
                      <p:tavLst>
                        <p:tav tm="0">
                          <p:val>
                            <p:strVal val="#ppt_x"/>
                          </p:val>
                        </p:tav>
                        <p:tav tm="100000">
                          <p:val>
                            <p:strVal val="#ppt_x"/>
                          </p:val>
                        </p:tav>
                      </p:tavLst>
                    </p:anim>
                    <p:anim calcmode="lin" valueType="num">
                      <p:cBhvr>
                        <p:cTn dur="300" fill="hold"/>
                        <p:tgtEl>
                          <p:spTgt spid="66"/>
                        </p:tgtEl>
                        <p:attrNameLst>
                          <p:attrName>ppt_y</p:attrName>
                        </p:attrNameLst>
                      </p:cBhvr>
                      <p:tavLst>
                        <p:tav tm="0">
                          <p:val>
                            <p:strVal val="#ppt_y+.1"/>
                          </p:val>
                        </p:tav>
                        <p:tav tm="100000">
                          <p:val>
                            <p:strVal val="#ppt_y"/>
                          </p:val>
                        </p:tav>
                      </p:tavLst>
                    </p:anim>
                  </p:childTnLst>
                </p:cTn>
              </p:par>
            </p:tnLst>
          </p:tmpl>
        </p:tmplLst>
      </p:bldP>
      <p:bldP spid="68" grpId="0" build="p">
        <p:tmplLst>
          <p:tmpl lvl="1">
            <p:tnLst>
              <p:par>
                <p:cTn presetID="53" presetClass="entr" presetSubtype="16"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p:cTn dur="500" fill="hold"/>
                        <p:tgtEl>
                          <p:spTgt spid="68"/>
                        </p:tgtEl>
                        <p:attrNameLst>
                          <p:attrName>ppt_w</p:attrName>
                        </p:attrNameLst>
                      </p:cBhvr>
                      <p:tavLst>
                        <p:tav tm="0">
                          <p:val>
                            <p:fltVal val="0"/>
                          </p:val>
                        </p:tav>
                        <p:tav tm="100000">
                          <p:val>
                            <p:strVal val="#ppt_w"/>
                          </p:val>
                        </p:tav>
                      </p:tavLst>
                    </p:anim>
                    <p:anim calcmode="lin" valueType="num">
                      <p:cBhvr>
                        <p:cTn dur="500" fill="hold"/>
                        <p:tgtEl>
                          <p:spTgt spid="68"/>
                        </p:tgtEl>
                        <p:attrNameLst>
                          <p:attrName>ppt_h</p:attrName>
                        </p:attrNameLst>
                      </p:cBhvr>
                      <p:tavLst>
                        <p:tav tm="0">
                          <p:val>
                            <p:fltVal val="0"/>
                          </p:val>
                        </p:tav>
                        <p:tav tm="100000">
                          <p:val>
                            <p:strVal val="#ppt_h"/>
                          </p:val>
                        </p:tav>
                      </p:tavLst>
                    </p:anim>
                    <p:animEffect transition="in" filter="fade">
                      <p:cBhvr>
                        <p:cTn dur="500"/>
                        <p:tgtEl>
                          <p:spTgt spid="68"/>
                        </p:tgtEl>
                      </p:cBhvr>
                    </p:animEffect>
                  </p:childTnLst>
                </p:cTn>
              </p:par>
            </p:tnLst>
          </p:tmpl>
        </p:tmplLst>
      </p:bldP>
      <p:bldP spid="69" grpId="0" build="p">
        <p:tmplLst>
          <p:tmpl lvl="1">
            <p:tnLst>
              <p:par>
                <p:cTn presetID="53" presetClass="entr" presetSubtype="16"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p:cTn dur="300" fill="hold"/>
                        <p:tgtEl>
                          <p:spTgt spid="69"/>
                        </p:tgtEl>
                        <p:attrNameLst>
                          <p:attrName>ppt_w</p:attrName>
                        </p:attrNameLst>
                      </p:cBhvr>
                      <p:tavLst>
                        <p:tav tm="0">
                          <p:val>
                            <p:fltVal val="0"/>
                          </p:val>
                        </p:tav>
                        <p:tav tm="100000">
                          <p:val>
                            <p:strVal val="#ppt_w"/>
                          </p:val>
                        </p:tav>
                      </p:tavLst>
                    </p:anim>
                    <p:anim calcmode="lin" valueType="num">
                      <p:cBhvr>
                        <p:cTn dur="300" fill="hold"/>
                        <p:tgtEl>
                          <p:spTgt spid="69"/>
                        </p:tgtEl>
                        <p:attrNameLst>
                          <p:attrName>ppt_h</p:attrName>
                        </p:attrNameLst>
                      </p:cBhvr>
                      <p:tavLst>
                        <p:tav tm="0">
                          <p:val>
                            <p:fltVal val="0"/>
                          </p:val>
                        </p:tav>
                        <p:tav tm="100000">
                          <p:val>
                            <p:strVal val="#ppt_h"/>
                          </p:val>
                        </p:tav>
                      </p:tavLst>
                    </p:anim>
                    <p:animEffect transition="in" filter="fade">
                      <p:cBhvr>
                        <p:cTn dur="300"/>
                        <p:tgtEl>
                          <p:spTgt spid="69"/>
                        </p:tgtEl>
                      </p:cBhvr>
                    </p:animEffect>
                  </p:childTnLst>
                </p:cTn>
              </p:par>
            </p:tnLst>
          </p:tmpl>
        </p:tmplLst>
      </p:bldP>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300" fill="hold"/>
                        <p:tgtEl>
                          <p:spTgt spid="70"/>
                        </p:tgtEl>
                        <p:attrNameLst>
                          <p:attrName>ppt_w</p:attrName>
                        </p:attrNameLst>
                      </p:cBhvr>
                      <p:tavLst>
                        <p:tav tm="0">
                          <p:val>
                            <p:fltVal val="0"/>
                          </p:val>
                        </p:tav>
                        <p:tav tm="100000">
                          <p:val>
                            <p:strVal val="#ppt_w"/>
                          </p:val>
                        </p:tav>
                      </p:tavLst>
                    </p:anim>
                    <p:anim calcmode="lin" valueType="num">
                      <p:cBhvr>
                        <p:cTn dur="300" fill="hold"/>
                        <p:tgtEl>
                          <p:spTgt spid="70"/>
                        </p:tgtEl>
                        <p:attrNameLst>
                          <p:attrName>ppt_h</p:attrName>
                        </p:attrNameLst>
                      </p:cBhvr>
                      <p:tavLst>
                        <p:tav tm="0">
                          <p:val>
                            <p:fltVal val="0"/>
                          </p:val>
                        </p:tav>
                        <p:tav tm="100000">
                          <p:val>
                            <p:strVal val="#ppt_h"/>
                          </p:val>
                        </p:tav>
                      </p:tavLst>
                    </p:anim>
                    <p:animEffect transition="in" filter="fade">
                      <p:cBhvr>
                        <p:cTn dur="300"/>
                        <p:tgtEl>
                          <p:spTgt spid="70"/>
                        </p:tgtEl>
                      </p:cBhvr>
                    </p:animEffect>
                  </p:childTnLst>
                </p:cTn>
              </p:par>
            </p:tnLst>
          </p:tmpl>
        </p:tmplLst>
      </p:bldP>
      <p:bldP spid="71" grpId="0" build="p">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300" fill="hold"/>
                        <p:tgtEl>
                          <p:spTgt spid="72"/>
                        </p:tgtEl>
                        <p:attrNameLst>
                          <p:attrName>ppt_w</p:attrName>
                        </p:attrNameLst>
                      </p:cBhvr>
                      <p:tavLst>
                        <p:tav tm="0">
                          <p:val>
                            <p:fltVal val="0"/>
                          </p:val>
                        </p:tav>
                        <p:tav tm="100000">
                          <p:val>
                            <p:strVal val="#ppt_w"/>
                          </p:val>
                        </p:tav>
                      </p:tavLst>
                    </p:anim>
                    <p:anim calcmode="lin" valueType="num">
                      <p:cBhvr>
                        <p:cTn dur="300" fill="hold"/>
                        <p:tgtEl>
                          <p:spTgt spid="72"/>
                        </p:tgtEl>
                        <p:attrNameLst>
                          <p:attrName>ppt_h</p:attrName>
                        </p:attrNameLst>
                      </p:cBhvr>
                      <p:tavLst>
                        <p:tav tm="0">
                          <p:val>
                            <p:fltVal val="0"/>
                          </p:val>
                        </p:tav>
                        <p:tav tm="100000">
                          <p:val>
                            <p:strVal val="#ppt_h"/>
                          </p:val>
                        </p:tav>
                      </p:tavLst>
                    </p:anim>
                    <p:animEffect transition="in" filter="fade">
                      <p:cBhvr>
                        <p:cTn dur="300"/>
                        <p:tgtEl>
                          <p:spTgt spid="72"/>
                        </p:tgtEl>
                      </p:cBhvr>
                    </p:animEffect>
                  </p:childTnLst>
                </p:cTn>
              </p:par>
            </p:tnLst>
          </p:tmpl>
        </p:tmplLst>
      </p:bldP>
      <p:bldP spid="73" grpId="0" build="p">
        <p:tmplLst>
          <p:tmpl lvl="1">
            <p:tnLst>
              <p:par>
                <p:cTn presetID="42" presetClass="entr" presetSubtype="0"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fade">
                      <p:cBhvr>
                        <p:cTn dur="300"/>
                        <p:tgtEl>
                          <p:spTgt spid="73"/>
                        </p:tgtEl>
                      </p:cBhvr>
                    </p:animEffect>
                    <p:anim calcmode="lin" valueType="num">
                      <p:cBhvr>
                        <p:cTn dur="300" fill="hold"/>
                        <p:tgtEl>
                          <p:spTgt spid="73"/>
                        </p:tgtEl>
                        <p:attrNameLst>
                          <p:attrName>ppt_x</p:attrName>
                        </p:attrNameLst>
                      </p:cBhvr>
                      <p:tavLst>
                        <p:tav tm="0">
                          <p:val>
                            <p:strVal val="#ppt_x"/>
                          </p:val>
                        </p:tav>
                        <p:tav tm="100000">
                          <p:val>
                            <p:strVal val="#ppt_x"/>
                          </p:val>
                        </p:tav>
                      </p:tavLst>
                    </p:anim>
                    <p:anim calcmode="lin" valueType="num">
                      <p:cBhvr>
                        <p:cTn dur="300" fill="hold"/>
                        <p:tgtEl>
                          <p:spTgt spid="73"/>
                        </p:tgtEl>
                        <p:attrNameLst>
                          <p:attrName>ppt_y</p:attrName>
                        </p:attrNameLst>
                      </p:cBhvr>
                      <p:tavLst>
                        <p:tav tm="0">
                          <p:val>
                            <p:strVal val="#ppt_y+.1"/>
                          </p:val>
                        </p:tav>
                        <p:tav tm="100000">
                          <p:val>
                            <p:strVal val="#ppt_y"/>
                          </p:val>
                        </p:tav>
                      </p:tavLst>
                    </p:anim>
                  </p:childTnLst>
                </p:cTn>
              </p:par>
            </p:tnLst>
          </p:tmpl>
        </p:tmplLst>
      </p:bldP>
      <p:bldP spid="74" grpId="0"/>
      <p:bldP spid="75" grpId="0" build="p">
        <p:tmplLst>
          <p:tmpl lvl="1">
            <p:tnLst>
              <p:par>
                <p:cTn presetID="42" presetClass="entr" presetSubtype="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300"/>
                        <p:tgtEl>
                          <p:spTgt spid="75"/>
                        </p:tgtEl>
                      </p:cBhvr>
                    </p:animEffect>
                    <p:anim calcmode="lin" valueType="num">
                      <p:cBhvr>
                        <p:cTn dur="300" fill="hold"/>
                        <p:tgtEl>
                          <p:spTgt spid="75"/>
                        </p:tgtEl>
                        <p:attrNameLst>
                          <p:attrName>ppt_x</p:attrName>
                        </p:attrNameLst>
                      </p:cBhvr>
                      <p:tavLst>
                        <p:tav tm="0">
                          <p:val>
                            <p:strVal val="#ppt_x"/>
                          </p:val>
                        </p:tav>
                        <p:tav tm="100000">
                          <p:val>
                            <p:strVal val="#ppt_x"/>
                          </p:val>
                        </p:tav>
                      </p:tavLst>
                    </p:anim>
                    <p:anim calcmode="lin" valueType="num">
                      <p:cBhvr>
                        <p:cTn dur="300" fill="hold"/>
                        <p:tgtEl>
                          <p:spTgt spid="75"/>
                        </p:tgtEl>
                        <p:attrNameLst>
                          <p:attrName>ppt_y</p:attrName>
                        </p:attrNameLst>
                      </p:cBhvr>
                      <p:tavLst>
                        <p:tav tm="0">
                          <p:val>
                            <p:strVal val="#ppt_y+.1"/>
                          </p:val>
                        </p:tav>
                        <p:tav tm="100000">
                          <p:val>
                            <p:strVal val="#ppt_y"/>
                          </p:val>
                        </p:tav>
                      </p:tavLst>
                    </p:anim>
                  </p:childTnLst>
                </p:cTn>
              </p:par>
            </p:tnLst>
          </p:tmpl>
        </p:tmplLst>
      </p:bldP>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500" fill="hold"/>
                        <p:tgtEl>
                          <p:spTgt spid="77"/>
                        </p:tgtEl>
                        <p:attrNameLst>
                          <p:attrName>ppt_w</p:attrName>
                        </p:attrNameLst>
                      </p:cBhvr>
                      <p:tavLst>
                        <p:tav tm="0">
                          <p:val>
                            <p:fltVal val="0"/>
                          </p:val>
                        </p:tav>
                        <p:tav tm="100000">
                          <p:val>
                            <p:strVal val="#ppt_w"/>
                          </p:val>
                        </p:tav>
                      </p:tavLst>
                    </p:anim>
                    <p:anim calcmode="lin" valueType="num">
                      <p:cBhvr>
                        <p:cTn dur="500" fill="hold"/>
                        <p:tgtEl>
                          <p:spTgt spid="77"/>
                        </p:tgtEl>
                        <p:attrNameLst>
                          <p:attrName>ppt_h</p:attrName>
                        </p:attrNameLst>
                      </p:cBhvr>
                      <p:tavLst>
                        <p:tav tm="0">
                          <p:val>
                            <p:fltVal val="0"/>
                          </p:val>
                        </p:tav>
                        <p:tav tm="100000">
                          <p:val>
                            <p:strVal val="#ppt_h"/>
                          </p:val>
                        </p:tav>
                      </p:tavLst>
                    </p:anim>
                    <p:animEffect transition="in" filter="fade">
                      <p:cBhvr>
                        <p:cTn dur="500"/>
                        <p:tgtEl>
                          <p:spTgt spid="77"/>
                        </p:tgtEl>
                      </p:cBhvr>
                    </p:animEffect>
                  </p:childTnLst>
                </p:cTn>
              </p:par>
            </p:tnLst>
          </p:tmpl>
        </p:tmplLst>
      </p:bldP>
      <p:bldP spid="78" grpId="0" build="p">
        <p:tmplLst>
          <p:tmpl lvl="1">
            <p:tnLst>
              <p:par>
                <p:cTn presetID="53" presetClass="entr" presetSubtype="16"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300" fill="hold"/>
                        <p:tgtEl>
                          <p:spTgt spid="78"/>
                        </p:tgtEl>
                        <p:attrNameLst>
                          <p:attrName>ppt_w</p:attrName>
                        </p:attrNameLst>
                      </p:cBhvr>
                      <p:tavLst>
                        <p:tav tm="0">
                          <p:val>
                            <p:fltVal val="0"/>
                          </p:val>
                        </p:tav>
                        <p:tav tm="100000">
                          <p:val>
                            <p:strVal val="#ppt_w"/>
                          </p:val>
                        </p:tav>
                      </p:tavLst>
                    </p:anim>
                    <p:anim calcmode="lin" valueType="num">
                      <p:cBhvr>
                        <p:cTn dur="300" fill="hold"/>
                        <p:tgtEl>
                          <p:spTgt spid="78"/>
                        </p:tgtEl>
                        <p:attrNameLst>
                          <p:attrName>ppt_h</p:attrName>
                        </p:attrNameLst>
                      </p:cBhvr>
                      <p:tavLst>
                        <p:tav tm="0">
                          <p:val>
                            <p:fltVal val="0"/>
                          </p:val>
                        </p:tav>
                        <p:tav tm="100000">
                          <p:val>
                            <p:strVal val="#ppt_h"/>
                          </p:val>
                        </p:tav>
                      </p:tavLst>
                    </p:anim>
                    <p:animEffect transition="in" filter="fade">
                      <p:cBhvr>
                        <p:cTn dur="300"/>
                        <p:tgtEl>
                          <p:spTgt spid="78"/>
                        </p:tgtEl>
                      </p:cBhvr>
                    </p:animEffect>
                  </p:childTnLst>
                </p:cTn>
              </p:par>
            </p:tnLst>
          </p:tmpl>
        </p:tmplLst>
      </p:bldP>
      <p:bldP spid="79" grpId="0" build="p">
        <p:tmplLst>
          <p:tmpl lvl="1">
            <p:tnLst>
              <p:par>
                <p:cTn presetID="53" presetClass="entr" presetSubtype="16"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300" fill="hold"/>
                        <p:tgtEl>
                          <p:spTgt spid="79"/>
                        </p:tgtEl>
                        <p:attrNameLst>
                          <p:attrName>ppt_w</p:attrName>
                        </p:attrNameLst>
                      </p:cBhvr>
                      <p:tavLst>
                        <p:tav tm="0">
                          <p:val>
                            <p:fltVal val="0"/>
                          </p:val>
                        </p:tav>
                        <p:tav tm="100000">
                          <p:val>
                            <p:strVal val="#ppt_w"/>
                          </p:val>
                        </p:tav>
                      </p:tavLst>
                    </p:anim>
                    <p:anim calcmode="lin" valueType="num">
                      <p:cBhvr>
                        <p:cTn dur="300" fill="hold"/>
                        <p:tgtEl>
                          <p:spTgt spid="79"/>
                        </p:tgtEl>
                        <p:attrNameLst>
                          <p:attrName>ppt_h</p:attrName>
                        </p:attrNameLst>
                      </p:cBhvr>
                      <p:tavLst>
                        <p:tav tm="0">
                          <p:val>
                            <p:fltVal val="0"/>
                          </p:val>
                        </p:tav>
                        <p:tav tm="100000">
                          <p:val>
                            <p:strVal val="#ppt_h"/>
                          </p:val>
                        </p:tav>
                      </p:tavLst>
                    </p:anim>
                    <p:animEffect transition="in" filter="fade">
                      <p:cBhvr>
                        <p:cTn dur="300"/>
                        <p:tgtEl>
                          <p:spTgt spid="79"/>
                        </p:tgtEl>
                      </p:cBhvr>
                    </p:animEffect>
                  </p:childTnLst>
                </p:cTn>
              </p:par>
            </p:tnLst>
          </p:tmpl>
        </p:tmplLst>
      </p:bldP>
      <p:bldP spid="80" grpId="0" build="p">
        <p:tmplLst>
          <p:tmpl lvl="1">
            <p:tnLst>
              <p:par>
                <p:cTn presetID="53" presetClass="entr" presetSubtype="16"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p:cTn dur="300" fill="hold"/>
                        <p:tgtEl>
                          <p:spTgt spid="80"/>
                        </p:tgtEl>
                        <p:attrNameLst>
                          <p:attrName>ppt_w</p:attrName>
                        </p:attrNameLst>
                      </p:cBhvr>
                      <p:tavLst>
                        <p:tav tm="0">
                          <p:val>
                            <p:fltVal val="0"/>
                          </p:val>
                        </p:tav>
                        <p:tav tm="100000">
                          <p:val>
                            <p:strVal val="#ppt_w"/>
                          </p:val>
                        </p:tav>
                      </p:tavLst>
                    </p:anim>
                    <p:anim calcmode="lin" valueType="num">
                      <p:cBhvr>
                        <p:cTn dur="300" fill="hold"/>
                        <p:tgtEl>
                          <p:spTgt spid="80"/>
                        </p:tgtEl>
                        <p:attrNameLst>
                          <p:attrName>ppt_h</p:attrName>
                        </p:attrNameLst>
                      </p:cBhvr>
                      <p:tavLst>
                        <p:tav tm="0">
                          <p:val>
                            <p:fltVal val="0"/>
                          </p:val>
                        </p:tav>
                        <p:tav tm="100000">
                          <p:val>
                            <p:strVal val="#ppt_h"/>
                          </p:val>
                        </p:tav>
                      </p:tavLst>
                    </p:anim>
                    <p:animEffect transition="in" filter="fade">
                      <p:cBhvr>
                        <p:cTn dur="300"/>
                        <p:tgtEl>
                          <p:spTgt spid="80"/>
                        </p:tgtEl>
                      </p:cBhvr>
                    </p:animEffect>
                  </p:childTnLst>
                </p:cTn>
              </p:par>
            </p:tnLst>
          </p:tmpl>
        </p:tmplLst>
      </p:bldP>
      <p:bldP spid="81" grpId="0" build="p">
        <p:tmplLst>
          <p:tmpl lvl="1">
            <p:tnLst>
              <p:par>
                <p:cTn presetID="53" presetClass="entr" presetSubtype="16"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p:cTn dur="300" fill="hold"/>
                        <p:tgtEl>
                          <p:spTgt spid="81"/>
                        </p:tgtEl>
                        <p:attrNameLst>
                          <p:attrName>ppt_w</p:attrName>
                        </p:attrNameLst>
                      </p:cBhvr>
                      <p:tavLst>
                        <p:tav tm="0">
                          <p:val>
                            <p:fltVal val="0"/>
                          </p:val>
                        </p:tav>
                        <p:tav tm="100000">
                          <p:val>
                            <p:strVal val="#ppt_w"/>
                          </p:val>
                        </p:tav>
                      </p:tavLst>
                    </p:anim>
                    <p:anim calcmode="lin" valueType="num">
                      <p:cBhvr>
                        <p:cTn dur="300" fill="hold"/>
                        <p:tgtEl>
                          <p:spTgt spid="81"/>
                        </p:tgtEl>
                        <p:attrNameLst>
                          <p:attrName>ppt_h</p:attrName>
                        </p:attrNameLst>
                      </p:cBhvr>
                      <p:tavLst>
                        <p:tav tm="0">
                          <p:val>
                            <p:fltVal val="0"/>
                          </p:val>
                        </p:tav>
                        <p:tav tm="100000">
                          <p:val>
                            <p:strVal val="#ppt_h"/>
                          </p:val>
                        </p:tav>
                      </p:tavLst>
                    </p:anim>
                    <p:animEffect transition="in" filter="fade">
                      <p:cBhvr>
                        <p:cTn dur="300"/>
                        <p:tgtEl>
                          <p:spTgt spid="81"/>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conic list">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Iconic</a:t>
            </a:r>
            <a:r>
              <a:rPr lang="es-ES_tradnl" dirty="0" smtClean="0"/>
              <a:t> </a:t>
            </a:r>
            <a:r>
              <a:rPr lang="es-ES_tradnl" dirty="0" err="1" smtClean="0"/>
              <a:t>list</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6" name="Rounded Rectangle 25"/>
          <p:cNvSpPr/>
          <p:nvPr userDrawn="1"/>
        </p:nvSpPr>
        <p:spPr>
          <a:xfrm>
            <a:off x="1559484" y="4087132"/>
            <a:ext cx="1440190"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7" name="Text Placeholder 7"/>
          <p:cNvSpPr>
            <a:spLocks noGrp="1"/>
          </p:cNvSpPr>
          <p:nvPr>
            <p:ph type="body" sz="quarter" idx="17" hasCustomPrompt="1"/>
          </p:nvPr>
        </p:nvSpPr>
        <p:spPr>
          <a:xfrm>
            <a:off x="1663799" y="430091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28" name="Text Placeholder 7"/>
          <p:cNvSpPr>
            <a:spLocks noGrp="1"/>
          </p:cNvSpPr>
          <p:nvPr>
            <p:ph type="body" sz="quarter" idx="20" hasCustomPrompt="1"/>
          </p:nvPr>
        </p:nvSpPr>
        <p:spPr>
          <a:xfrm>
            <a:off x="3270650" y="3996263"/>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9" name="Text Placeholder 2"/>
          <p:cNvSpPr>
            <a:spLocks noGrp="1"/>
          </p:cNvSpPr>
          <p:nvPr>
            <p:ph type="body" sz="quarter" idx="16" hasCustomPrompt="1"/>
          </p:nvPr>
        </p:nvSpPr>
        <p:spPr>
          <a:xfrm>
            <a:off x="3270650" y="4726082"/>
            <a:ext cx="8280001" cy="1666572"/>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30" name="Rounded Rectangle 29"/>
          <p:cNvSpPr/>
          <p:nvPr userDrawn="1"/>
        </p:nvSpPr>
        <p:spPr>
          <a:xfrm>
            <a:off x="12697644" y="4087132"/>
            <a:ext cx="1440190"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1" name="Text Placeholder 7"/>
          <p:cNvSpPr>
            <a:spLocks noGrp="1"/>
          </p:cNvSpPr>
          <p:nvPr>
            <p:ph type="body" sz="quarter" idx="21" hasCustomPrompt="1"/>
          </p:nvPr>
        </p:nvSpPr>
        <p:spPr>
          <a:xfrm>
            <a:off x="12801959" y="430091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32" name="Text Placeholder 7"/>
          <p:cNvSpPr>
            <a:spLocks noGrp="1"/>
          </p:cNvSpPr>
          <p:nvPr>
            <p:ph type="body" sz="quarter" idx="22" hasCustomPrompt="1"/>
          </p:nvPr>
        </p:nvSpPr>
        <p:spPr>
          <a:xfrm>
            <a:off x="14408809" y="3996263"/>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3" name="Text Placeholder 2"/>
          <p:cNvSpPr>
            <a:spLocks noGrp="1"/>
          </p:cNvSpPr>
          <p:nvPr>
            <p:ph type="body" sz="quarter" idx="23" hasCustomPrompt="1"/>
          </p:nvPr>
        </p:nvSpPr>
        <p:spPr>
          <a:xfrm>
            <a:off x="14408809" y="4726082"/>
            <a:ext cx="8280001" cy="1666572"/>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34" name="Rounded Rectangle 33"/>
          <p:cNvSpPr/>
          <p:nvPr userDrawn="1"/>
        </p:nvSpPr>
        <p:spPr>
          <a:xfrm>
            <a:off x="1559484" y="7067398"/>
            <a:ext cx="1440190"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5" name="Text Placeholder 7"/>
          <p:cNvSpPr>
            <a:spLocks noGrp="1"/>
          </p:cNvSpPr>
          <p:nvPr>
            <p:ph type="body" sz="quarter" idx="24" hasCustomPrompt="1"/>
          </p:nvPr>
        </p:nvSpPr>
        <p:spPr>
          <a:xfrm>
            <a:off x="1663799" y="728118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36" name="Text Placeholder 7"/>
          <p:cNvSpPr>
            <a:spLocks noGrp="1"/>
          </p:cNvSpPr>
          <p:nvPr>
            <p:ph type="body" sz="quarter" idx="25" hasCustomPrompt="1"/>
          </p:nvPr>
        </p:nvSpPr>
        <p:spPr>
          <a:xfrm>
            <a:off x="3270650" y="6976531"/>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7" name="Text Placeholder 2"/>
          <p:cNvSpPr>
            <a:spLocks noGrp="1"/>
          </p:cNvSpPr>
          <p:nvPr>
            <p:ph type="body" sz="quarter" idx="26" hasCustomPrompt="1"/>
          </p:nvPr>
        </p:nvSpPr>
        <p:spPr>
          <a:xfrm>
            <a:off x="3270650" y="7706350"/>
            <a:ext cx="8280001" cy="1666572"/>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38" name="Rounded Rectangle 37"/>
          <p:cNvSpPr/>
          <p:nvPr userDrawn="1"/>
        </p:nvSpPr>
        <p:spPr>
          <a:xfrm>
            <a:off x="12697644" y="7067398"/>
            <a:ext cx="1440190"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9" name="Text Placeholder 7"/>
          <p:cNvSpPr>
            <a:spLocks noGrp="1"/>
          </p:cNvSpPr>
          <p:nvPr>
            <p:ph type="body" sz="quarter" idx="27" hasCustomPrompt="1"/>
          </p:nvPr>
        </p:nvSpPr>
        <p:spPr>
          <a:xfrm>
            <a:off x="12801959" y="728118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0" name="Text Placeholder 7"/>
          <p:cNvSpPr>
            <a:spLocks noGrp="1"/>
          </p:cNvSpPr>
          <p:nvPr>
            <p:ph type="body" sz="quarter" idx="28" hasCustomPrompt="1"/>
          </p:nvPr>
        </p:nvSpPr>
        <p:spPr>
          <a:xfrm>
            <a:off x="14408809" y="6976531"/>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1" name="Text Placeholder 2"/>
          <p:cNvSpPr>
            <a:spLocks noGrp="1"/>
          </p:cNvSpPr>
          <p:nvPr>
            <p:ph type="body" sz="quarter" idx="29" hasCustomPrompt="1"/>
          </p:nvPr>
        </p:nvSpPr>
        <p:spPr>
          <a:xfrm>
            <a:off x="14408809" y="7706350"/>
            <a:ext cx="8280001" cy="1666572"/>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42" name="Rounded Rectangle 41"/>
          <p:cNvSpPr/>
          <p:nvPr userDrawn="1"/>
        </p:nvSpPr>
        <p:spPr>
          <a:xfrm>
            <a:off x="1536906" y="10025086"/>
            <a:ext cx="1440190"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3" name="Text Placeholder 7"/>
          <p:cNvSpPr>
            <a:spLocks noGrp="1"/>
          </p:cNvSpPr>
          <p:nvPr>
            <p:ph type="body" sz="quarter" idx="30" hasCustomPrompt="1"/>
          </p:nvPr>
        </p:nvSpPr>
        <p:spPr>
          <a:xfrm>
            <a:off x="1641218" y="1023887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4" name="Text Placeholder 7"/>
          <p:cNvSpPr>
            <a:spLocks noGrp="1"/>
          </p:cNvSpPr>
          <p:nvPr>
            <p:ph type="body" sz="quarter" idx="31" hasCustomPrompt="1"/>
          </p:nvPr>
        </p:nvSpPr>
        <p:spPr>
          <a:xfrm>
            <a:off x="3248071" y="9934221"/>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5" name="Text Placeholder 2"/>
          <p:cNvSpPr>
            <a:spLocks noGrp="1"/>
          </p:cNvSpPr>
          <p:nvPr>
            <p:ph type="body" sz="quarter" idx="32" hasCustomPrompt="1"/>
          </p:nvPr>
        </p:nvSpPr>
        <p:spPr>
          <a:xfrm>
            <a:off x="3248071" y="10664038"/>
            <a:ext cx="8280001" cy="1666572"/>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46" name="Rounded Rectangle 45"/>
          <p:cNvSpPr/>
          <p:nvPr userDrawn="1"/>
        </p:nvSpPr>
        <p:spPr>
          <a:xfrm>
            <a:off x="12697644" y="10025086"/>
            <a:ext cx="1440190"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7" name="Text Placeholder 7"/>
          <p:cNvSpPr>
            <a:spLocks noGrp="1"/>
          </p:cNvSpPr>
          <p:nvPr>
            <p:ph type="body" sz="quarter" idx="33" hasCustomPrompt="1"/>
          </p:nvPr>
        </p:nvSpPr>
        <p:spPr>
          <a:xfrm>
            <a:off x="12801959" y="1023887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8" name="Text Placeholder 7"/>
          <p:cNvSpPr>
            <a:spLocks noGrp="1"/>
          </p:cNvSpPr>
          <p:nvPr>
            <p:ph type="body" sz="quarter" idx="34" hasCustomPrompt="1"/>
          </p:nvPr>
        </p:nvSpPr>
        <p:spPr>
          <a:xfrm>
            <a:off x="14408809" y="9934221"/>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9" name="Text Placeholder 2"/>
          <p:cNvSpPr>
            <a:spLocks noGrp="1"/>
          </p:cNvSpPr>
          <p:nvPr>
            <p:ph type="body" sz="quarter" idx="35" hasCustomPrompt="1"/>
          </p:nvPr>
        </p:nvSpPr>
        <p:spPr>
          <a:xfrm>
            <a:off x="14408809" y="10664038"/>
            <a:ext cx="8280001" cy="1666572"/>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Tree>
    <p:extLst>
      <p:ext uri="{BB962C8B-B14F-4D97-AF65-F5344CB8AC3E}">
        <p14:creationId xmlns:p14="http://schemas.microsoft.com/office/powerpoint/2010/main" val="158274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53" presetClass="entr" presetSubtype="16"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300" fill="hold"/>
                                        <p:tgtEl>
                                          <p:spTgt spid="26"/>
                                        </p:tgtEl>
                                        <p:attrNameLst>
                                          <p:attrName>ppt_w</p:attrName>
                                        </p:attrNameLst>
                                      </p:cBhvr>
                                      <p:tavLst>
                                        <p:tav tm="0">
                                          <p:val>
                                            <p:fltVal val="0"/>
                                          </p:val>
                                        </p:tav>
                                        <p:tav tm="100000">
                                          <p:val>
                                            <p:strVal val="#ppt_w"/>
                                          </p:val>
                                        </p:tav>
                                      </p:tavLst>
                                    </p:anim>
                                    <p:anim calcmode="lin" valueType="num">
                                      <p:cBhvr>
                                        <p:cTn id="24" dur="300" fill="hold"/>
                                        <p:tgtEl>
                                          <p:spTgt spid="26"/>
                                        </p:tgtEl>
                                        <p:attrNameLst>
                                          <p:attrName>ppt_h</p:attrName>
                                        </p:attrNameLst>
                                      </p:cBhvr>
                                      <p:tavLst>
                                        <p:tav tm="0">
                                          <p:val>
                                            <p:fltVal val="0"/>
                                          </p:val>
                                        </p:tav>
                                        <p:tav tm="100000">
                                          <p:val>
                                            <p:strVal val="#ppt_h"/>
                                          </p:val>
                                        </p:tav>
                                      </p:tavLst>
                                    </p:anim>
                                    <p:animEffect transition="in" filter="fade">
                                      <p:cBhvr>
                                        <p:cTn id="25" dur="300"/>
                                        <p:tgtEl>
                                          <p:spTgt spid="26"/>
                                        </p:tgtEl>
                                      </p:cBhvr>
                                    </p:animEffect>
                                  </p:childTnLst>
                                </p:cTn>
                              </p:par>
                            </p:childTnLst>
                          </p:cTn>
                        </p:par>
                        <p:par>
                          <p:cTn id="26" fill="hold">
                            <p:stCondLst>
                              <p:cond delay="1200"/>
                            </p:stCondLst>
                            <p:childTnLst>
                              <p:par>
                                <p:cTn id="27" presetID="53" presetClass="entr" presetSubtype="16" fill="hold" grpId="0" nodeType="afterEffect">
                                  <p:stCondLst>
                                    <p:cond delay="0"/>
                                  </p:stCondLst>
                                  <p:childTnLst>
                                    <p:set>
                                      <p:cBhvr>
                                        <p:cTn id="28" dur="1" fill="hold">
                                          <p:stCondLst>
                                            <p:cond delay="0"/>
                                          </p:stCondLst>
                                        </p:cTn>
                                        <p:tgtEl>
                                          <p:spTgt spid="27">
                                            <p:txEl>
                                              <p:pRg st="0" end="0"/>
                                            </p:txEl>
                                          </p:spTgt>
                                        </p:tgtEl>
                                        <p:attrNameLst>
                                          <p:attrName>style.visibility</p:attrName>
                                        </p:attrNameLst>
                                      </p:cBhvr>
                                      <p:to>
                                        <p:strVal val="visible"/>
                                      </p:to>
                                    </p:set>
                                    <p:anim calcmode="lin" valueType="num">
                                      <p:cBhvr>
                                        <p:cTn id="29"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30" dur="3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31" dur="300"/>
                                        <p:tgtEl>
                                          <p:spTgt spid="27">
                                            <p:txEl>
                                              <p:pRg st="0" end="0"/>
                                            </p:txEl>
                                          </p:spTgt>
                                        </p:tgtEl>
                                      </p:cBhvr>
                                    </p:animEffect>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28">
                                            <p:txEl>
                                              <p:pRg st="0" end="0"/>
                                            </p:txEl>
                                          </p:spTgt>
                                        </p:tgtEl>
                                        <p:attrNameLst>
                                          <p:attrName>style.visibility</p:attrName>
                                        </p:attrNameLst>
                                      </p:cBhvr>
                                      <p:to>
                                        <p:strVal val="visible"/>
                                      </p:to>
                                    </p:set>
                                    <p:anim calcmode="lin" valueType="num">
                                      <p:cBhvr>
                                        <p:cTn id="35" dur="3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36" dur="3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37" dur="300"/>
                                        <p:tgtEl>
                                          <p:spTgt spid="28">
                                            <p:txEl>
                                              <p:pRg st="0" end="0"/>
                                            </p:txEl>
                                          </p:spTgt>
                                        </p:tgtEl>
                                      </p:cBhvr>
                                    </p:animEffect>
                                  </p:childTnLst>
                                </p:cTn>
                              </p:par>
                            </p:childTnLst>
                          </p:cTn>
                        </p:par>
                        <p:par>
                          <p:cTn id="38" fill="hold">
                            <p:stCondLst>
                              <p:cond delay="1800"/>
                            </p:stCondLst>
                            <p:childTnLst>
                              <p:par>
                                <p:cTn id="39" presetID="53" presetClass="entr" presetSubtype="16" fill="hold" grpId="0" nodeType="afterEffect">
                                  <p:stCondLst>
                                    <p:cond delay="0"/>
                                  </p:stCondLst>
                                  <p:childTnLst>
                                    <p:set>
                                      <p:cBhvr>
                                        <p:cTn id="40" dur="1" fill="hold">
                                          <p:stCondLst>
                                            <p:cond delay="0"/>
                                          </p:stCondLst>
                                        </p:cTn>
                                        <p:tgtEl>
                                          <p:spTgt spid="29">
                                            <p:txEl>
                                              <p:pRg st="0" end="0"/>
                                            </p:txEl>
                                          </p:spTgt>
                                        </p:tgtEl>
                                        <p:attrNameLst>
                                          <p:attrName>style.visibility</p:attrName>
                                        </p:attrNameLst>
                                      </p:cBhvr>
                                      <p:to>
                                        <p:strVal val="visible"/>
                                      </p:to>
                                    </p:set>
                                    <p:anim calcmode="lin" valueType="num">
                                      <p:cBhvr>
                                        <p:cTn id="41"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2"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3" dur="300"/>
                                        <p:tgtEl>
                                          <p:spTgt spid="29">
                                            <p:txEl>
                                              <p:pRg st="0" end="0"/>
                                            </p:txEl>
                                          </p:spTgt>
                                        </p:tgtEl>
                                      </p:cBhvr>
                                    </p:animEffect>
                                  </p:childTnLst>
                                </p:cTn>
                              </p:par>
                            </p:childTnLst>
                          </p:cTn>
                        </p:par>
                        <p:par>
                          <p:cTn id="44" fill="hold">
                            <p:stCondLst>
                              <p:cond delay="2100"/>
                            </p:stCondLst>
                            <p:childTnLst>
                              <p:par>
                                <p:cTn id="45" presetID="53" presetClass="entr" presetSubtype="16"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p:cTn id="47" dur="300" fill="hold"/>
                                        <p:tgtEl>
                                          <p:spTgt spid="30"/>
                                        </p:tgtEl>
                                        <p:attrNameLst>
                                          <p:attrName>ppt_w</p:attrName>
                                        </p:attrNameLst>
                                      </p:cBhvr>
                                      <p:tavLst>
                                        <p:tav tm="0">
                                          <p:val>
                                            <p:fltVal val="0"/>
                                          </p:val>
                                        </p:tav>
                                        <p:tav tm="100000">
                                          <p:val>
                                            <p:strVal val="#ppt_w"/>
                                          </p:val>
                                        </p:tav>
                                      </p:tavLst>
                                    </p:anim>
                                    <p:anim calcmode="lin" valueType="num">
                                      <p:cBhvr>
                                        <p:cTn id="48" dur="300" fill="hold"/>
                                        <p:tgtEl>
                                          <p:spTgt spid="30"/>
                                        </p:tgtEl>
                                        <p:attrNameLst>
                                          <p:attrName>ppt_h</p:attrName>
                                        </p:attrNameLst>
                                      </p:cBhvr>
                                      <p:tavLst>
                                        <p:tav tm="0">
                                          <p:val>
                                            <p:fltVal val="0"/>
                                          </p:val>
                                        </p:tav>
                                        <p:tav tm="100000">
                                          <p:val>
                                            <p:strVal val="#ppt_h"/>
                                          </p:val>
                                        </p:tav>
                                      </p:tavLst>
                                    </p:anim>
                                    <p:animEffect transition="in" filter="fade">
                                      <p:cBhvr>
                                        <p:cTn id="49" dur="300"/>
                                        <p:tgtEl>
                                          <p:spTgt spid="30"/>
                                        </p:tgtEl>
                                      </p:cBhvr>
                                    </p:animEffect>
                                  </p:childTnLst>
                                </p:cTn>
                              </p:par>
                            </p:childTnLst>
                          </p:cTn>
                        </p:par>
                        <p:par>
                          <p:cTn id="50" fill="hold">
                            <p:stCondLst>
                              <p:cond delay="2400"/>
                            </p:stCondLst>
                            <p:childTnLst>
                              <p:par>
                                <p:cTn id="51" presetID="53" presetClass="entr" presetSubtype="16" fill="hold" grpId="0" nodeType="afterEffect">
                                  <p:stCondLst>
                                    <p:cond delay="0"/>
                                  </p:stCondLst>
                                  <p:childTnLst>
                                    <p:set>
                                      <p:cBhvr>
                                        <p:cTn id="52" dur="1" fill="hold">
                                          <p:stCondLst>
                                            <p:cond delay="0"/>
                                          </p:stCondLst>
                                        </p:cTn>
                                        <p:tgtEl>
                                          <p:spTgt spid="31">
                                            <p:txEl>
                                              <p:pRg st="0" end="0"/>
                                            </p:txEl>
                                          </p:spTgt>
                                        </p:tgtEl>
                                        <p:attrNameLst>
                                          <p:attrName>style.visibility</p:attrName>
                                        </p:attrNameLst>
                                      </p:cBhvr>
                                      <p:to>
                                        <p:strVal val="visible"/>
                                      </p:to>
                                    </p:set>
                                    <p:anim calcmode="lin" valueType="num">
                                      <p:cBhvr>
                                        <p:cTn id="53" dur="3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5" dur="300"/>
                                        <p:tgtEl>
                                          <p:spTgt spid="31">
                                            <p:txEl>
                                              <p:pRg st="0" end="0"/>
                                            </p:txEl>
                                          </p:spTgt>
                                        </p:tgtEl>
                                      </p:cBhvr>
                                    </p:animEffect>
                                  </p:childTnLst>
                                </p:cTn>
                              </p:par>
                            </p:childTnLst>
                          </p:cTn>
                        </p:par>
                        <p:par>
                          <p:cTn id="56" fill="hold">
                            <p:stCondLst>
                              <p:cond delay="2700"/>
                            </p:stCondLst>
                            <p:childTnLst>
                              <p:par>
                                <p:cTn id="57" presetID="53" presetClass="entr" presetSubtype="16" fill="hold" grpId="0" nodeType="afterEffect">
                                  <p:stCondLst>
                                    <p:cond delay="0"/>
                                  </p:stCondLst>
                                  <p:childTnLst>
                                    <p:set>
                                      <p:cBhvr>
                                        <p:cTn id="58" dur="1" fill="hold">
                                          <p:stCondLst>
                                            <p:cond delay="0"/>
                                          </p:stCondLst>
                                        </p:cTn>
                                        <p:tgtEl>
                                          <p:spTgt spid="32">
                                            <p:txEl>
                                              <p:pRg st="0" end="0"/>
                                            </p:txEl>
                                          </p:spTgt>
                                        </p:tgtEl>
                                        <p:attrNameLst>
                                          <p:attrName>style.visibility</p:attrName>
                                        </p:attrNameLst>
                                      </p:cBhvr>
                                      <p:to>
                                        <p:strVal val="visible"/>
                                      </p:to>
                                    </p:set>
                                    <p:anim calcmode="lin" valueType="num">
                                      <p:cBhvr>
                                        <p:cTn id="59"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0"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1" dur="300"/>
                                        <p:tgtEl>
                                          <p:spTgt spid="32">
                                            <p:txEl>
                                              <p:pRg st="0" end="0"/>
                                            </p:txEl>
                                          </p:spTgt>
                                        </p:tgtEl>
                                      </p:cBhvr>
                                    </p:animEffect>
                                  </p:childTnLst>
                                </p:cTn>
                              </p:par>
                            </p:childTnLst>
                          </p:cTn>
                        </p:par>
                        <p:par>
                          <p:cTn id="62" fill="hold">
                            <p:stCondLst>
                              <p:cond delay="3000"/>
                            </p:stCondLst>
                            <p:childTnLst>
                              <p:par>
                                <p:cTn id="63" presetID="53" presetClass="entr" presetSubtype="16" fill="hold" grpId="0" nodeType="afterEffect">
                                  <p:stCondLst>
                                    <p:cond delay="0"/>
                                  </p:stCondLst>
                                  <p:childTnLst>
                                    <p:set>
                                      <p:cBhvr>
                                        <p:cTn id="64" dur="1" fill="hold">
                                          <p:stCondLst>
                                            <p:cond delay="0"/>
                                          </p:stCondLst>
                                        </p:cTn>
                                        <p:tgtEl>
                                          <p:spTgt spid="33">
                                            <p:txEl>
                                              <p:pRg st="0" end="0"/>
                                            </p:txEl>
                                          </p:spTgt>
                                        </p:tgtEl>
                                        <p:attrNameLst>
                                          <p:attrName>style.visibility</p:attrName>
                                        </p:attrNameLst>
                                      </p:cBhvr>
                                      <p:to>
                                        <p:strVal val="visible"/>
                                      </p:to>
                                    </p:set>
                                    <p:anim calcmode="lin" valueType="num">
                                      <p:cBhvr>
                                        <p:cTn id="65"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66"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67" dur="300"/>
                                        <p:tgtEl>
                                          <p:spTgt spid="33">
                                            <p:txEl>
                                              <p:pRg st="0" end="0"/>
                                            </p:txEl>
                                          </p:spTgt>
                                        </p:tgtEl>
                                      </p:cBhvr>
                                    </p:animEffect>
                                  </p:childTnLst>
                                </p:cTn>
                              </p:par>
                            </p:childTnLst>
                          </p:cTn>
                        </p:par>
                        <p:par>
                          <p:cTn id="68" fill="hold">
                            <p:stCondLst>
                              <p:cond delay="3300"/>
                            </p:stCondLst>
                            <p:childTnLst>
                              <p:par>
                                <p:cTn id="69" presetID="53" presetClass="entr" presetSubtype="16" fill="hold" grpId="0" nodeType="after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p:cTn id="71" dur="300" fill="hold"/>
                                        <p:tgtEl>
                                          <p:spTgt spid="34"/>
                                        </p:tgtEl>
                                        <p:attrNameLst>
                                          <p:attrName>ppt_w</p:attrName>
                                        </p:attrNameLst>
                                      </p:cBhvr>
                                      <p:tavLst>
                                        <p:tav tm="0">
                                          <p:val>
                                            <p:fltVal val="0"/>
                                          </p:val>
                                        </p:tav>
                                        <p:tav tm="100000">
                                          <p:val>
                                            <p:strVal val="#ppt_w"/>
                                          </p:val>
                                        </p:tav>
                                      </p:tavLst>
                                    </p:anim>
                                    <p:anim calcmode="lin" valueType="num">
                                      <p:cBhvr>
                                        <p:cTn id="72" dur="300" fill="hold"/>
                                        <p:tgtEl>
                                          <p:spTgt spid="34"/>
                                        </p:tgtEl>
                                        <p:attrNameLst>
                                          <p:attrName>ppt_h</p:attrName>
                                        </p:attrNameLst>
                                      </p:cBhvr>
                                      <p:tavLst>
                                        <p:tav tm="0">
                                          <p:val>
                                            <p:fltVal val="0"/>
                                          </p:val>
                                        </p:tav>
                                        <p:tav tm="100000">
                                          <p:val>
                                            <p:strVal val="#ppt_h"/>
                                          </p:val>
                                        </p:tav>
                                      </p:tavLst>
                                    </p:anim>
                                    <p:animEffect transition="in" filter="fade">
                                      <p:cBhvr>
                                        <p:cTn id="73" dur="300"/>
                                        <p:tgtEl>
                                          <p:spTgt spid="34"/>
                                        </p:tgtEl>
                                      </p:cBhvr>
                                    </p:animEffect>
                                  </p:childTnLst>
                                </p:cTn>
                              </p:par>
                            </p:childTnLst>
                          </p:cTn>
                        </p:par>
                        <p:par>
                          <p:cTn id="74" fill="hold">
                            <p:stCondLst>
                              <p:cond delay="3600"/>
                            </p:stCondLst>
                            <p:childTnLst>
                              <p:par>
                                <p:cTn id="75" presetID="53" presetClass="entr" presetSubtype="16" fill="hold" grpId="0" nodeType="afterEffect">
                                  <p:stCondLst>
                                    <p:cond delay="0"/>
                                  </p:stCondLst>
                                  <p:childTnLst>
                                    <p:set>
                                      <p:cBhvr>
                                        <p:cTn id="76" dur="1" fill="hold">
                                          <p:stCondLst>
                                            <p:cond delay="0"/>
                                          </p:stCondLst>
                                        </p:cTn>
                                        <p:tgtEl>
                                          <p:spTgt spid="35">
                                            <p:txEl>
                                              <p:pRg st="0" end="0"/>
                                            </p:txEl>
                                          </p:spTgt>
                                        </p:tgtEl>
                                        <p:attrNameLst>
                                          <p:attrName>style.visibility</p:attrName>
                                        </p:attrNameLst>
                                      </p:cBhvr>
                                      <p:to>
                                        <p:strVal val="visible"/>
                                      </p:to>
                                    </p:set>
                                    <p:anim calcmode="lin" valueType="num">
                                      <p:cBhvr>
                                        <p:cTn id="77"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35">
                                            <p:txEl>
                                              <p:pRg st="0" end="0"/>
                                            </p:txEl>
                                          </p:spTgt>
                                        </p:tgtEl>
                                      </p:cBhvr>
                                    </p:animEffect>
                                  </p:childTnLst>
                                </p:cTn>
                              </p:par>
                            </p:childTnLst>
                          </p:cTn>
                        </p:par>
                        <p:par>
                          <p:cTn id="80" fill="hold">
                            <p:stCondLst>
                              <p:cond delay="3900"/>
                            </p:stCondLst>
                            <p:childTnLst>
                              <p:par>
                                <p:cTn id="81" presetID="53" presetClass="entr" presetSubtype="16" fill="hold" grpId="0" nodeType="afterEffect">
                                  <p:stCondLst>
                                    <p:cond delay="0"/>
                                  </p:stCondLst>
                                  <p:childTnLst>
                                    <p:set>
                                      <p:cBhvr>
                                        <p:cTn id="82" dur="1" fill="hold">
                                          <p:stCondLst>
                                            <p:cond delay="0"/>
                                          </p:stCondLst>
                                        </p:cTn>
                                        <p:tgtEl>
                                          <p:spTgt spid="36">
                                            <p:txEl>
                                              <p:pRg st="0" end="0"/>
                                            </p:txEl>
                                          </p:spTgt>
                                        </p:tgtEl>
                                        <p:attrNameLst>
                                          <p:attrName>style.visibility</p:attrName>
                                        </p:attrNameLst>
                                      </p:cBhvr>
                                      <p:to>
                                        <p:strVal val="visible"/>
                                      </p:to>
                                    </p:set>
                                    <p:anim calcmode="lin" valueType="num">
                                      <p:cBhvr>
                                        <p:cTn id="83"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4"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85" dur="300"/>
                                        <p:tgtEl>
                                          <p:spTgt spid="36">
                                            <p:txEl>
                                              <p:pRg st="0" end="0"/>
                                            </p:txEl>
                                          </p:spTgt>
                                        </p:tgtEl>
                                      </p:cBhvr>
                                    </p:animEffect>
                                  </p:childTnLst>
                                </p:cTn>
                              </p:par>
                            </p:childTnLst>
                          </p:cTn>
                        </p:par>
                        <p:par>
                          <p:cTn id="86" fill="hold">
                            <p:stCondLst>
                              <p:cond delay="4200"/>
                            </p:stCondLst>
                            <p:childTnLst>
                              <p:par>
                                <p:cTn id="87" presetID="53" presetClass="entr" presetSubtype="16" fill="hold" grpId="0" nodeType="afterEffect">
                                  <p:stCondLst>
                                    <p:cond delay="0"/>
                                  </p:stCondLst>
                                  <p:childTnLst>
                                    <p:set>
                                      <p:cBhvr>
                                        <p:cTn id="88" dur="1" fill="hold">
                                          <p:stCondLst>
                                            <p:cond delay="0"/>
                                          </p:stCondLst>
                                        </p:cTn>
                                        <p:tgtEl>
                                          <p:spTgt spid="37">
                                            <p:txEl>
                                              <p:pRg st="0" end="0"/>
                                            </p:txEl>
                                          </p:spTgt>
                                        </p:tgtEl>
                                        <p:attrNameLst>
                                          <p:attrName>style.visibility</p:attrName>
                                        </p:attrNameLst>
                                      </p:cBhvr>
                                      <p:to>
                                        <p:strVal val="visible"/>
                                      </p:to>
                                    </p:set>
                                    <p:anim calcmode="lin" valueType="num">
                                      <p:cBhvr>
                                        <p:cTn id="89"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37">
                                            <p:txEl>
                                              <p:pRg st="0" end="0"/>
                                            </p:txEl>
                                          </p:spTgt>
                                        </p:tgtEl>
                                      </p:cBhvr>
                                    </p:animEffect>
                                  </p:childTnLst>
                                </p:cTn>
                              </p:par>
                            </p:childTnLst>
                          </p:cTn>
                        </p:par>
                        <p:par>
                          <p:cTn id="92" fill="hold">
                            <p:stCondLst>
                              <p:cond delay="4500"/>
                            </p:stCondLst>
                            <p:childTnLst>
                              <p:par>
                                <p:cTn id="93" presetID="53" presetClass="entr" presetSubtype="16" fill="hold" grpId="0" nodeType="afterEffect">
                                  <p:stCondLst>
                                    <p:cond delay="0"/>
                                  </p:stCondLst>
                                  <p:childTnLst>
                                    <p:set>
                                      <p:cBhvr>
                                        <p:cTn id="94" dur="1" fill="hold">
                                          <p:stCondLst>
                                            <p:cond delay="0"/>
                                          </p:stCondLst>
                                        </p:cTn>
                                        <p:tgtEl>
                                          <p:spTgt spid="38"/>
                                        </p:tgtEl>
                                        <p:attrNameLst>
                                          <p:attrName>style.visibility</p:attrName>
                                        </p:attrNameLst>
                                      </p:cBhvr>
                                      <p:to>
                                        <p:strVal val="visible"/>
                                      </p:to>
                                    </p:set>
                                    <p:anim calcmode="lin" valueType="num">
                                      <p:cBhvr>
                                        <p:cTn id="95" dur="300" fill="hold"/>
                                        <p:tgtEl>
                                          <p:spTgt spid="38"/>
                                        </p:tgtEl>
                                        <p:attrNameLst>
                                          <p:attrName>ppt_w</p:attrName>
                                        </p:attrNameLst>
                                      </p:cBhvr>
                                      <p:tavLst>
                                        <p:tav tm="0">
                                          <p:val>
                                            <p:fltVal val="0"/>
                                          </p:val>
                                        </p:tav>
                                        <p:tav tm="100000">
                                          <p:val>
                                            <p:strVal val="#ppt_w"/>
                                          </p:val>
                                        </p:tav>
                                      </p:tavLst>
                                    </p:anim>
                                    <p:anim calcmode="lin" valueType="num">
                                      <p:cBhvr>
                                        <p:cTn id="96" dur="300" fill="hold"/>
                                        <p:tgtEl>
                                          <p:spTgt spid="38"/>
                                        </p:tgtEl>
                                        <p:attrNameLst>
                                          <p:attrName>ppt_h</p:attrName>
                                        </p:attrNameLst>
                                      </p:cBhvr>
                                      <p:tavLst>
                                        <p:tav tm="0">
                                          <p:val>
                                            <p:fltVal val="0"/>
                                          </p:val>
                                        </p:tav>
                                        <p:tav tm="100000">
                                          <p:val>
                                            <p:strVal val="#ppt_h"/>
                                          </p:val>
                                        </p:tav>
                                      </p:tavLst>
                                    </p:anim>
                                    <p:animEffect transition="in" filter="fade">
                                      <p:cBhvr>
                                        <p:cTn id="97" dur="300"/>
                                        <p:tgtEl>
                                          <p:spTgt spid="38"/>
                                        </p:tgtEl>
                                      </p:cBhvr>
                                    </p:animEffect>
                                  </p:childTnLst>
                                </p:cTn>
                              </p:par>
                            </p:childTnLst>
                          </p:cTn>
                        </p:par>
                        <p:par>
                          <p:cTn id="98" fill="hold">
                            <p:stCondLst>
                              <p:cond delay="4800"/>
                            </p:stCondLst>
                            <p:childTnLst>
                              <p:par>
                                <p:cTn id="99" presetID="53" presetClass="entr" presetSubtype="16" fill="hold" grpId="0" nodeType="afterEffect">
                                  <p:stCondLst>
                                    <p:cond delay="0"/>
                                  </p:stCondLst>
                                  <p:childTnLst>
                                    <p:set>
                                      <p:cBhvr>
                                        <p:cTn id="100" dur="1" fill="hold">
                                          <p:stCondLst>
                                            <p:cond delay="0"/>
                                          </p:stCondLst>
                                        </p:cTn>
                                        <p:tgtEl>
                                          <p:spTgt spid="39">
                                            <p:txEl>
                                              <p:pRg st="0" end="0"/>
                                            </p:txEl>
                                          </p:spTgt>
                                        </p:tgtEl>
                                        <p:attrNameLst>
                                          <p:attrName>style.visibility</p:attrName>
                                        </p:attrNameLst>
                                      </p:cBhvr>
                                      <p:to>
                                        <p:strVal val="visible"/>
                                      </p:to>
                                    </p:set>
                                    <p:anim calcmode="lin" valueType="num">
                                      <p:cBhvr>
                                        <p:cTn id="101" dur="3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02" dur="3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03" dur="300"/>
                                        <p:tgtEl>
                                          <p:spTgt spid="39">
                                            <p:txEl>
                                              <p:pRg st="0" end="0"/>
                                            </p:txEl>
                                          </p:spTgt>
                                        </p:tgtEl>
                                      </p:cBhvr>
                                    </p:animEffect>
                                  </p:childTnLst>
                                </p:cTn>
                              </p:par>
                            </p:childTnLst>
                          </p:cTn>
                        </p:par>
                        <p:par>
                          <p:cTn id="104" fill="hold">
                            <p:stCondLst>
                              <p:cond delay="5100"/>
                            </p:stCondLst>
                            <p:childTnLst>
                              <p:par>
                                <p:cTn id="105" presetID="53" presetClass="entr" presetSubtype="16" fill="hold" grpId="0" nodeType="afterEffect">
                                  <p:stCondLst>
                                    <p:cond delay="0"/>
                                  </p:stCondLst>
                                  <p:childTnLst>
                                    <p:set>
                                      <p:cBhvr>
                                        <p:cTn id="106" dur="1" fill="hold">
                                          <p:stCondLst>
                                            <p:cond delay="0"/>
                                          </p:stCondLst>
                                        </p:cTn>
                                        <p:tgtEl>
                                          <p:spTgt spid="40">
                                            <p:txEl>
                                              <p:pRg st="0" end="0"/>
                                            </p:txEl>
                                          </p:spTgt>
                                        </p:tgtEl>
                                        <p:attrNameLst>
                                          <p:attrName>style.visibility</p:attrName>
                                        </p:attrNameLst>
                                      </p:cBhvr>
                                      <p:to>
                                        <p:strVal val="visible"/>
                                      </p:to>
                                    </p:set>
                                    <p:anim calcmode="lin" valueType="num">
                                      <p:cBhvr>
                                        <p:cTn id="107"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40">
                                            <p:txEl>
                                              <p:pRg st="0" end="0"/>
                                            </p:txEl>
                                          </p:spTgt>
                                        </p:tgtEl>
                                      </p:cBhvr>
                                    </p:animEffect>
                                  </p:childTnLst>
                                </p:cTn>
                              </p:par>
                            </p:childTnLst>
                          </p:cTn>
                        </p:par>
                        <p:par>
                          <p:cTn id="110" fill="hold">
                            <p:stCondLst>
                              <p:cond delay="5400"/>
                            </p:stCondLst>
                            <p:childTnLst>
                              <p:par>
                                <p:cTn id="111" presetID="53" presetClass="entr" presetSubtype="16" fill="hold" grpId="0" nodeType="afterEffect">
                                  <p:stCondLst>
                                    <p:cond delay="0"/>
                                  </p:stCondLst>
                                  <p:childTnLst>
                                    <p:set>
                                      <p:cBhvr>
                                        <p:cTn id="112" dur="1" fill="hold">
                                          <p:stCondLst>
                                            <p:cond delay="0"/>
                                          </p:stCondLst>
                                        </p:cTn>
                                        <p:tgtEl>
                                          <p:spTgt spid="41">
                                            <p:txEl>
                                              <p:pRg st="0" end="0"/>
                                            </p:txEl>
                                          </p:spTgt>
                                        </p:tgtEl>
                                        <p:attrNameLst>
                                          <p:attrName>style.visibility</p:attrName>
                                        </p:attrNameLst>
                                      </p:cBhvr>
                                      <p:to>
                                        <p:strVal val="visible"/>
                                      </p:to>
                                    </p:set>
                                    <p:anim calcmode="lin" valueType="num">
                                      <p:cBhvr>
                                        <p:cTn id="113"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14"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15" dur="300"/>
                                        <p:tgtEl>
                                          <p:spTgt spid="41">
                                            <p:txEl>
                                              <p:pRg st="0" end="0"/>
                                            </p:txEl>
                                          </p:spTgt>
                                        </p:tgtEl>
                                      </p:cBhvr>
                                    </p:animEffect>
                                  </p:childTnLst>
                                </p:cTn>
                              </p:par>
                            </p:childTnLst>
                          </p:cTn>
                        </p:par>
                        <p:par>
                          <p:cTn id="116" fill="hold">
                            <p:stCondLst>
                              <p:cond delay="5700"/>
                            </p:stCondLst>
                            <p:childTnLst>
                              <p:par>
                                <p:cTn id="117" presetID="53" presetClass="entr" presetSubtype="16" fill="hold" grpId="0" nodeType="afterEffect">
                                  <p:stCondLst>
                                    <p:cond delay="0"/>
                                  </p:stCondLst>
                                  <p:childTnLst>
                                    <p:set>
                                      <p:cBhvr>
                                        <p:cTn id="118" dur="1" fill="hold">
                                          <p:stCondLst>
                                            <p:cond delay="0"/>
                                          </p:stCondLst>
                                        </p:cTn>
                                        <p:tgtEl>
                                          <p:spTgt spid="42"/>
                                        </p:tgtEl>
                                        <p:attrNameLst>
                                          <p:attrName>style.visibility</p:attrName>
                                        </p:attrNameLst>
                                      </p:cBhvr>
                                      <p:to>
                                        <p:strVal val="visible"/>
                                      </p:to>
                                    </p:set>
                                    <p:anim calcmode="lin" valueType="num">
                                      <p:cBhvr>
                                        <p:cTn id="119" dur="300" fill="hold"/>
                                        <p:tgtEl>
                                          <p:spTgt spid="42"/>
                                        </p:tgtEl>
                                        <p:attrNameLst>
                                          <p:attrName>ppt_w</p:attrName>
                                        </p:attrNameLst>
                                      </p:cBhvr>
                                      <p:tavLst>
                                        <p:tav tm="0">
                                          <p:val>
                                            <p:fltVal val="0"/>
                                          </p:val>
                                        </p:tav>
                                        <p:tav tm="100000">
                                          <p:val>
                                            <p:strVal val="#ppt_w"/>
                                          </p:val>
                                        </p:tav>
                                      </p:tavLst>
                                    </p:anim>
                                    <p:anim calcmode="lin" valueType="num">
                                      <p:cBhvr>
                                        <p:cTn id="120" dur="300" fill="hold"/>
                                        <p:tgtEl>
                                          <p:spTgt spid="42"/>
                                        </p:tgtEl>
                                        <p:attrNameLst>
                                          <p:attrName>ppt_h</p:attrName>
                                        </p:attrNameLst>
                                      </p:cBhvr>
                                      <p:tavLst>
                                        <p:tav tm="0">
                                          <p:val>
                                            <p:fltVal val="0"/>
                                          </p:val>
                                        </p:tav>
                                        <p:tav tm="100000">
                                          <p:val>
                                            <p:strVal val="#ppt_h"/>
                                          </p:val>
                                        </p:tav>
                                      </p:tavLst>
                                    </p:anim>
                                    <p:animEffect transition="in" filter="fade">
                                      <p:cBhvr>
                                        <p:cTn id="121" dur="300"/>
                                        <p:tgtEl>
                                          <p:spTgt spid="42"/>
                                        </p:tgtEl>
                                      </p:cBhvr>
                                    </p:animEffect>
                                  </p:childTnLst>
                                </p:cTn>
                              </p:par>
                            </p:childTnLst>
                          </p:cTn>
                        </p:par>
                        <p:par>
                          <p:cTn id="122" fill="hold">
                            <p:stCondLst>
                              <p:cond delay="6000"/>
                            </p:stCondLst>
                            <p:childTnLst>
                              <p:par>
                                <p:cTn id="123" presetID="53" presetClass="entr" presetSubtype="16" fill="hold" grpId="0" nodeType="afterEffect">
                                  <p:stCondLst>
                                    <p:cond delay="0"/>
                                  </p:stCondLst>
                                  <p:childTnLst>
                                    <p:set>
                                      <p:cBhvr>
                                        <p:cTn id="124" dur="1" fill="hold">
                                          <p:stCondLst>
                                            <p:cond delay="0"/>
                                          </p:stCondLst>
                                        </p:cTn>
                                        <p:tgtEl>
                                          <p:spTgt spid="43">
                                            <p:txEl>
                                              <p:pRg st="0" end="0"/>
                                            </p:txEl>
                                          </p:spTgt>
                                        </p:tgtEl>
                                        <p:attrNameLst>
                                          <p:attrName>style.visibility</p:attrName>
                                        </p:attrNameLst>
                                      </p:cBhvr>
                                      <p:to>
                                        <p:strVal val="visible"/>
                                      </p:to>
                                    </p:set>
                                    <p:anim calcmode="lin" valueType="num">
                                      <p:cBhvr>
                                        <p:cTn id="125"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26" dur="3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27" dur="300"/>
                                        <p:tgtEl>
                                          <p:spTgt spid="43">
                                            <p:txEl>
                                              <p:pRg st="0" end="0"/>
                                            </p:txEl>
                                          </p:spTgt>
                                        </p:tgtEl>
                                      </p:cBhvr>
                                    </p:animEffect>
                                  </p:childTnLst>
                                </p:cTn>
                              </p:par>
                            </p:childTnLst>
                          </p:cTn>
                        </p:par>
                        <p:par>
                          <p:cTn id="128" fill="hold">
                            <p:stCondLst>
                              <p:cond delay="6300"/>
                            </p:stCondLst>
                            <p:childTnLst>
                              <p:par>
                                <p:cTn id="129" presetID="53" presetClass="entr" presetSubtype="16" fill="hold" grpId="0" nodeType="afterEffect">
                                  <p:stCondLst>
                                    <p:cond delay="0"/>
                                  </p:stCondLst>
                                  <p:childTnLst>
                                    <p:set>
                                      <p:cBhvr>
                                        <p:cTn id="130" dur="1" fill="hold">
                                          <p:stCondLst>
                                            <p:cond delay="0"/>
                                          </p:stCondLst>
                                        </p:cTn>
                                        <p:tgtEl>
                                          <p:spTgt spid="44">
                                            <p:txEl>
                                              <p:pRg st="0" end="0"/>
                                            </p:txEl>
                                          </p:spTgt>
                                        </p:tgtEl>
                                        <p:attrNameLst>
                                          <p:attrName>style.visibility</p:attrName>
                                        </p:attrNameLst>
                                      </p:cBhvr>
                                      <p:to>
                                        <p:strVal val="visible"/>
                                      </p:to>
                                    </p:set>
                                    <p:anim calcmode="lin" valueType="num">
                                      <p:cBhvr>
                                        <p:cTn id="131"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32"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33" dur="300"/>
                                        <p:tgtEl>
                                          <p:spTgt spid="44">
                                            <p:txEl>
                                              <p:pRg st="0" end="0"/>
                                            </p:txEl>
                                          </p:spTgt>
                                        </p:tgtEl>
                                      </p:cBhvr>
                                    </p:animEffect>
                                  </p:childTnLst>
                                </p:cTn>
                              </p:par>
                            </p:childTnLst>
                          </p:cTn>
                        </p:par>
                        <p:par>
                          <p:cTn id="134" fill="hold">
                            <p:stCondLst>
                              <p:cond delay="6600"/>
                            </p:stCondLst>
                            <p:childTnLst>
                              <p:par>
                                <p:cTn id="135" presetID="53" presetClass="entr" presetSubtype="16" fill="hold" grpId="0" nodeType="afterEffect">
                                  <p:stCondLst>
                                    <p:cond delay="0"/>
                                  </p:stCondLst>
                                  <p:childTnLst>
                                    <p:set>
                                      <p:cBhvr>
                                        <p:cTn id="136" dur="1" fill="hold">
                                          <p:stCondLst>
                                            <p:cond delay="0"/>
                                          </p:stCondLst>
                                        </p:cTn>
                                        <p:tgtEl>
                                          <p:spTgt spid="45">
                                            <p:txEl>
                                              <p:pRg st="0" end="0"/>
                                            </p:txEl>
                                          </p:spTgt>
                                        </p:tgtEl>
                                        <p:attrNameLst>
                                          <p:attrName>style.visibility</p:attrName>
                                        </p:attrNameLst>
                                      </p:cBhvr>
                                      <p:to>
                                        <p:strVal val="visible"/>
                                      </p:to>
                                    </p:set>
                                    <p:anim calcmode="lin" valueType="num">
                                      <p:cBhvr>
                                        <p:cTn id="137" dur="3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38" dur="3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39" dur="300"/>
                                        <p:tgtEl>
                                          <p:spTgt spid="45">
                                            <p:txEl>
                                              <p:pRg st="0" end="0"/>
                                            </p:txEl>
                                          </p:spTgt>
                                        </p:tgtEl>
                                      </p:cBhvr>
                                    </p:animEffect>
                                  </p:childTnLst>
                                </p:cTn>
                              </p:par>
                            </p:childTnLst>
                          </p:cTn>
                        </p:par>
                        <p:par>
                          <p:cTn id="140" fill="hold">
                            <p:stCondLst>
                              <p:cond delay="6900"/>
                            </p:stCondLst>
                            <p:childTnLst>
                              <p:par>
                                <p:cTn id="141" presetID="53" presetClass="entr" presetSubtype="16" fill="hold" grpId="0" nodeType="afterEffect">
                                  <p:stCondLst>
                                    <p:cond delay="0"/>
                                  </p:stCondLst>
                                  <p:childTnLst>
                                    <p:set>
                                      <p:cBhvr>
                                        <p:cTn id="142" dur="1" fill="hold">
                                          <p:stCondLst>
                                            <p:cond delay="0"/>
                                          </p:stCondLst>
                                        </p:cTn>
                                        <p:tgtEl>
                                          <p:spTgt spid="46"/>
                                        </p:tgtEl>
                                        <p:attrNameLst>
                                          <p:attrName>style.visibility</p:attrName>
                                        </p:attrNameLst>
                                      </p:cBhvr>
                                      <p:to>
                                        <p:strVal val="visible"/>
                                      </p:to>
                                    </p:set>
                                    <p:anim calcmode="lin" valueType="num">
                                      <p:cBhvr>
                                        <p:cTn id="143" dur="300" fill="hold"/>
                                        <p:tgtEl>
                                          <p:spTgt spid="46"/>
                                        </p:tgtEl>
                                        <p:attrNameLst>
                                          <p:attrName>ppt_w</p:attrName>
                                        </p:attrNameLst>
                                      </p:cBhvr>
                                      <p:tavLst>
                                        <p:tav tm="0">
                                          <p:val>
                                            <p:fltVal val="0"/>
                                          </p:val>
                                        </p:tav>
                                        <p:tav tm="100000">
                                          <p:val>
                                            <p:strVal val="#ppt_w"/>
                                          </p:val>
                                        </p:tav>
                                      </p:tavLst>
                                    </p:anim>
                                    <p:anim calcmode="lin" valueType="num">
                                      <p:cBhvr>
                                        <p:cTn id="144" dur="300" fill="hold"/>
                                        <p:tgtEl>
                                          <p:spTgt spid="46"/>
                                        </p:tgtEl>
                                        <p:attrNameLst>
                                          <p:attrName>ppt_h</p:attrName>
                                        </p:attrNameLst>
                                      </p:cBhvr>
                                      <p:tavLst>
                                        <p:tav tm="0">
                                          <p:val>
                                            <p:fltVal val="0"/>
                                          </p:val>
                                        </p:tav>
                                        <p:tav tm="100000">
                                          <p:val>
                                            <p:strVal val="#ppt_h"/>
                                          </p:val>
                                        </p:tav>
                                      </p:tavLst>
                                    </p:anim>
                                    <p:animEffect transition="in" filter="fade">
                                      <p:cBhvr>
                                        <p:cTn id="145" dur="300"/>
                                        <p:tgtEl>
                                          <p:spTgt spid="46"/>
                                        </p:tgtEl>
                                      </p:cBhvr>
                                    </p:animEffect>
                                  </p:childTnLst>
                                </p:cTn>
                              </p:par>
                            </p:childTnLst>
                          </p:cTn>
                        </p:par>
                        <p:par>
                          <p:cTn id="146" fill="hold">
                            <p:stCondLst>
                              <p:cond delay="7200"/>
                            </p:stCondLst>
                            <p:childTnLst>
                              <p:par>
                                <p:cTn id="147" presetID="53" presetClass="entr" presetSubtype="16" fill="hold" grpId="0" nodeType="afterEffect">
                                  <p:stCondLst>
                                    <p:cond delay="0"/>
                                  </p:stCondLst>
                                  <p:childTnLst>
                                    <p:set>
                                      <p:cBhvr>
                                        <p:cTn id="148" dur="1" fill="hold">
                                          <p:stCondLst>
                                            <p:cond delay="0"/>
                                          </p:stCondLst>
                                        </p:cTn>
                                        <p:tgtEl>
                                          <p:spTgt spid="47">
                                            <p:txEl>
                                              <p:pRg st="0" end="0"/>
                                            </p:txEl>
                                          </p:spTgt>
                                        </p:tgtEl>
                                        <p:attrNameLst>
                                          <p:attrName>style.visibility</p:attrName>
                                        </p:attrNameLst>
                                      </p:cBhvr>
                                      <p:to>
                                        <p:strVal val="visible"/>
                                      </p:to>
                                    </p:set>
                                    <p:anim calcmode="lin" valueType="num">
                                      <p:cBhvr>
                                        <p:cTn id="149" dur="3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50" dur="3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51" dur="300"/>
                                        <p:tgtEl>
                                          <p:spTgt spid="47">
                                            <p:txEl>
                                              <p:pRg st="0" end="0"/>
                                            </p:txEl>
                                          </p:spTgt>
                                        </p:tgtEl>
                                      </p:cBhvr>
                                    </p:animEffect>
                                  </p:childTnLst>
                                </p:cTn>
                              </p:par>
                            </p:childTnLst>
                          </p:cTn>
                        </p:par>
                        <p:par>
                          <p:cTn id="152" fill="hold">
                            <p:stCondLst>
                              <p:cond delay="7500"/>
                            </p:stCondLst>
                            <p:childTnLst>
                              <p:par>
                                <p:cTn id="153" presetID="53" presetClass="entr" presetSubtype="16" fill="hold" grpId="0" nodeType="afterEffect">
                                  <p:stCondLst>
                                    <p:cond delay="0"/>
                                  </p:stCondLst>
                                  <p:childTnLst>
                                    <p:set>
                                      <p:cBhvr>
                                        <p:cTn id="154" dur="1" fill="hold">
                                          <p:stCondLst>
                                            <p:cond delay="0"/>
                                          </p:stCondLst>
                                        </p:cTn>
                                        <p:tgtEl>
                                          <p:spTgt spid="48">
                                            <p:txEl>
                                              <p:pRg st="0" end="0"/>
                                            </p:txEl>
                                          </p:spTgt>
                                        </p:tgtEl>
                                        <p:attrNameLst>
                                          <p:attrName>style.visibility</p:attrName>
                                        </p:attrNameLst>
                                      </p:cBhvr>
                                      <p:to>
                                        <p:strVal val="visible"/>
                                      </p:to>
                                    </p:set>
                                    <p:anim calcmode="lin" valueType="num">
                                      <p:cBhvr>
                                        <p:cTn id="155" dur="3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56" dur="3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57" dur="300"/>
                                        <p:tgtEl>
                                          <p:spTgt spid="48">
                                            <p:txEl>
                                              <p:pRg st="0" end="0"/>
                                            </p:txEl>
                                          </p:spTgt>
                                        </p:tgtEl>
                                      </p:cBhvr>
                                    </p:animEffect>
                                  </p:childTnLst>
                                </p:cTn>
                              </p:par>
                            </p:childTnLst>
                          </p:cTn>
                        </p:par>
                        <p:par>
                          <p:cTn id="158" fill="hold">
                            <p:stCondLst>
                              <p:cond delay="7800"/>
                            </p:stCondLst>
                            <p:childTnLst>
                              <p:par>
                                <p:cTn id="159" presetID="53" presetClass="entr" presetSubtype="16" fill="hold" grpId="0" nodeType="afterEffect">
                                  <p:stCondLst>
                                    <p:cond delay="0"/>
                                  </p:stCondLst>
                                  <p:childTnLst>
                                    <p:set>
                                      <p:cBhvr>
                                        <p:cTn id="160" dur="1" fill="hold">
                                          <p:stCondLst>
                                            <p:cond delay="0"/>
                                          </p:stCondLst>
                                        </p:cTn>
                                        <p:tgtEl>
                                          <p:spTgt spid="49">
                                            <p:txEl>
                                              <p:pRg st="0" end="0"/>
                                            </p:txEl>
                                          </p:spTgt>
                                        </p:tgtEl>
                                        <p:attrNameLst>
                                          <p:attrName>style.visibility</p:attrName>
                                        </p:attrNameLst>
                                      </p:cBhvr>
                                      <p:to>
                                        <p:strVal val="visible"/>
                                      </p:to>
                                    </p:set>
                                    <p:anim calcmode="lin" valueType="num">
                                      <p:cBhvr>
                                        <p:cTn id="161" dur="3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62" dur="3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163" dur="3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P spid="26" grpId="0" animBg="1"/>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Effect transition="in" filter="fade">
                      <p:cBhvr>
                        <p:cTn dur="300"/>
                        <p:tgtEl>
                          <p:spTgt spid="27"/>
                        </p:tgtEl>
                      </p:cBhvr>
                    </p:animEffect>
                  </p:childTnLst>
                </p:cTn>
              </p:par>
            </p:tnLst>
          </p:tmpl>
        </p:tmplLst>
      </p:bldP>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Effect transition="in" filter="fade">
                      <p:cBhvr>
                        <p:cTn dur="3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0" grpId="0" animBg="1"/>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300" fill="hold"/>
                        <p:tgtEl>
                          <p:spTgt spid="31"/>
                        </p:tgtEl>
                        <p:attrNameLst>
                          <p:attrName>ppt_w</p:attrName>
                        </p:attrNameLst>
                      </p:cBhvr>
                      <p:tavLst>
                        <p:tav tm="0">
                          <p:val>
                            <p:fltVal val="0"/>
                          </p:val>
                        </p:tav>
                        <p:tav tm="100000">
                          <p:val>
                            <p:strVal val="#ppt_w"/>
                          </p:val>
                        </p:tav>
                      </p:tavLst>
                    </p:anim>
                    <p:anim calcmode="lin" valueType="num">
                      <p:cBhvr>
                        <p:cTn dur="300" fill="hold"/>
                        <p:tgtEl>
                          <p:spTgt spid="31"/>
                        </p:tgtEl>
                        <p:attrNameLst>
                          <p:attrName>ppt_h</p:attrName>
                        </p:attrNameLst>
                      </p:cBhvr>
                      <p:tavLst>
                        <p:tav tm="0">
                          <p:val>
                            <p:fltVal val="0"/>
                          </p:val>
                        </p:tav>
                        <p:tav tm="100000">
                          <p:val>
                            <p:strVal val="#ppt_h"/>
                          </p:val>
                        </p:tav>
                      </p:tavLst>
                    </p:anim>
                    <p:animEffect transition="in" filter="fade">
                      <p:cBhvr>
                        <p:cTn dur="3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animBg="1"/>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animEffect transition="in" filter="fade">
                      <p:cBhvr>
                        <p:cTn dur="3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8" grpId="0" animBg="1"/>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300" fill="hold"/>
                        <p:tgtEl>
                          <p:spTgt spid="39"/>
                        </p:tgtEl>
                        <p:attrNameLst>
                          <p:attrName>ppt_w</p:attrName>
                        </p:attrNameLst>
                      </p:cBhvr>
                      <p:tavLst>
                        <p:tav tm="0">
                          <p:val>
                            <p:fltVal val="0"/>
                          </p:val>
                        </p:tav>
                        <p:tav tm="100000">
                          <p:val>
                            <p:strVal val="#ppt_w"/>
                          </p:val>
                        </p:tav>
                      </p:tavLst>
                    </p:anim>
                    <p:anim calcmode="lin" valueType="num">
                      <p:cBhvr>
                        <p:cTn dur="300" fill="hold"/>
                        <p:tgtEl>
                          <p:spTgt spid="39"/>
                        </p:tgtEl>
                        <p:attrNameLst>
                          <p:attrName>ppt_h</p:attrName>
                        </p:attrNameLst>
                      </p:cBhvr>
                      <p:tavLst>
                        <p:tav tm="0">
                          <p:val>
                            <p:fltVal val="0"/>
                          </p:val>
                        </p:tav>
                        <p:tav tm="100000">
                          <p:val>
                            <p:strVal val="#ppt_h"/>
                          </p:val>
                        </p:tav>
                      </p:tavLst>
                    </p:anim>
                    <p:animEffect transition="in" filter="fade">
                      <p:cBhvr>
                        <p:cTn dur="300"/>
                        <p:tgtEl>
                          <p:spTgt spid="39"/>
                        </p:tgtEl>
                      </p:cBhvr>
                    </p:animEffect>
                  </p:childTnLst>
                </p:cTn>
              </p:par>
            </p:tnLst>
          </p:tmpl>
        </p:tmplLst>
      </p:bldP>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animBg="1"/>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animEffect transition="in" filter="fade">
                      <p:cBhvr>
                        <p:cTn dur="300"/>
                        <p:tgtEl>
                          <p:spTgt spid="43"/>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300" fill="hold"/>
                        <p:tgtEl>
                          <p:spTgt spid="45"/>
                        </p:tgtEl>
                        <p:attrNameLst>
                          <p:attrName>ppt_w</p:attrName>
                        </p:attrNameLst>
                      </p:cBhvr>
                      <p:tavLst>
                        <p:tav tm="0">
                          <p:val>
                            <p:fltVal val="0"/>
                          </p:val>
                        </p:tav>
                        <p:tav tm="100000">
                          <p:val>
                            <p:strVal val="#ppt_w"/>
                          </p:val>
                        </p:tav>
                      </p:tavLst>
                    </p:anim>
                    <p:anim calcmode="lin" valueType="num">
                      <p:cBhvr>
                        <p:cTn dur="300" fill="hold"/>
                        <p:tgtEl>
                          <p:spTgt spid="45"/>
                        </p:tgtEl>
                        <p:attrNameLst>
                          <p:attrName>ppt_h</p:attrName>
                        </p:attrNameLst>
                      </p:cBhvr>
                      <p:tavLst>
                        <p:tav tm="0">
                          <p:val>
                            <p:fltVal val="0"/>
                          </p:val>
                        </p:tav>
                        <p:tav tm="100000">
                          <p:val>
                            <p:strVal val="#ppt_h"/>
                          </p:val>
                        </p:tav>
                      </p:tavLst>
                    </p:anim>
                    <p:animEffect transition="in" filter="fade">
                      <p:cBhvr>
                        <p:cTn dur="300"/>
                        <p:tgtEl>
                          <p:spTgt spid="45"/>
                        </p:tgtEl>
                      </p:cBhvr>
                    </p:animEffect>
                  </p:childTnLst>
                </p:cTn>
              </p:par>
            </p:tnLst>
          </p:tmpl>
        </p:tmplLst>
      </p:bldP>
      <p:bldP spid="46" grpId="0" animBg="1"/>
      <p:bldP spid="47" grpId="0" build="p">
        <p:tmplLst>
          <p:tmpl lvl="1">
            <p:tnLst>
              <p:par>
                <p:cTn presetID="53" presetClass="entr" presetSubtype="16"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300" fill="hold"/>
                        <p:tgtEl>
                          <p:spTgt spid="47"/>
                        </p:tgtEl>
                        <p:attrNameLst>
                          <p:attrName>ppt_w</p:attrName>
                        </p:attrNameLst>
                      </p:cBhvr>
                      <p:tavLst>
                        <p:tav tm="0">
                          <p:val>
                            <p:fltVal val="0"/>
                          </p:val>
                        </p:tav>
                        <p:tav tm="100000">
                          <p:val>
                            <p:strVal val="#ppt_w"/>
                          </p:val>
                        </p:tav>
                      </p:tavLst>
                    </p:anim>
                    <p:anim calcmode="lin" valueType="num">
                      <p:cBhvr>
                        <p:cTn dur="300" fill="hold"/>
                        <p:tgtEl>
                          <p:spTgt spid="47"/>
                        </p:tgtEl>
                        <p:attrNameLst>
                          <p:attrName>ppt_h</p:attrName>
                        </p:attrNameLst>
                      </p:cBhvr>
                      <p:tavLst>
                        <p:tav tm="0">
                          <p:val>
                            <p:fltVal val="0"/>
                          </p:val>
                        </p:tav>
                        <p:tav tm="100000">
                          <p:val>
                            <p:strVal val="#ppt_h"/>
                          </p:val>
                        </p:tav>
                      </p:tavLst>
                    </p:anim>
                    <p:animEffect transition="in" filter="fade">
                      <p:cBhvr>
                        <p:cTn dur="300"/>
                        <p:tgtEl>
                          <p:spTgt spid="47"/>
                        </p:tgtEl>
                      </p:cBhvr>
                    </p:animEffect>
                  </p:childTnLst>
                </p:cTn>
              </p:par>
            </p:tnLst>
          </p:tmpl>
        </p:tmplLst>
      </p:bldP>
      <p:bldP spid="48" grpId="0" build="p">
        <p:tmplLst>
          <p:tmpl lvl="1">
            <p:tnLst>
              <p:par>
                <p:cTn presetID="53" presetClass="entr" presetSubtype="16"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p:cTn dur="300" fill="hold"/>
                        <p:tgtEl>
                          <p:spTgt spid="48"/>
                        </p:tgtEl>
                        <p:attrNameLst>
                          <p:attrName>ppt_w</p:attrName>
                        </p:attrNameLst>
                      </p:cBhvr>
                      <p:tavLst>
                        <p:tav tm="0">
                          <p:val>
                            <p:fltVal val="0"/>
                          </p:val>
                        </p:tav>
                        <p:tav tm="100000">
                          <p:val>
                            <p:strVal val="#ppt_w"/>
                          </p:val>
                        </p:tav>
                      </p:tavLst>
                    </p:anim>
                    <p:anim calcmode="lin" valueType="num">
                      <p:cBhvr>
                        <p:cTn dur="300" fill="hold"/>
                        <p:tgtEl>
                          <p:spTgt spid="48"/>
                        </p:tgtEl>
                        <p:attrNameLst>
                          <p:attrName>ppt_h</p:attrName>
                        </p:attrNameLst>
                      </p:cBhvr>
                      <p:tavLst>
                        <p:tav tm="0">
                          <p:val>
                            <p:fltVal val="0"/>
                          </p:val>
                        </p:tav>
                        <p:tav tm="100000">
                          <p:val>
                            <p:strVal val="#ppt_h"/>
                          </p:val>
                        </p:tav>
                      </p:tavLst>
                    </p:anim>
                    <p:animEffect transition="in" filter="fade">
                      <p:cBhvr>
                        <p:cTn dur="300"/>
                        <p:tgtEl>
                          <p:spTgt spid="48"/>
                        </p:tgtEl>
                      </p:cBhvr>
                    </p:animEffect>
                  </p:childTnLst>
                </p:cTn>
              </p:par>
            </p:tnLst>
          </p:tmpl>
        </p:tmplLst>
      </p:bldP>
      <p:bldP spid="49" grpId="0" build="p">
        <p:tmplLst>
          <p:tmpl lvl="1">
            <p:tnLst>
              <p:par>
                <p:cTn presetID="53" presetClass="entr" presetSubtype="16"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300" fill="hold"/>
                        <p:tgtEl>
                          <p:spTgt spid="49"/>
                        </p:tgtEl>
                        <p:attrNameLst>
                          <p:attrName>ppt_w</p:attrName>
                        </p:attrNameLst>
                      </p:cBhvr>
                      <p:tavLst>
                        <p:tav tm="0">
                          <p:val>
                            <p:fltVal val="0"/>
                          </p:val>
                        </p:tav>
                        <p:tav tm="100000">
                          <p:val>
                            <p:strVal val="#ppt_w"/>
                          </p:val>
                        </p:tav>
                      </p:tavLst>
                    </p:anim>
                    <p:anim calcmode="lin" valueType="num">
                      <p:cBhvr>
                        <p:cTn dur="300" fill="hold"/>
                        <p:tgtEl>
                          <p:spTgt spid="49"/>
                        </p:tgtEl>
                        <p:attrNameLst>
                          <p:attrName>ppt_h</p:attrName>
                        </p:attrNameLst>
                      </p:cBhvr>
                      <p:tavLst>
                        <p:tav tm="0">
                          <p:val>
                            <p:fltVal val="0"/>
                          </p:val>
                        </p:tav>
                        <p:tav tm="100000">
                          <p:val>
                            <p:strVal val="#ppt_h"/>
                          </p:val>
                        </p:tav>
                      </p:tavLst>
                    </p:anim>
                    <p:animEffect transition="in" filter="fade">
                      <p:cBhvr>
                        <p:cTn dur="300"/>
                        <p:tgtEl>
                          <p:spTgt spid="49"/>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ic list 2">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Iconic</a:t>
            </a:r>
            <a:r>
              <a:rPr lang="es-ES_tradnl" dirty="0" smtClean="0"/>
              <a:t> </a:t>
            </a:r>
            <a:r>
              <a:rPr lang="es-ES_tradnl" dirty="0" err="1" smtClean="0"/>
              <a:t>list</a:t>
            </a:r>
            <a:r>
              <a:rPr lang="es-ES_tradnl" dirty="0" smtClean="0"/>
              <a:t> 2</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6" name="Rounded Rectangle 25"/>
          <p:cNvSpPr/>
          <p:nvPr userDrawn="1"/>
        </p:nvSpPr>
        <p:spPr>
          <a:xfrm>
            <a:off x="10199945" y="4087132"/>
            <a:ext cx="1440190"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7" name="Text Placeholder 7"/>
          <p:cNvSpPr>
            <a:spLocks noGrp="1"/>
          </p:cNvSpPr>
          <p:nvPr>
            <p:ph type="body" sz="quarter" idx="17" hasCustomPrompt="1"/>
          </p:nvPr>
        </p:nvSpPr>
        <p:spPr>
          <a:xfrm>
            <a:off x="10304258" y="430091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28" name="Text Placeholder 7"/>
          <p:cNvSpPr>
            <a:spLocks noGrp="1"/>
          </p:cNvSpPr>
          <p:nvPr>
            <p:ph type="body" sz="quarter" idx="20" hasCustomPrompt="1"/>
          </p:nvPr>
        </p:nvSpPr>
        <p:spPr>
          <a:xfrm>
            <a:off x="1554151" y="3996263"/>
            <a:ext cx="828000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29" name="Text Placeholder 2"/>
          <p:cNvSpPr>
            <a:spLocks noGrp="1"/>
          </p:cNvSpPr>
          <p:nvPr>
            <p:ph type="body" sz="quarter" idx="16" hasCustomPrompt="1"/>
          </p:nvPr>
        </p:nvSpPr>
        <p:spPr>
          <a:xfrm>
            <a:off x="1554151" y="4726082"/>
            <a:ext cx="8280001"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30" name="Rounded Rectangle 29"/>
          <p:cNvSpPr/>
          <p:nvPr userDrawn="1"/>
        </p:nvSpPr>
        <p:spPr>
          <a:xfrm>
            <a:off x="12697644" y="4087132"/>
            <a:ext cx="1440190"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1" name="Text Placeholder 7"/>
          <p:cNvSpPr>
            <a:spLocks noGrp="1"/>
          </p:cNvSpPr>
          <p:nvPr>
            <p:ph type="body" sz="quarter" idx="21" hasCustomPrompt="1"/>
          </p:nvPr>
        </p:nvSpPr>
        <p:spPr>
          <a:xfrm>
            <a:off x="12801959" y="430091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32" name="Text Placeholder 7"/>
          <p:cNvSpPr>
            <a:spLocks noGrp="1"/>
          </p:cNvSpPr>
          <p:nvPr>
            <p:ph type="body" sz="quarter" idx="22" hasCustomPrompt="1"/>
          </p:nvPr>
        </p:nvSpPr>
        <p:spPr>
          <a:xfrm>
            <a:off x="14408809" y="3996263"/>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33" name="Text Placeholder 2"/>
          <p:cNvSpPr>
            <a:spLocks noGrp="1"/>
          </p:cNvSpPr>
          <p:nvPr>
            <p:ph type="body" sz="quarter" idx="23" hasCustomPrompt="1"/>
          </p:nvPr>
        </p:nvSpPr>
        <p:spPr>
          <a:xfrm>
            <a:off x="14408809" y="4726082"/>
            <a:ext cx="8280001"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34" name="Rounded Rectangle 33"/>
          <p:cNvSpPr/>
          <p:nvPr userDrawn="1"/>
        </p:nvSpPr>
        <p:spPr>
          <a:xfrm>
            <a:off x="10199945" y="7067398"/>
            <a:ext cx="1440190"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5" name="Text Placeholder 7"/>
          <p:cNvSpPr>
            <a:spLocks noGrp="1"/>
          </p:cNvSpPr>
          <p:nvPr>
            <p:ph type="body" sz="quarter" idx="24" hasCustomPrompt="1"/>
          </p:nvPr>
        </p:nvSpPr>
        <p:spPr>
          <a:xfrm>
            <a:off x="10304258" y="728118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36" name="Text Placeholder 7"/>
          <p:cNvSpPr>
            <a:spLocks noGrp="1"/>
          </p:cNvSpPr>
          <p:nvPr>
            <p:ph type="body" sz="quarter" idx="25" hasCustomPrompt="1"/>
          </p:nvPr>
        </p:nvSpPr>
        <p:spPr>
          <a:xfrm>
            <a:off x="1554151" y="6976531"/>
            <a:ext cx="828000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37" name="Text Placeholder 2"/>
          <p:cNvSpPr>
            <a:spLocks noGrp="1"/>
          </p:cNvSpPr>
          <p:nvPr>
            <p:ph type="body" sz="quarter" idx="26" hasCustomPrompt="1"/>
          </p:nvPr>
        </p:nvSpPr>
        <p:spPr>
          <a:xfrm>
            <a:off x="1554151" y="7706350"/>
            <a:ext cx="8280001"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38" name="Rounded Rectangle 37"/>
          <p:cNvSpPr/>
          <p:nvPr userDrawn="1"/>
        </p:nvSpPr>
        <p:spPr>
          <a:xfrm>
            <a:off x="12697644" y="7067398"/>
            <a:ext cx="1440190"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9" name="Text Placeholder 7"/>
          <p:cNvSpPr>
            <a:spLocks noGrp="1"/>
          </p:cNvSpPr>
          <p:nvPr>
            <p:ph type="body" sz="quarter" idx="27" hasCustomPrompt="1"/>
          </p:nvPr>
        </p:nvSpPr>
        <p:spPr>
          <a:xfrm>
            <a:off x="12801959" y="728118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0" name="Text Placeholder 7"/>
          <p:cNvSpPr>
            <a:spLocks noGrp="1"/>
          </p:cNvSpPr>
          <p:nvPr>
            <p:ph type="body" sz="quarter" idx="28" hasCustomPrompt="1"/>
          </p:nvPr>
        </p:nvSpPr>
        <p:spPr>
          <a:xfrm>
            <a:off x="14408809" y="6976531"/>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41" name="Text Placeholder 2"/>
          <p:cNvSpPr>
            <a:spLocks noGrp="1"/>
          </p:cNvSpPr>
          <p:nvPr>
            <p:ph type="body" sz="quarter" idx="29" hasCustomPrompt="1"/>
          </p:nvPr>
        </p:nvSpPr>
        <p:spPr>
          <a:xfrm>
            <a:off x="14408809" y="7706350"/>
            <a:ext cx="8280001"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42" name="Rounded Rectangle 41"/>
          <p:cNvSpPr/>
          <p:nvPr userDrawn="1"/>
        </p:nvSpPr>
        <p:spPr>
          <a:xfrm>
            <a:off x="10177364" y="10025086"/>
            <a:ext cx="1440190"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3" name="Text Placeholder 7"/>
          <p:cNvSpPr>
            <a:spLocks noGrp="1"/>
          </p:cNvSpPr>
          <p:nvPr>
            <p:ph type="body" sz="quarter" idx="30" hasCustomPrompt="1"/>
          </p:nvPr>
        </p:nvSpPr>
        <p:spPr>
          <a:xfrm>
            <a:off x="10281679" y="1023887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4" name="Text Placeholder 7"/>
          <p:cNvSpPr>
            <a:spLocks noGrp="1"/>
          </p:cNvSpPr>
          <p:nvPr>
            <p:ph type="body" sz="quarter" idx="31" hasCustomPrompt="1"/>
          </p:nvPr>
        </p:nvSpPr>
        <p:spPr>
          <a:xfrm>
            <a:off x="1531573" y="9934221"/>
            <a:ext cx="828000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45" name="Text Placeholder 2"/>
          <p:cNvSpPr>
            <a:spLocks noGrp="1"/>
          </p:cNvSpPr>
          <p:nvPr>
            <p:ph type="body" sz="quarter" idx="32" hasCustomPrompt="1"/>
          </p:nvPr>
        </p:nvSpPr>
        <p:spPr>
          <a:xfrm>
            <a:off x="1531573" y="10664038"/>
            <a:ext cx="8280001"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46" name="Rounded Rectangle 45"/>
          <p:cNvSpPr/>
          <p:nvPr userDrawn="1"/>
        </p:nvSpPr>
        <p:spPr>
          <a:xfrm>
            <a:off x="12697644" y="10025086"/>
            <a:ext cx="1440190"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7" name="Text Placeholder 7"/>
          <p:cNvSpPr>
            <a:spLocks noGrp="1"/>
          </p:cNvSpPr>
          <p:nvPr>
            <p:ph type="body" sz="quarter" idx="33" hasCustomPrompt="1"/>
          </p:nvPr>
        </p:nvSpPr>
        <p:spPr>
          <a:xfrm>
            <a:off x="12801959" y="1023887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8" name="Text Placeholder 7"/>
          <p:cNvSpPr>
            <a:spLocks noGrp="1"/>
          </p:cNvSpPr>
          <p:nvPr>
            <p:ph type="body" sz="quarter" idx="34" hasCustomPrompt="1"/>
          </p:nvPr>
        </p:nvSpPr>
        <p:spPr>
          <a:xfrm>
            <a:off x="14408809" y="9934221"/>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49" name="Text Placeholder 2"/>
          <p:cNvSpPr>
            <a:spLocks noGrp="1"/>
          </p:cNvSpPr>
          <p:nvPr>
            <p:ph type="body" sz="quarter" idx="35" hasCustomPrompt="1"/>
          </p:nvPr>
        </p:nvSpPr>
        <p:spPr>
          <a:xfrm>
            <a:off x="14408809" y="10664038"/>
            <a:ext cx="8280001"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Tree>
    <p:extLst>
      <p:ext uri="{BB962C8B-B14F-4D97-AF65-F5344CB8AC3E}">
        <p14:creationId xmlns:p14="http://schemas.microsoft.com/office/powerpoint/2010/main" val="228648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53" presetClass="entr" presetSubtype="16"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300" fill="hold"/>
                                        <p:tgtEl>
                                          <p:spTgt spid="26"/>
                                        </p:tgtEl>
                                        <p:attrNameLst>
                                          <p:attrName>ppt_w</p:attrName>
                                        </p:attrNameLst>
                                      </p:cBhvr>
                                      <p:tavLst>
                                        <p:tav tm="0">
                                          <p:val>
                                            <p:fltVal val="0"/>
                                          </p:val>
                                        </p:tav>
                                        <p:tav tm="100000">
                                          <p:val>
                                            <p:strVal val="#ppt_w"/>
                                          </p:val>
                                        </p:tav>
                                      </p:tavLst>
                                    </p:anim>
                                    <p:anim calcmode="lin" valueType="num">
                                      <p:cBhvr>
                                        <p:cTn id="24" dur="300" fill="hold"/>
                                        <p:tgtEl>
                                          <p:spTgt spid="26"/>
                                        </p:tgtEl>
                                        <p:attrNameLst>
                                          <p:attrName>ppt_h</p:attrName>
                                        </p:attrNameLst>
                                      </p:cBhvr>
                                      <p:tavLst>
                                        <p:tav tm="0">
                                          <p:val>
                                            <p:fltVal val="0"/>
                                          </p:val>
                                        </p:tav>
                                        <p:tav tm="100000">
                                          <p:val>
                                            <p:strVal val="#ppt_h"/>
                                          </p:val>
                                        </p:tav>
                                      </p:tavLst>
                                    </p:anim>
                                    <p:animEffect transition="in" filter="fade">
                                      <p:cBhvr>
                                        <p:cTn id="25" dur="300"/>
                                        <p:tgtEl>
                                          <p:spTgt spid="26"/>
                                        </p:tgtEl>
                                      </p:cBhvr>
                                    </p:animEffect>
                                  </p:childTnLst>
                                </p:cTn>
                              </p:par>
                            </p:childTnLst>
                          </p:cTn>
                        </p:par>
                        <p:par>
                          <p:cTn id="26" fill="hold">
                            <p:stCondLst>
                              <p:cond delay="1200"/>
                            </p:stCondLst>
                            <p:childTnLst>
                              <p:par>
                                <p:cTn id="27" presetID="53" presetClass="entr" presetSubtype="16" fill="hold" grpId="0" nodeType="afterEffect">
                                  <p:stCondLst>
                                    <p:cond delay="0"/>
                                  </p:stCondLst>
                                  <p:childTnLst>
                                    <p:set>
                                      <p:cBhvr>
                                        <p:cTn id="28" dur="1" fill="hold">
                                          <p:stCondLst>
                                            <p:cond delay="0"/>
                                          </p:stCondLst>
                                        </p:cTn>
                                        <p:tgtEl>
                                          <p:spTgt spid="27">
                                            <p:txEl>
                                              <p:pRg st="0" end="0"/>
                                            </p:txEl>
                                          </p:spTgt>
                                        </p:tgtEl>
                                        <p:attrNameLst>
                                          <p:attrName>style.visibility</p:attrName>
                                        </p:attrNameLst>
                                      </p:cBhvr>
                                      <p:to>
                                        <p:strVal val="visible"/>
                                      </p:to>
                                    </p:set>
                                    <p:anim calcmode="lin" valueType="num">
                                      <p:cBhvr>
                                        <p:cTn id="29"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30" dur="3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31" dur="300"/>
                                        <p:tgtEl>
                                          <p:spTgt spid="27">
                                            <p:txEl>
                                              <p:pRg st="0" end="0"/>
                                            </p:txEl>
                                          </p:spTgt>
                                        </p:tgtEl>
                                      </p:cBhvr>
                                    </p:animEffect>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28">
                                            <p:txEl>
                                              <p:pRg st="0" end="0"/>
                                            </p:txEl>
                                          </p:spTgt>
                                        </p:tgtEl>
                                        <p:attrNameLst>
                                          <p:attrName>style.visibility</p:attrName>
                                        </p:attrNameLst>
                                      </p:cBhvr>
                                      <p:to>
                                        <p:strVal val="visible"/>
                                      </p:to>
                                    </p:set>
                                    <p:anim calcmode="lin" valueType="num">
                                      <p:cBhvr>
                                        <p:cTn id="35" dur="3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36" dur="3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37" dur="300"/>
                                        <p:tgtEl>
                                          <p:spTgt spid="28">
                                            <p:txEl>
                                              <p:pRg st="0" end="0"/>
                                            </p:txEl>
                                          </p:spTgt>
                                        </p:tgtEl>
                                      </p:cBhvr>
                                    </p:animEffect>
                                  </p:childTnLst>
                                </p:cTn>
                              </p:par>
                            </p:childTnLst>
                          </p:cTn>
                        </p:par>
                        <p:par>
                          <p:cTn id="38" fill="hold">
                            <p:stCondLst>
                              <p:cond delay="1800"/>
                            </p:stCondLst>
                            <p:childTnLst>
                              <p:par>
                                <p:cTn id="39" presetID="53" presetClass="entr" presetSubtype="16" fill="hold" grpId="0" nodeType="afterEffect">
                                  <p:stCondLst>
                                    <p:cond delay="0"/>
                                  </p:stCondLst>
                                  <p:childTnLst>
                                    <p:set>
                                      <p:cBhvr>
                                        <p:cTn id="40" dur="1" fill="hold">
                                          <p:stCondLst>
                                            <p:cond delay="0"/>
                                          </p:stCondLst>
                                        </p:cTn>
                                        <p:tgtEl>
                                          <p:spTgt spid="29">
                                            <p:txEl>
                                              <p:pRg st="0" end="0"/>
                                            </p:txEl>
                                          </p:spTgt>
                                        </p:tgtEl>
                                        <p:attrNameLst>
                                          <p:attrName>style.visibility</p:attrName>
                                        </p:attrNameLst>
                                      </p:cBhvr>
                                      <p:to>
                                        <p:strVal val="visible"/>
                                      </p:to>
                                    </p:set>
                                    <p:anim calcmode="lin" valueType="num">
                                      <p:cBhvr>
                                        <p:cTn id="41"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2"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3" dur="300"/>
                                        <p:tgtEl>
                                          <p:spTgt spid="29">
                                            <p:txEl>
                                              <p:pRg st="0" end="0"/>
                                            </p:txEl>
                                          </p:spTgt>
                                        </p:tgtEl>
                                      </p:cBhvr>
                                    </p:animEffect>
                                  </p:childTnLst>
                                </p:cTn>
                              </p:par>
                            </p:childTnLst>
                          </p:cTn>
                        </p:par>
                        <p:par>
                          <p:cTn id="44" fill="hold">
                            <p:stCondLst>
                              <p:cond delay="2100"/>
                            </p:stCondLst>
                            <p:childTnLst>
                              <p:par>
                                <p:cTn id="45" presetID="53" presetClass="entr" presetSubtype="16"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 calcmode="lin" valueType="num">
                                      <p:cBhvr>
                                        <p:cTn id="47" dur="300" fill="hold"/>
                                        <p:tgtEl>
                                          <p:spTgt spid="30"/>
                                        </p:tgtEl>
                                        <p:attrNameLst>
                                          <p:attrName>ppt_w</p:attrName>
                                        </p:attrNameLst>
                                      </p:cBhvr>
                                      <p:tavLst>
                                        <p:tav tm="0">
                                          <p:val>
                                            <p:fltVal val="0"/>
                                          </p:val>
                                        </p:tav>
                                        <p:tav tm="100000">
                                          <p:val>
                                            <p:strVal val="#ppt_w"/>
                                          </p:val>
                                        </p:tav>
                                      </p:tavLst>
                                    </p:anim>
                                    <p:anim calcmode="lin" valueType="num">
                                      <p:cBhvr>
                                        <p:cTn id="48" dur="300" fill="hold"/>
                                        <p:tgtEl>
                                          <p:spTgt spid="30"/>
                                        </p:tgtEl>
                                        <p:attrNameLst>
                                          <p:attrName>ppt_h</p:attrName>
                                        </p:attrNameLst>
                                      </p:cBhvr>
                                      <p:tavLst>
                                        <p:tav tm="0">
                                          <p:val>
                                            <p:fltVal val="0"/>
                                          </p:val>
                                        </p:tav>
                                        <p:tav tm="100000">
                                          <p:val>
                                            <p:strVal val="#ppt_h"/>
                                          </p:val>
                                        </p:tav>
                                      </p:tavLst>
                                    </p:anim>
                                    <p:animEffect transition="in" filter="fade">
                                      <p:cBhvr>
                                        <p:cTn id="49" dur="300"/>
                                        <p:tgtEl>
                                          <p:spTgt spid="30"/>
                                        </p:tgtEl>
                                      </p:cBhvr>
                                    </p:animEffect>
                                  </p:childTnLst>
                                </p:cTn>
                              </p:par>
                            </p:childTnLst>
                          </p:cTn>
                        </p:par>
                        <p:par>
                          <p:cTn id="50" fill="hold">
                            <p:stCondLst>
                              <p:cond delay="2400"/>
                            </p:stCondLst>
                            <p:childTnLst>
                              <p:par>
                                <p:cTn id="51" presetID="53" presetClass="entr" presetSubtype="16" fill="hold" grpId="0" nodeType="afterEffect">
                                  <p:stCondLst>
                                    <p:cond delay="0"/>
                                  </p:stCondLst>
                                  <p:childTnLst>
                                    <p:set>
                                      <p:cBhvr>
                                        <p:cTn id="52" dur="1" fill="hold">
                                          <p:stCondLst>
                                            <p:cond delay="0"/>
                                          </p:stCondLst>
                                        </p:cTn>
                                        <p:tgtEl>
                                          <p:spTgt spid="31">
                                            <p:txEl>
                                              <p:pRg st="0" end="0"/>
                                            </p:txEl>
                                          </p:spTgt>
                                        </p:tgtEl>
                                        <p:attrNameLst>
                                          <p:attrName>style.visibility</p:attrName>
                                        </p:attrNameLst>
                                      </p:cBhvr>
                                      <p:to>
                                        <p:strVal val="visible"/>
                                      </p:to>
                                    </p:set>
                                    <p:anim calcmode="lin" valueType="num">
                                      <p:cBhvr>
                                        <p:cTn id="53" dur="3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5" dur="300"/>
                                        <p:tgtEl>
                                          <p:spTgt spid="31">
                                            <p:txEl>
                                              <p:pRg st="0" end="0"/>
                                            </p:txEl>
                                          </p:spTgt>
                                        </p:tgtEl>
                                      </p:cBhvr>
                                    </p:animEffect>
                                  </p:childTnLst>
                                </p:cTn>
                              </p:par>
                            </p:childTnLst>
                          </p:cTn>
                        </p:par>
                        <p:par>
                          <p:cTn id="56" fill="hold">
                            <p:stCondLst>
                              <p:cond delay="2700"/>
                            </p:stCondLst>
                            <p:childTnLst>
                              <p:par>
                                <p:cTn id="57" presetID="53" presetClass="entr" presetSubtype="16" fill="hold" grpId="0" nodeType="afterEffect">
                                  <p:stCondLst>
                                    <p:cond delay="0"/>
                                  </p:stCondLst>
                                  <p:childTnLst>
                                    <p:set>
                                      <p:cBhvr>
                                        <p:cTn id="58" dur="1" fill="hold">
                                          <p:stCondLst>
                                            <p:cond delay="0"/>
                                          </p:stCondLst>
                                        </p:cTn>
                                        <p:tgtEl>
                                          <p:spTgt spid="32">
                                            <p:txEl>
                                              <p:pRg st="0" end="0"/>
                                            </p:txEl>
                                          </p:spTgt>
                                        </p:tgtEl>
                                        <p:attrNameLst>
                                          <p:attrName>style.visibility</p:attrName>
                                        </p:attrNameLst>
                                      </p:cBhvr>
                                      <p:to>
                                        <p:strVal val="visible"/>
                                      </p:to>
                                    </p:set>
                                    <p:anim calcmode="lin" valueType="num">
                                      <p:cBhvr>
                                        <p:cTn id="59"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0"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1" dur="300"/>
                                        <p:tgtEl>
                                          <p:spTgt spid="32">
                                            <p:txEl>
                                              <p:pRg st="0" end="0"/>
                                            </p:txEl>
                                          </p:spTgt>
                                        </p:tgtEl>
                                      </p:cBhvr>
                                    </p:animEffect>
                                  </p:childTnLst>
                                </p:cTn>
                              </p:par>
                            </p:childTnLst>
                          </p:cTn>
                        </p:par>
                        <p:par>
                          <p:cTn id="62" fill="hold">
                            <p:stCondLst>
                              <p:cond delay="3000"/>
                            </p:stCondLst>
                            <p:childTnLst>
                              <p:par>
                                <p:cTn id="63" presetID="53" presetClass="entr" presetSubtype="16" fill="hold" grpId="0" nodeType="afterEffect">
                                  <p:stCondLst>
                                    <p:cond delay="0"/>
                                  </p:stCondLst>
                                  <p:childTnLst>
                                    <p:set>
                                      <p:cBhvr>
                                        <p:cTn id="64" dur="1" fill="hold">
                                          <p:stCondLst>
                                            <p:cond delay="0"/>
                                          </p:stCondLst>
                                        </p:cTn>
                                        <p:tgtEl>
                                          <p:spTgt spid="33">
                                            <p:txEl>
                                              <p:pRg st="0" end="0"/>
                                            </p:txEl>
                                          </p:spTgt>
                                        </p:tgtEl>
                                        <p:attrNameLst>
                                          <p:attrName>style.visibility</p:attrName>
                                        </p:attrNameLst>
                                      </p:cBhvr>
                                      <p:to>
                                        <p:strVal val="visible"/>
                                      </p:to>
                                    </p:set>
                                    <p:anim calcmode="lin" valueType="num">
                                      <p:cBhvr>
                                        <p:cTn id="65"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66"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67" dur="300"/>
                                        <p:tgtEl>
                                          <p:spTgt spid="33">
                                            <p:txEl>
                                              <p:pRg st="0" end="0"/>
                                            </p:txEl>
                                          </p:spTgt>
                                        </p:tgtEl>
                                      </p:cBhvr>
                                    </p:animEffect>
                                  </p:childTnLst>
                                </p:cTn>
                              </p:par>
                            </p:childTnLst>
                          </p:cTn>
                        </p:par>
                        <p:par>
                          <p:cTn id="68" fill="hold">
                            <p:stCondLst>
                              <p:cond delay="3300"/>
                            </p:stCondLst>
                            <p:childTnLst>
                              <p:par>
                                <p:cTn id="69" presetID="53" presetClass="entr" presetSubtype="16" fill="hold" grpId="0" nodeType="afterEffect">
                                  <p:stCondLst>
                                    <p:cond delay="0"/>
                                  </p:stCondLst>
                                  <p:childTnLst>
                                    <p:set>
                                      <p:cBhvr>
                                        <p:cTn id="70" dur="1" fill="hold">
                                          <p:stCondLst>
                                            <p:cond delay="0"/>
                                          </p:stCondLst>
                                        </p:cTn>
                                        <p:tgtEl>
                                          <p:spTgt spid="34"/>
                                        </p:tgtEl>
                                        <p:attrNameLst>
                                          <p:attrName>style.visibility</p:attrName>
                                        </p:attrNameLst>
                                      </p:cBhvr>
                                      <p:to>
                                        <p:strVal val="visible"/>
                                      </p:to>
                                    </p:set>
                                    <p:anim calcmode="lin" valueType="num">
                                      <p:cBhvr>
                                        <p:cTn id="71" dur="300" fill="hold"/>
                                        <p:tgtEl>
                                          <p:spTgt spid="34"/>
                                        </p:tgtEl>
                                        <p:attrNameLst>
                                          <p:attrName>ppt_w</p:attrName>
                                        </p:attrNameLst>
                                      </p:cBhvr>
                                      <p:tavLst>
                                        <p:tav tm="0">
                                          <p:val>
                                            <p:fltVal val="0"/>
                                          </p:val>
                                        </p:tav>
                                        <p:tav tm="100000">
                                          <p:val>
                                            <p:strVal val="#ppt_w"/>
                                          </p:val>
                                        </p:tav>
                                      </p:tavLst>
                                    </p:anim>
                                    <p:anim calcmode="lin" valueType="num">
                                      <p:cBhvr>
                                        <p:cTn id="72" dur="300" fill="hold"/>
                                        <p:tgtEl>
                                          <p:spTgt spid="34"/>
                                        </p:tgtEl>
                                        <p:attrNameLst>
                                          <p:attrName>ppt_h</p:attrName>
                                        </p:attrNameLst>
                                      </p:cBhvr>
                                      <p:tavLst>
                                        <p:tav tm="0">
                                          <p:val>
                                            <p:fltVal val="0"/>
                                          </p:val>
                                        </p:tav>
                                        <p:tav tm="100000">
                                          <p:val>
                                            <p:strVal val="#ppt_h"/>
                                          </p:val>
                                        </p:tav>
                                      </p:tavLst>
                                    </p:anim>
                                    <p:animEffect transition="in" filter="fade">
                                      <p:cBhvr>
                                        <p:cTn id="73" dur="300"/>
                                        <p:tgtEl>
                                          <p:spTgt spid="34"/>
                                        </p:tgtEl>
                                      </p:cBhvr>
                                    </p:animEffect>
                                  </p:childTnLst>
                                </p:cTn>
                              </p:par>
                            </p:childTnLst>
                          </p:cTn>
                        </p:par>
                        <p:par>
                          <p:cTn id="74" fill="hold">
                            <p:stCondLst>
                              <p:cond delay="3600"/>
                            </p:stCondLst>
                            <p:childTnLst>
                              <p:par>
                                <p:cTn id="75" presetID="53" presetClass="entr" presetSubtype="16" fill="hold" grpId="0" nodeType="afterEffect">
                                  <p:stCondLst>
                                    <p:cond delay="0"/>
                                  </p:stCondLst>
                                  <p:childTnLst>
                                    <p:set>
                                      <p:cBhvr>
                                        <p:cTn id="76" dur="1" fill="hold">
                                          <p:stCondLst>
                                            <p:cond delay="0"/>
                                          </p:stCondLst>
                                        </p:cTn>
                                        <p:tgtEl>
                                          <p:spTgt spid="35">
                                            <p:txEl>
                                              <p:pRg st="0" end="0"/>
                                            </p:txEl>
                                          </p:spTgt>
                                        </p:tgtEl>
                                        <p:attrNameLst>
                                          <p:attrName>style.visibility</p:attrName>
                                        </p:attrNameLst>
                                      </p:cBhvr>
                                      <p:to>
                                        <p:strVal val="visible"/>
                                      </p:to>
                                    </p:set>
                                    <p:anim calcmode="lin" valueType="num">
                                      <p:cBhvr>
                                        <p:cTn id="77"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35">
                                            <p:txEl>
                                              <p:pRg st="0" end="0"/>
                                            </p:txEl>
                                          </p:spTgt>
                                        </p:tgtEl>
                                      </p:cBhvr>
                                    </p:animEffect>
                                  </p:childTnLst>
                                </p:cTn>
                              </p:par>
                            </p:childTnLst>
                          </p:cTn>
                        </p:par>
                        <p:par>
                          <p:cTn id="80" fill="hold">
                            <p:stCondLst>
                              <p:cond delay="3900"/>
                            </p:stCondLst>
                            <p:childTnLst>
                              <p:par>
                                <p:cTn id="81" presetID="53" presetClass="entr" presetSubtype="16" fill="hold" grpId="0" nodeType="afterEffect">
                                  <p:stCondLst>
                                    <p:cond delay="0"/>
                                  </p:stCondLst>
                                  <p:childTnLst>
                                    <p:set>
                                      <p:cBhvr>
                                        <p:cTn id="82" dur="1" fill="hold">
                                          <p:stCondLst>
                                            <p:cond delay="0"/>
                                          </p:stCondLst>
                                        </p:cTn>
                                        <p:tgtEl>
                                          <p:spTgt spid="36">
                                            <p:txEl>
                                              <p:pRg st="0" end="0"/>
                                            </p:txEl>
                                          </p:spTgt>
                                        </p:tgtEl>
                                        <p:attrNameLst>
                                          <p:attrName>style.visibility</p:attrName>
                                        </p:attrNameLst>
                                      </p:cBhvr>
                                      <p:to>
                                        <p:strVal val="visible"/>
                                      </p:to>
                                    </p:set>
                                    <p:anim calcmode="lin" valueType="num">
                                      <p:cBhvr>
                                        <p:cTn id="83"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4"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85" dur="300"/>
                                        <p:tgtEl>
                                          <p:spTgt spid="36">
                                            <p:txEl>
                                              <p:pRg st="0" end="0"/>
                                            </p:txEl>
                                          </p:spTgt>
                                        </p:tgtEl>
                                      </p:cBhvr>
                                    </p:animEffect>
                                  </p:childTnLst>
                                </p:cTn>
                              </p:par>
                            </p:childTnLst>
                          </p:cTn>
                        </p:par>
                        <p:par>
                          <p:cTn id="86" fill="hold">
                            <p:stCondLst>
                              <p:cond delay="4200"/>
                            </p:stCondLst>
                            <p:childTnLst>
                              <p:par>
                                <p:cTn id="87" presetID="53" presetClass="entr" presetSubtype="16" fill="hold" grpId="0" nodeType="afterEffect">
                                  <p:stCondLst>
                                    <p:cond delay="0"/>
                                  </p:stCondLst>
                                  <p:childTnLst>
                                    <p:set>
                                      <p:cBhvr>
                                        <p:cTn id="88" dur="1" fill="hold">
                                          <p:stCondLst>
                                            <p:cond delay="0"/>
                                          </p:stCondLst>
                                        </p:cTn>
                                        <p:tgtEl>
                                          <p:spTgt spid="37">
                                            <p:txEl>
                                              <p:pRg st="0" end="0"/>
                                            </p:txEl>
                                          </p:spTgt>
                                        </p:tgtEl>
                                        <p:attrNameLst>
                                          <p:attrName>style.visibility</p:attrName>
                                        </p:attrNameLst>
                                      </p:cBhvr>
                                      <p:to>
                                        <p:strVal val="visible"/>
                                      </p:to>
                                    </p:set>
                                    <p:anim calcmode="lin" valueType="num">
                                      <p:cBhvr>
                                        <p:cTn id="89"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37">
                                            <p:txEl>
                                              <p:pRg st="0" end="0"/>
                                            </p:txEl>
                                          </p:spTgt>
                                        </p:tgtEl>
                                      </p:cBhvr>
                                    </p:animEffect>
                                  </p:childTnLst>
                                </p:cTn>
                              </p:par>
                            </p:childTnLst>
                          </p:cTn>
                        </p:par>
                        <p:par>
                          <p:cTn id="92" fill="hold">
                            <p:stCondLst>
                              <p:cond delay="4500"/>
                            </p:stCondLst>
                            <p:childTnLst>
                              <p:par>
                                <p:cTn id="93" presetID="53" presetClass="entr" presetSubtype="16" fill="hold" grpId="0" nodeType="afterEffect">
                                  <p:stCondLst>
                                    <p:cond delay="0"/>
                                  </p:stCondLst>
                                  <p:childTnLst>
                                    <p:set>
                                      <p:cBhvr>
                                        <p:cTn id="94" dur="1" fill="hold">
                                          <p:stCondLst>
                                            <p:cond delay="0"/>
                                          </p:stCondLst>
                                        </p:cTn>
                                        <p:tgtEl>
                                          <p:spTgt spid="38"/>
                                        </p:tgtEl>
                                        <p:attrNameLst>
                                          <p:attrName>style.visibility</p:attrName>
                                        </p:attrNameLst>
                                      </p:cBhvr>
                                      <p:to>
                                        <p:strVal val="visible"/>
                                      </p:to>
                                    </p:set>
                                    <p:anim calcmode="lin" valueType="num">
                                      <p:cBhvr>
                                        <p:cTn id="95" dur="300" fill="hold"/>
                                        <p:tgtEl>
                                          <p:spTgt spid="38"/>
                                        </p:tgtEl>
                                        <p:attrNameLst>
                                          <p:attrName>ppt_w</p:attrName>
                                        </p:attrNameLst>
                                      </p:cBhvr>
                                      <p:tavLst>
                                        <p:tav tm="0">
                                          <p:val>
                                            <p:fltVal val="0"/>
                                          </p:val>
                                        </p:tav>
                                        <p:tav tm="100000">
                                          <p:val>
                                            <p:strVal val="#ppt_w"/>
                                          </p:val>
                                        </p:tav>
                                      </p:tavLst>
                                    </p:anim>
                                    <p:anim calcmode="lin" valueType="num">
                                      <p:cBhvr>
                                        <p:cTn id="96" dur="300" fill="hold"/>
                                        <p:tgtEl>
                                          <p:spTgt spid="38"/>
                                        </p:tgtEl>
                                        <p:attrNameLst>
                                          <p:attrName>ppt_h</p:attrName>
                                        </p:attrNameLst>
                                      </p:cBhvr>
                                      <p:tavLst>
                                        <p:tav tm="0">
                                          <p:val>
                                            <p:fltVal val="0"/>
                                          </p:val>
                                        </p:tav>
                                        <p:tav tm="100000">
                                          <p:val>
                                            <p:strVal val="#ppt_h"/>
                                          </p:val>
                                        </p:tav>
                                      </p:tavLst>
                                    </p:anim>
                                    <p:animEffect transition="in" filter="fade">
                                      <p:cBhvr>
                                        <p:cTn id="97" dur="300"/>
                                        <p:tgtEl>
                                          <p:spTgt spid="38"/>
                                        </p:tgtEl>
                                      </p:cBhvr>
                                    </p:animEffect>
                                  </p:childTnLst>
                                </p:cTn>
                              </p:par>
                            </p:childTnLst>
                          </p:cTn>
                        </p:par>
                        <p:par>
                          <p:cTn id="98" fill="hold">
                            <p:stCondLst>
                              <p:cond delay="4800"/>
                            </p:stCondLst>
                            <p:childTnLst>
                              <p:par>
                                <p:cTn id="99" presetID="53" presetClass="entr" presetSubtype="16" fill="hold" grpId="0" nodeType="afterEffect">
                                  <p:stCondLst>
                                    <p:cond delay="0"/>
                                  </p:stCondLst>
                                  <p:childTnLst>
                                    <p:set>
                                      <p:cBhvr>
                                        <p:cTn id="100" dur="1" fill="hold">
                                          <p:stCondLst>
                                            <p:cond delay="0"/>
                                          </p:stCondLst>
                                        </p:cTn>
                                        <p:tgtEl>
                                          <p:spTgt spid="39">
                                            <p:txEl>
                                              <p:pRg st="0" end="0"/>
                                            </p:txEl>
                                          </p:spTgt>
                                        </p:tgtEl>
                                        <p:attrNameLst>
                                          <p:attrName>style.visibility</p:attrName>
                                        </p:attrNameLst>
                                      </p:cBhvr>
                                      <p:to>
                                        <p:strVal val="visible"/>
                                      </p:to>
                                    </p:set>
                                    <p:anim calcmode="lin" valueType="num">
                                      <p:cBhvr>
                                        <p:cTn id="101" dur="3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02" dur="3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03" dur="300"/>
                                        <p:tgtEl>
                                          <p:spTgt spid="39">
                                            <p:txEl>
                                              <p:pRg st="0" end="0"/>
                                            </p:txEl>
                                          </p:spTgt>
                                        </p:tgtEl>
                                      </p:cBhvr>
                                    </p:animEffect>
                                  </p:childTnLst>
                                </p:cTn>
                              </p:par>
                            </p:childTnLst>
                          </p:cTn>
                        </p:par>
                        <p:par>
                          <p:cTn id="104" fill="hold">
                            <p:stCondLst>
                              <p:cond delay="5100"/>
                            </p:stCondLst>
                            <p:childTnLst>
                              <p:par>
                                <p:cTn id="105" presetID="53" presetClass="entr" presetSubtype="16" fill="hold" grpId="0" nodeType="afterEffect">
                                  <p:stCondLst>
                                    <p:cond delay="0"/>
                                  </p:stCondLst>
                                  <p:childTnLst>
                                    <p:set>
                                      <p:cBhvr>
                                        <p:cTn id="106" dur="1" fill="hold">
                                          <p:stCondLst>
                                            <p:cond delay="0"/>
                                          </p:stCondLst>
                                        </p:cTn>
                                        <p:tgtEl>
                                          <p:spTgt spid="40">
                                            <p:txEl>
                                              <p:pRg st="0" end="0"/>
                                            </p:txEl>
                                          </p:spTgt>
                                        </p:tgtEl>
                                        <p:attrNameLst>
                                          <p:attrName>style.visibility</p:attrName>
                                        </p:attrNameLst>
                                      </p:cBhvr>
                                      <p:to>
                                        <p:strVal val="visible"/>
                                      </p:to>
                                    </p:set>
                                    <p:anim calcmode="lin" valueType="num">
                                      <p:cBhvr>
                                        <p:cTn id="107"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40">
                                            <p:txEl>
                                              <p:pRg st="0" end="0"/>
                                            </p:txEl>
                                          </p:spTgt>
                                        </p:tgtEl>
                                      </p:cBhvr>
                                    </p:animEffect>
                                  </p:childTnLst>
                                </p:cTn>
                              </p:par>
                            </p:childTnLst>
                          </p:cTn>
                        </p:par>
                        <p:par>
                          <p:cTn id="110" fill="hold">
                            <p:stCondLst>
                              <p:cond delay="5400"/>
                            </p:stCondLst>
                            <p:childTnLst>
                              <p:par>
                                <p:cTn id="111" presetID="53" presetClass="entr" presetSubtype="16" fill="hold" grpId="0" nodeType="afterEffect">
                                  <p:stCondLst>
                                    <p:cond delay="0"/>
                                  </p:stCondLst>
                                  <p:childTnLst>
                                    <p:set>
                                      <p:cBhvr>
                                        <p:cTn id="112" dur="1" fill="hold">
                                          <p:stCondLst>
                                            <p:cond delay="0"/>
                                          </p:stCondLst>
                                        </p:cTn>
                                        <p:tgtEl>
                                          <p:spTgt spid="41">
                                            <p:txEl>
                                              <p:pRg st="0" end="0"/>
                                            </p:txEl>
                                          </p:spTgt>
                                        </p:tgtEl>
                                        <p:attrNameLst>
                                          <p:attrName>style.visibility</p:attrName>
                                        </p:attrNameLst>
                                      </p:cBhvr>
                                      <p:to>
                                        <p:strVal val="visible"/>
                                      </p:to>
                                    </p:set>
                                    <p:anim calcmode="lin" valueType="num">
                                      <p:cBhvr>
                                        <p:cTn id="113"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14"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15" dur="300"/>
                                        <p:tgtEl>
                                          <p:spTgt spid="41">
                                            <p:txEl>
                                              <p:pRg st="0" end="0"/>
                                            </p:txEl>
                                          </p:spTgt>
                                        </p:tgtEl>
                                      </p:cBhvr>
                                    </p:animEffect>
                                  </p:childTnLst>
                                </p:cTn>
                              </p:par>
                            </p:childTnLst>
                          </p:cTn>
                        </p:par>
                        <p:par>
                          <p:cTn id="116" fill="hold">
                            <p:stCondLst>
                              <p:cond delay="5700"/>
                            </p:stCondLst>
                            <p:childTnLst>
                              <p:par>
                                <p:cTn id="117" presetID="53" presetClass="entr" presetSubtype="16" fill="hold" grpId="0" nodeType="afterEffect">
                                  <p:stCondLst>
                                    <p:cond delay="0"/>
                                  </p:stCondLst>
                                  <p:childTnLst>
                                    <p:set>
                                      <p:cBhvr>
                                        <p:cTn id="118" dur="1" fill="hold">
                                          <p:stCondLst>
                                            <p:cond delay="0"/>
                                          </p:stCondLst>
                                        </p:cTn>
                                        <p:tgtEl>
                                          <p:spTgt spid="42"/>
                                        </p:tgtEl>
                                        <p:attrNameLst>
                                          <p:attrName>style.visibility</p:attrName>
                                        </p:attrNameLst>
                                      </p:cBhvr>
                                      <p:to>
                                        <p:strVal val="visible"/>
                                      </p:to>
                                    </p:set>
                                    <p:anim calcmode="lin" valueType="num">
                                      <p:cBhvr>
                                        <p:cTn id="119" dur="300" fill="hold"/>
                                        <p:tgtEl>
                                          <p:spTgt spid="42"/>
                                        </p:tgtEl>
                                        <p:attrNameLst>
                                          <p:attrName>ppt_w</p:attrName>
                                        </p:attrNameLst>
                                      </p:cBhvr>
                                      <p:tavLst>
                                        <p:tav tm="0">
                                          <p:val>
                                            <p:fltVal val="0"/>
                                          </p:val>
                                        </p:tav>
                                        <p:tav tm="100000">
                                          <p:val>
                                            <p:strVal val="#ppt_w"/>
                                          </p:val>
                                        </p:tav>
                                      </p:tavLst>
                                    </p:anim>
                                    <p:anim calcmode="lin" valueType="num">
                                      <p:cBhvr>
                                        <p:cTn id="120" dur="300" fill="hold"/>
                                        <p:tgtEl>
                                          <p:spTgt spid="42"/>
                                        </p:tgtEl>
                                        <p:attrNameLst>
                                          <p:attrName>ppt_h</p:attrName>
                                        </p:attrNameLst>
                                      </p:cBhvr>
                                      <p:tavLst>
                                        <p:tav tm="0">
                                          <p:val>
                                            <p:fltVal val="0"/>
                                          </p:val>
                                        </p:tav>
                                        <p:tav tm="100000">
                                          <p:val>
                                            <p:strVal val="#ppt_h"/>
                                          </p:val>
                                        </p:tav>
                                      </p:tavLst>
                                    </p:anim>
                                    <p:animEffect transition="in" filter="fade">
                                      <p:cBhvr>
                                        <p:cTn id="121" dur="300"/>
                                        <p:tgtEl>
                                          <p:spTgt spid="42"/>
                                        </p:tgtEl>
                                      </p:cBhvr>
                                    </p:animEffect>
                                  </p:childTnLst>
                                </p:cTn>
                              </p:par>
                            </p:childTnLst>
                          </p:cTn>
                        </p:par>
                        <p:par>
                          <p:cTn id="122" fill="hold">
                            <p:stCondLst>
                              <p:cond delay="6000"/>
                            </p:stCondLst>
                            <p:childTnLst>
                              <p:par>
                                <p:cTn id="123" presetID="53" presetClass="entr" presetSubtype="16" fill="hold" grpId="0" nodeType="afterEffect">
                                  <p:stCondLst>
                                    <p:cond delay="0"/>
                                  </p:stCondLst>
                                  <p:childTnLst>
                                    <p:set>
                                      <p:cBhvr>
                                        <p:cTn id="124" dur="1" fill="hold">
                                          <p:stCondLst>
                                            <p:cond delay="0"/>
                                          </p:stCondLst>
                                        </p:cTn>
                                        <p:tgtEl>
                                          <p:spTgt spid="43">
                                            <p:txEl>
                                              <p:pRg st="0" end="0"/>
                                            </p:txEl>
                                          </p:spTgt>
                                        </p:tgtEl>
                                        <p:attrNameLst>
                                          <p:attrName>style.visibility</p:attrName>
                                        </p:attrNameLst>
                                      </p:cBhvr>
                                      <p:to>
                                        <p:strVal val="visible"/>
                                      </p:to>
                                    </p:set>
                                    <p:anim calcmode="lin" valueType="num">
                                      <p:cBhvr>
                                        <p:cTn id="125"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26" dur="3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27" dur="300"/>
                                        <p:tgtEl>
                                          <p:spTgt spid="43">
                                            <p:txEl>
                                              <p:pRg st="0" end="0"/>
                                            </p:txEl>
                                          </p:spTgt>
                                        </p:tgtEl>
                                      </p:cBhvr>
                                    </p:animEffect>
                                  </p:childTnLst>
                                </p:cTn>
                              </p:par>
                            </p:childTnLst>
                          </p:cTn>
                        </p:par>
                        <p:par>
                          <p:cTn id="128" fill="hold">
                            <p:stCondLst>
                              <p:cond delay="6300"/>
                            </p:stCondLst>
                            <p:childTnLst>
                              <p:par>
                                <p:cTn id="129" presetID="53" presetClass="entr" presetSubtype="16" fill="hold" grpId="0" nodeType="afterEffect">
                                  <p:stCondLst>
                                    <p:cond delay="0"/>
                                  </p:stCondLst>
                                  <p:childTnLst>
                                    <p:set>
                                      <p:cBhvr>
                                        <p:cTn id="130" dur="1" fill="hold">
                                          <p:stCondLst>
                                            <p:cond delay="0"/>
                                          </p:stCondLst>
                                        </p:cTn>
                                        <p:tgtEl>
                                          <p:spTgt spid="44">
                                            <p:txEl>
                                              <p:pRg st="0" end="0"/>
                                            </p:txEl>
                                          </p:spTgt>
                                        </p:tgtEl>
                                        <p:attrNameLst>
                                          <p:attrName>style.visibility</p:attrName>
                                        </p:attrNameLst>
                                      </p:cBhvr>
                                      <p:to>
                                        <p:strVal val="visible"/>
                                      </p:to>
                                    </p:set>
                                    <p:anim calcmode="lin" valueType="num">
                                      <p:cBhvr>
                                        <p:cTn id="131"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32"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33" dur="300"/>
                                        <p:tgtEl>
                                          <p:spTgt spid="44">
                                            <p:txEl>
                                              <p:pRg st="0" end="0"/>
                                            </p:txEl>
                                          </p:spTgt>
                                        </p:tgtEl>
                                      </p:cBhvr>
                                    </p:animEffect>
                                  </p:childTnLst>
                                </p:cTn>
                              </p:par>
                            </p:childTnLst>
                          </p:cTn>
                        </p:par>
                        <p:par>
                          <p:cTn id="134" fill="hold">
                            <p:stCondLst>
                              <p:cond delay="6600"/>
                            </p:stCondLst>
                            <p:childTnLst>
                              <p:par>
                                <p:cTn id="135" presetID="53" presetClass="entr" presetSubtype="16" fill="hold" grpId="0" nodeType="afterEffect">
                                  <p:stCondLst>
                                    <p:cond delay="0"/>
                                  </p:stCondLst>
                                  <p:childTnLst>
                                    <p:set>
                                      <p:cBhvr>
                                        <p:cTn id="136" dur="1" fill="hold">
                                          <p:stCondLst>
                                            <p:cond delay="0"/>
                                          </p:stCondLst>
                                        </p:cTn>
                                        <p:tgtEl>
                                          <p:spTgt spid="45">
                                            <p:txEl>
                                              <p:pRg st="0" end="0"/>
                                            </p:txEl>
                                          </p:spTgt>
                                        </p:tgtEl>
                                        <p:attrNameLst>
                                          <p:attrName>style.visibility</p:attrName>
                                        </p:attrNameLst>
                                      </p:cBhvr>
                                      <p:to>
                                        <p:strVal val="visible"/>
                                      </p:to>
                                    </p:set>
                                    <p:anim calcmode="lin" valueType="num">
                                      <p:cBhvr>
                                        <p:cTn id="137" dur="3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38" dur="3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39" dur="300"/>
                                        <p:tgtEl>
                                          <p:spTgt spid="45">
                                            <p:txEl>
                                              <p:pRg st="0" end="0"/>
                                            </p:txEl>
                                          </p:spTgt>
                                        </p:tgtEl>
                                      </p:cBhvr>
                                    </p:animEffect>
                                  </p:childTnLst>
                                </p:cTn>
                              </p:par>
                            </p:childTnLst>
                          </p:cTn>
                        </p:par>
                        <p:par>
                          <p:cTn id="140" fill="hold">
                            <p:stCondLst>
                              <p:cond delay="6900"/>
                            </p:stCondLst>
                            <p:childTnLst>
                              <p:par>
                                <p:cTn id="141" presetID="53" presetClass="entr" presetSubtype="16" fill="hold" grpId="0" nodeType="afterEffect">
                                  <p:stCondLst>
                                    <p:cond delay="0"/>
                                  </p:stCondLst>
                                  <p:childTnLst>
                                    <p:set>
                                      <p:cBhvr>
                                        <p:cTn id="142" dur="1" fill="hold">
                                          <p:stCondLst>
                                            <p:cond delay="0"/>
                                          </p:stCondLst>
                                        </p:cTn>
                                        <p:tgtEl>
                                          <p:spTgt spid="46"/>
                                        </p:tgtEl>
                                        <p:attrNameLst>
                                          <p:attrName>style.visibility</p:attrName>
                                        </p:attrNameLst>
                                      </p:cBhvr>
                                      <p:to>
                                        <p:strVal val="visible"/>
                                      </p:to>
                                    </p:set>
                                    <p:anim calcmode="lin" valueType="num">
                                      <p:cBhvr>
                                        <p:cTn id="143" dur="300" fill="hold"/>
                                        <p:tgtEl>
                                          <p:spTgt spid="46"/>
                                        </p:tgtEl>
                                        <p:attrNameLst>
                                          <p:attrName>ppt_w</p:attrName>
                                        </p:attrNameLst>
                                      </p:cBhvr>
                                      <p:tavLst>
                                        <p:tav tm="0">
                                          <p:val>
                                            <p:fltVal val="0"/>
                                          </p:val>
                                        </p:tav>
                                        <p:tav tm="100000">
                                          <p:val>
                                            <p:strVal val="#ppt_w"/>
                                          </p:val>
                                        </p:tav>
                                      </p:tavLst>
                                    </p:anim>
                                    <p:anim calcmode="lin" valueType="num">
                                      <p:cBhvr>
                                        <p:cTn id="144" dur="300" fill="hold"/>
                                        <p:tgtEl>
                                          <p:spTgt spid="46"/>
                                        </p:tgtEl>
                                        <p:attrNameLst>
                                          <p:attrName>ppt_h</p:attrName>
                                        </p:attrNameLst>
                                      </p:cBhvr>
                                      <p:tavLst>
                                        <p:tav tm="0">
                                          <p:val>
                                            <p:fltVal val="0"/>
                                          </p:val>
                                        </p:tav>
                                        <p:tav tm="100000">
                                          <p:val>
                                            <p:strVal val="#ppt_h"/>
                                          </p:val>
                                        </p:tav>
                                      </p:tavLst>
                                    </p:anim>
                                    <p:animEffect transition="in" filter="fade">
                                      <p:cBhvr>
                                        <p:cTn id="145" dur="300"/>
                                        <p:tgtEl>
                                          <p:spTgt spid="46"/>
                                        </p:tgtEl>
                                      </p:cBhvr>
                                    </p:animEffect>
                                  </p:childTnLst>
                                </p:cTn>
                              </p:par>
                            </p:childTnLst>
                          </p:cTn>
                        </p:par>
                        <p:par>
                          <p:cTn id="146" fill="hold">
                            <p:stCondLst>
                              <p:cond delay="7200"/>
                            </p:stCondLst>
                            <p:childTnLst>
                              <p:par>
                                <p:cTn id="147" presetID="53" presetClass="entr" presetSubtype="16" fill="hold" grpId="0" nodeType="afterEffect">
                                  <p:stCondLst>
                                    <p:cond delay="0"/>
                                  </p:stCondLst>
                                  <p:childTnLst>
                                    <p:set>
                                      <p:cBhvr>
                                        <p:cTn id="148" dur="1" fill="hold">
                                          <p:stCondLst>
                                            <p:cond delay="0"/>
                                          </p:stCondLst>
                                        </p:cTn>
                                        <p:tgtEl>
                                          <p:spTgt spid="47">
                                            <p:txEl>
                                              <p:pRg st="0" end="0"/>
                                            </p:txEl>
                                          </p:spTgt>
                                        </p:tgtEl>
                                        <p:attrNameLst>
                                          <p:attrName>style.visibility</p:attrName>
                                        </p:attrNameLst>
                                      </p:cBhvr>
                                      <p:to>
                                        <p:strVal val="visible"/>
                                      </p:to>
                                    </p:set>
                                    <p:anim calcmode="lin" valueType="num">
                                      <p:cBhvr>
                                        <p:cTn id="149" dur="3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50" dur="3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51" dur="300"/>
                                        <p:tgtEl>
                                          <p:spTgt spid="47">
                                            <p:txEl>
                                              <p:pRg st="0" end="0"/>
                                            </p:txEl>
                                          </p:spTgt>
                                        </p:tgtEl>
                                      </p:cBhvr>
                                    </p:animEffect>
                                  </p:childTnLst>
                                </p:cTn>
                              </p:par>
                            </p:childTnLst>
                          </p:cTn>
                        </p:par>
                        <p:par>
                          <p:cTn id="152" fill="hold">
                            <p:stCondLst>
                              <p:cond delay="7500"/>
                            </p:stCondLst>
                            <p:childTnLst>
                              <p:par>
                                <p:cTn id="153" presetID="53" presetClass="entr" presetSubtype="16" fill="hold" grpId="0" nodeType="afterEffect">
                                  <p:stCondLst>
                                    <p:cond delay="0"/>
                                  </p:stCondLst>
                                  <p:childTnLst>
                                    <p:set>
                                      <p:cBhvr>
                                        <p:cTn id="154" dur="1" fill="hold">
                                          <p:stCondLst>
                                            <p:cond delay="0"/>
                                          </p:stCondLst>
                                        </p:cTn>
                                        <p:tgtEl>
                                          <p:spTgt spid="48">
                                            <p:txEl>
                                              <p:pRg st="0" end="0"/>
                                            </p:txEl>
                                          </p:spTgt>
                                        </p:tgtEl>
                                        <p:attrNameLst>
                                          <p:attrName>style.visibility</p:attrName>
                                        </p:attrNameLst>
                                      </p:cBhvr>
                                      <p:to>
                                        <p:strVal val="visible"/>
                                      </p:to>
                                    </p:set>
                                    <p:anim calcmode="lin" valueType="num">
                                      <p:cBhvr>
                                        <p:cTn id="155" dur="3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56" dur="3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57" dur="300"/>
                                        <p:tgtEl>
                                          <p:spTgt spid="48">
                                            <p:txEl>
                                              <p:pRg st="0" end="0"/>
                                            </p:txEl>
                                          </p:spTgt>
                                        </p:tgtEl>
                                      </p:cBhvr>
                                    </p:animEffect>
                                  </p:childTnLst>
                                </p:cTn>
                              </p:par>
                            </p:childTnLst>
                          </p:cTn>
                        </p:par>
                        <p:par>
                          <p:cTn id="158" fill="hold">
                            <p:stCondLst>
                              <p:cond delay="7800"/>
                            </p:stCondLst>
                            <p:childTnLst>
                              <p:par>
                                <p:cTn id="159" presetID="53" presetClass="entr" presetSubtype="16" fill="hold" grpId="0" nodeType="afterEffect">
                                  <p:stCondLst>
                                    <p:cond delay="0"/>
                                  </p:stCondLst>
                                  <p:childTnLst>
                                    <p:set>
                                      <p:cBhvr>
                                        <p:cTn id="160" dur="1" fill="hold">
                                          <p:stCondLst>
                                            <p:cond delay="0"/>
                                          </p:stCondLst>
                                        </p:cTn>
                                        <p:tgtEl>
                                          <p:spTgt spid="49">
                                            <p:txEl>
                                              <p:pRg st="0" end="0"/>
                                            </p:txEl>
                                          </p:spTgt>
                                        </p:tgtEl>
                                        <p:attrNameLst>
                                          <p:attrName>style.visibility</p:attrName>
                                        </p:attrNameLst>
                                      </p:cBhvr>
                                      <p:to>
                                        <p:strVal val="visible"/>
                                      </p:to>
                                    </p:set>
                                    <p:anim calcmode="lin" valueType="num">
                                      <p:cBhvr>
                                        <p:cTn id="161" dur="3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62" dur="3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163" dur="3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P spid="26" grpId="0" animBg="1"/>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Effect transition="in" filter="fade">
                      <p:cBhvr>
                        <p:cTn dur="300"/>
                        <p:tgtEl>
                          <p:spTgt spid="27"/>
                        </p:tgtEl>
                      </p:cBhvr>
                    </p:animEffect>
                  </p:childTnLst>
                </p:cTn>
              </p:par>
            </p:tnLst>
          </p:tmpl>
        </p:tmplLst>
      </p:bldP>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Effect transition="in" filter="fade">
                      <p:cBhvr>
                        <p:cTn dur="3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0" grpId="0" animBg="1"/>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300" fill="hold"/>
                        <p:tgtEl>
                          <p:spTgt spid="31"/>
                        </p:tgtEl>
                        <p:attrNameLst>
                          <p:attrName>ppt_w</p:attrName>
                        </p:attrNameLst>
                      </p:cBhvr>
                      <p:tavLst>
                        <p:tav tm="0">
                          <p:val>
                            <p:fltVal val="0"/>
                          </p:val>
                        </p:tav>
                        <p:tav tm="100000">
                          <p:val>
                            <p:strVal val="#ppt_w"/>
                          </p:val>
                        </p:tav>
                      </p:tavLst>
                    </p:anim>
                    <p:anim calcmode="lin" valueType="num">
                      <p:cBhvr>
                        <p:cTn dur="300" fill="hold"/>
                        <p:tgtEl>
                          <p:spTgt spid="31"/>
                        </p:tgtEl>
                        <p:attrNameLst>
                          <p:attrName>ppt_h</p:attrName>
                        </p:attrNameLst>
                      </p:cBhvr>
                      <p:tavLst>
                        <p:tav tm="0">
                          <p:val>
                            <p:fltVal val="0"/>
                          </p:val>
                        </p:tav>
                        <p:tav tm="100000">
                          <p:val>
                            <p:strVal val="#ppt_h"/>
                          </p:val>
                        </p:tav>
                      </p:tavLst>
                    </p:anim>
                    <p:animEffect transition="in" filter="fade">
                      <p:cBhvr>
                        <p:cTn dur="3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animBg="1"/>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animEffect transition="in" filter="fade">
                      <p:cBhvr>
                        <p:cTn dur="3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8" grpId="0" animBg="1"/>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300" fill="hold"/>
                        <p:tgtEl>
                          <p:spTgt spid="39"/>
                        </p:tgtEl>
                        <p:attrNameLst>
                          <p:attrName>ppt_w</p:attrName>
                        </p:attrNameLst>
                      </p:cBhvr>
                      <p:tavLst>
                        <p:tav tm="0">
                          <p:val>
                            <p:fltVal val="0"/>
                          </p:val>
                        </p:tav>
                        <p:tav tm="100000">
                          <p:val>
                            <p:strVal val="#ppt_w"/>
                          </p:val>
                        </p:tav>
                      </p:tavLst>
                    </p:anim>
                    <p:anim calcmode="lin" valueType="num">
                      <p:cBhvr>
                        <p:cTn dur="300" fill="hold"/>
                        <p:tgtEl>
                          <p:spTgt spid="39"/>
                        </p:tgtEl>
                        <p:attrNameLst>
                          <p:attrName>ppt_h</p:attrName>
                        </p:attrNameLst>
                      </p:cBhvr>
                      <p:tavLst>
                        <p:tav tm="0">
                          <p:val>
                            <p:fltVal val="0"/>
                          </p:val>
                        </p:tav>
                        <p:tav tm="100000">
                          <p:val>
                            <p:strVal val="#ppt_h"/>
                          </p:val>
                        </p:tav>
                      </p:tavLst>
                    </p:anim>
                    <p:animEffect transition="in" filter="fade">
                      <p:cBhvr>
                        <p:cTn dur="300"/>
                        <p:tgtEl>
                          <p:spTgt spid="39"/>
                        </p:tgtEl>
                      </p:cBhvr>
                    </p:animEffect>
                  </p:childTnLst>
                </p:cTn>
              </p:par>
            </p:tnLst>
          </p:tmpl>
        </p:tmplLst>
      </p:bldP>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animBg="1"/>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animEffect transition="in" filter="fade">
                      <p:cBhvr>
                        <p:cTn dur="300"/>
                        <p:tgtEl>
                          <p:spTgt spid="43"/>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300" fill="hold"/>
                        <p:tgtEl>
                          <p:spTgt spid="45"/>
                        </p:tgtEl>
                        <p:attrNameLst>
                          <p:attrName>ppt_w</p:attrName>
                        </p:attrNameLst>
                      </p:cBhvr>
                      <p:tavLst>
                        <p:tav tm="0">
                          <p:val>
                            <p:fltVal val="0"/>
                          </p:val>
                        </p:tav>
                        <p:tav tm="100000">
                          <p:val>
                            <p:strVal val="#ppt_w"/>
                          </p:val>
                        </p:tav>
                      </p:tavLst>
                    </p:anim>
                    <p:anim calcmode="lin" valueType="num">
                      <p:cBhvr>
                        <p:cTn dur="300" fill="hold"/>
                        <p:tgtEl>
                          <p:spTgt spid="45"/>
                        </p:tgtEl>
                        <p:attrNameLst>
                          <p:attrName>ppt_h</p:attrName>
                        </p:attrNameLst>
                      </p:cBhvr>
                      <p:tavLst>
                        <p:tav tm="0">
                          <p:val>
                            <p:fltVal val="0"/>
                          </p:val>
                        </p:tav>
                        <p:tav tm="100000">
                          <p:val>
                            <p:strVal val="#ppt_h"/>
                          </p:val>
                        </p:tav>
                      </p:tavLst>
                    </p:anim>
                    <p:animEffect transition="in" filter="fade">
                      <p:cBhvr>
                        <p:cTn dur="300"/>
                        <p:tgtEl>
                          <p:spTgt spid="45"/>
                        </p:tgtEl>
                      </p:cBhvr>
                    </p:animEffect>
                  </p:childTnLst>
                </p:cTn>
              </p:par>
            </p:tnLst>
          </p:tmpl>
        </p:tmplLst>
      </p:bldP>
      <p:bldP spid="46" grpId="0" animBg="1"/>
      <p:bldP spid="47" grpId="0" build="p">
        <p:tmplLst>
          <p:tmpl lvl="1">
            <p:tnLst>
              <p:par>
                <p:cTn presetID="53" presetClass="entr" presetSubtype="16"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300" fill="hold"/>
                        <p:tgtEl>
                          <p:spTgt spid="47"/>
                        </p:tgtEl>
                        <p:attrNameLst>
                          <p:attrName>ppt_w</p:attrName>
                        </p:attrNameLst>
                      </p:cBhvr>
                      <p:tavLst>
                        <p:tav tm="0">
                          <p:val>
                            <p:fltVal val="0"/>
                          </p:val>
                        </p:tav>
                        <p:tav tm="100000">
                          <p:val>
                            <p:strVal val="#ppt_w"/>
                          </p:val>
                        </p:tav>
                      </p:tavLst>
                    </p:anim>
                    <p:anim calcmode="lin" valueType="num">
                      <p:cBhvr>
                        <p:cTn dur="300" fill="hold"/>
                        <p:tgtEl>
                          <p:spTgt spid="47"/>
                        </p:tgtEl>
                        <p:attrNameLst>
                          <p:attrName>ppt_h</p:attrName>
                        </p:attrNameLst>
                      </p:cBhvr>
                      <p:tavLst>
                        <p:tav tm="0">
                          <p:val>
                            <p:fltVal val="0"/>
                          </p:val>
                        </p:tav>
                        <p:tav tm="100000">
                          <p:val>
                            <p:strVal val="#ppt_h"/>
                          </p:val>
                        </p:tav>
                      </p:tavLst>
                    </p:anim>
                    <p:animEffect transition="in" filter="fade">
                      <p:cBhvr>
                        <p:cTn dur="300"/>
                        <p:tgtEl>
                          <p:spTgt spid="47"/>
                        </p:tgtEl>
                      </p:cBhvr>
                    </p:animEffect>
                  </p:childTnLst>
                </p:cTn>
              </p:par>
            </p:tnLst>
          </p:tmpl>
        </p:tmplLst>
      </p:bldP>
      <p:bldP spid="48" grpId="0" build="p">
        <p:tmplLst>
          <p:tmpl lvl="1">
            <p:tnLst>
              <p:par>
                <p:cTn presetID="53" presetClass="entr" presetSubtype="16"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p:cTn dur="300" fill="hold"/>
                        <p:tgtEl>
                          <p:spTgt spid="48"/>
                        </p:tgtEl>
                        <p:attrNameLst>
                          <p:attrName>ppt_w</p:attrName>
                        </p:attrNameLst>
                      </p:cBhvr>
                      <p:tavLst>
                        <p:tav tm="0">
                          <p:val>
                            <p:fltVal val="0"/>
                          </p:val>
                        </p:tav>
                        <p:tav tm="100000">
                          <p:val>
                            <p:strVal val="#ppt_w"/>
                          </p:val>
                        </p:tav>
                      </p:tavLst>
                    </p:anim>
                    <p:anim calcmode="lin" valueType="num">
                      <p:cBhvr>
                        <p:cTn dur="300" fill="hold"/>
                        <p:tgtEl>
                          <p:spTgt spid="48"/>
                        </p:tgtEl>
                        <p:attrNameLst>
                          <p:attrName>ppt_h</p:attrName>
                        </p:attrNameLst>
                      </p:cBhvr>
                      <p:tavLst>
                        <p:tav tm="0">
                          <p:val>
                            <p:fltVal val="0"/>
                          </p:val>
                        </p:tav>
                        <p:tav tm="100000">
                          <p:val>
                            <p:strVal val="#ppt_h"/>
                          </p:val>
                        </p:tav>
                      </p:tavLst>
                    </p:anim>
                    <p:animEffect transition="in" filter="fade">
                      <p:cBhvr>
                        <p:cTn dur="300"/>
                        <p:tgtEl>
                          <p:spTgt spid="48"/>
                        </p:tgtEl>
                      </p:cBhvr>
                    </p:animEffect>
                  </p:childTnLst>
                </p:cTn>
              </p:par>
            </p:tnLst>
          </p:tmpl>
        </p:tmplLst>
      </p:bldP>
      <p:bldP spid="49" grpId="0" build="p">
        <p:tmplLst>
          <p:tmpl lvl="1">
            <p:tnLst>
              <p:par>
                <p:cTn presetID="53" presetClass="entr" presetSubtype="16"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300" fill="hold"/>
                        <p:tgtEl>
                          <p:spTgt spid="49"/>
                        </p:tgtEl>
                        <p:attrNameLst>
                          <p:attrName>ppt_w</p:attrName>
                        </p:attrNameLst>
                      </p:cBhvr>
                      <p:tavLst>
                        <p:tav tm="0">
                          <p:val>
                            <p:fltVal val="0"/>
                          </p:val>
                        </p:tav>
                        <p:tav tm="100000">
                          <p:val>
                            <p:strVal val="#ppt_w"/>
                          </p:val>
                        </p:tav>
                      </p:tavLst>
                    </p:anim>
                    <p:anim calcmode="lin" valueType="num">
                      <p:cBhvr>
                        <p:cTn dur="300" fill="hold"/>
                        <p:tgtEl>
                          <p:spTgt spid="49"/>
                        </p:tgtEl>
                        <p:attrNameLst>
                          <p:attrName>ppt_h</p:attrName>
                        </p:attrNameLst>
                      </p:cBhvr>
                      <p:tavLst>
                        <p:tav tm="0">
                          <p:val>
                            <p:fltVal val="0"/>
                          </p:val>
                        </p:tav>
                        <p:tav tm="100000">
                          <p:val>
                            <p:strVal val="#ppt_h"/>
                          </p:val>
                        </p:tav>
                      </p:tavLst>
                    </p:anim>
                    <p:animEffect transition="in" filter="fade">
                      <p:cBhvr>
                        <p:cTn dur="300"/>
                        <p:tgtEl>
                          <p:spTgt spid="49"/>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conic list with image 1">
    <p:spTree>
      <p:nvGrpSpPr>
        <p:cNvPr id="1" name=""/>
        <p:cNvGrpSpPr/>
        <p:nvPr/>
      </p:nvGrpSpPr>
      <p:grpSpPr>
        <a:xfrm>
          <a:off x="0" y="0"/>
          <a:ext cx="0" cy="0"/>
          <a:chOff x="0" y="0"/>
          <a:chExt cx="0" cy="0"/>
        </a:xfrm>
      </p:grpSpPr>
      <p:sp>
        <p:nvSpPr>
          <p:cNvPr id="50" name="Picture Placeholder 10"/>
          <p:cNvSpPr>
            <a:spLocks noGrp="1"/>
          </p:cNvSpPr>
          <p:nvPr>
            <p:ph type="pic" sz="quarter" idx="30"/>
          </p:nvPr>
        </p:nvSpPr>
        <p:spPr>
          <a:xfrm>
            <a:off x="-21066" y="-54768"/>
            <a:ext cx="11545516" cy="13770768"/>
          </a:xfrm>
          <a:custGeom>
            <a:avLst/>
            <a:gdLst/>
            <a:ahLst/>
            <a:cxnLst/>
            <a:rect l="l" t="t" r="r" b="b"/>
            <a:pathLst>
              <a:path w="11545516" h="13770768">
                <a:moveTo>
                  <a:pt x="0" y="0"/>
                </a:moveTo>
                <a:lnTo>
                  <a:pt x="11545516" y="0"/>
                </a:lnTo>
                <a:lnTo>
                  <a:pt x="11545516" y="4105067"/>
                </a:lnTo>
                <a:lnTo>
                  <a:pt x="11462824" y="4109243"/>
                </a:lnTo>
                <a:cubicBezTo>
                  <a:pt x="10995307" y="4156722"/>
                  <a:pt x="10630477" y="4551555"/>
                  <a:pt x="10630477" y="5031598"/>
                </a:cubicBezTo>
                <a:cubicBezTo>
                  <a:pt x="10630477" y="5511641"/>
                  <a:pt x="10995307" y="5906475"/>
                  <a:pt x="11462824" y="5953954"/>
                </a:cubicBezTo>
                <a:lnTo>
                  <a:pt x="11545516" y="5958129"/>
                </a:lnTo>
                <a:lnTo>
                  <a:pt x="11545516" y="6355239"/>
                </a:lnTo>
                <a:lnTo>
                  <a:pt x="11462824" y="6359415"/>
                </a:lnTo>
                <a:cubicBezTo>
                  <a:pt x="10995307" y="6406894"/>
                  <a:pt x="10630477" y="6801727"/>
                  <a:pt x="10630477" y="7281770"/>
                </a:cubicBezTo>
                <a:cubicBezTo>
                  <a:pt x="10630477" y="7761813"/>
                  <a:pt x="10995307" y="8156647"/>
                  <a:pt x="11462824" y="8204126"/>
                </a:cubicBezTo>
                <a:lnTo>
                  <a:pt x="11545516" y="8208301"/>
                </a:lnTo>
                <a:lnTo>
                  <a:pt x="11545516" y="8587487"/>
                </a:lnTo>
                <a:lnTo>
                  <a:pt x="11462824" y="8591663"/>
                </a:lnTo>
                <a:cubicBezTo>
                  <a:pt x="10995307" y="8639142"/>
                  <a:pt x="10630477" y="9033975"/>
                  <a:pt x="10630477" y="9514018"/>
                </a:cubicBezTo>
                <a:cubicBezTo>
                  <a:pt x="10630477" y="9994061"/>
                  <a:pt x="10995307" y="10388894"/>
                  <a:pt x="11462824" y="10436373"/>
                </a:cubicBezTo>
                <a:lnTo>
                  <a:pt x="11545516" y="10440549"/>
                </a:lnTo>
                <a:lnTo>
                  <a:pt x="11545516" y="10801811"/>
                </a:lnTo>
                <a:lnTo>
                  <a:pt x="11462824" y="10805987"/>
                </a:lnTo>
                <a:cubicBezTo>
                  <a:pt x="10995307" y="10853466"/>
                  <a:pt x="10630477" y="11248299"/>
                  <a:pt x="10630477" y="11728342"/>
                </a:cubicBezTo>
                <a:cubicBezTo>
                  <a:pt x="10630477" y="12208385"/>
                  <a:pt x="10995307" y="12603218"/>
                  <a:pt x="11462824" y="12650697"/>
                </a:cubicBezTo>
                <a:lnTo>
                  <a:pt x="11545516" y="12654873"/>
                </a:lnTo>
                <a:lnTo>
                  <a:pt x="11545516" y="13770768"/>
                </a:lnTo>
                <a:lnTo>
                  <a:pt x="0" y="13770768"/>
                </a:ln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a:p>
        </p:txBody>
      </p:sp>
      <p:sp>
        <p:nvSpPr>
          <p:cNvPr id="146" name="Text Placeholder 7"/>
          <p:cNvSpPr>
            <a:spLocks noGrp="1"/>
          </p:cNvSpPr>
          <p:nvPr>
            <p:ph type="body" sz="quarter" idx="18" hasCustomPrompt="1"/>
          </p:nvPr>
        </p:nvSpPr>
        <p:spPr>
          <a:xfrm>
            <a:off x="12727086" y="656888"/>
            <a:ext cx="10445990"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Iconic</a:t>
            </a:r>
            <a:r>
              <a:rPr lang="es-ES_tradnl" dirty="0" smtClean="0"/>
              <a:t> </a:t>
            </a:r>
            <a:r>
              <a:rPr lang="es-ES_tradnl" dirty="0" err="1" smtClean="0"/>
              <a:t>list</a:t>
            </a:r>
            <a:r>
              <a:rPr lang="es-ES_tradnl" dirty="0" smtClean="0"/>
              <a:t> </a:t>
            </a:r>
            <a:r>
              <a:rPr lang="es-ES_tradnl" dirty="0" err="1" smtClean="0"/>
              <a:t>with</a:t>
            </a:r>
            <a:r>
              <a:rPr lang="es-ES_tradnl" dirty="0" smtClean="0"/>
              <a:t> </a:t>
            </a:r>
            <a:r>
              <a:rPr lang="es-ES_tradnl" dirty="0" err="1" smtClean="0"/>
              <a:t>image</a:t>
            </a:r>
            <a:r>
              <a:rPr lang="es-ES_tradnl" dirty="0" smtClean="0"/>
              <a:t> 1</a:t>
            </a:r>
          </a:p>
        </p:txBody>
      </p:sp>
      <p:cxnSp>
        <p:nvCxnSpPr>
          <p:cNvPr id="147" name="Straight Connector 146"/>
          <p:cNvCxnSpPr/>
          <p:nvPr userDrawn="1"/>
        </p:nvCxnSpPr>
        <p:spPr>
          <a:xfrm flipH="1">
            <a:off x="16260307"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2727086" y="2008613"/>
            <a:ext cx="10445990"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6" name="Rounded Rectangle 25"/>
          <p:cNvSpPr/>
          <p:nvPr userDrawn="1"/>
        </p:nvSpPr>
        <p:spPr>
          <a:xfrm>
            <a:off x="10807481" y="4231148"/>
            <a:ext cx="1440190"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7" name="Text Placeholder 7"/>
          <p:cNvSpPr>
            <a:spLocks noGrp="1"/>
          </p:cNvSpPr>
          <p:nvPr>
            <p:ph type="body" sz="quarter" idx="17" hasCustomPrompt="1"/>
          </p:nvPr>
        </p:nvSpPr>
        <p:spPr>
          <a:xfrm>
            <a:off x="10911794" y="444493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28" name="Text Placeholder 7"/>
          <p:cNvSpPr>
            <a:spLocks noGrp="1"/>
          </p:cNvSpPr>
          <p:nvPr>
            <p:ph type="body" sz="quarter" idx="20" hasCustomPrompt="1"/>
          </p:nvPr>
        </p:nvSpPr>
        <p:spPr>
          <a:xfrm>
            <a:off x="12792229" y="4140279"/>
            <a:ext cx="1046315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29" name="Text Placeholder 2"/>
          <p:cNvSpPr>
            <a:spLocks noGrp="1"/>
          </p:cNvSpPr>
          <p:nvPr>
            <p:ph type="body" sz="quarter" idx="16" hasCustomPrompt="1"/>
          </p:nvPr>
        </p:nvSpPr>
        <p:spPr>
          <a:xfrm>
            <a:off x="12792229" y="4870098"/>
            <a:ext cx="10463155" cy="1023860"/>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a:t>
            </a:r>
          </a:p>
        </p:txBody>
      </p:sp>
      <p:sp>
        <p:nvSpPr>
          <p:cNvPr id="30" name="Rounded Rectangle 29"/>
          <p:cNvSpPr/>
          <p:nvPr userDrawn="1"/>
        </p:nvSpPr>
        <p:spPr>
          <a:xfrm>
            <a:off x="10784869" y="6503763"/>
            <a:ext cx="1440190"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1" name="Text Placeholder 7"/>
          <p:cNvSpPr>
            <a:spLocks noGrp="1"/>
          </p:cNvSpPr>
          <p:nvPr>
            <p:ph type="body" sz="quarter" idx="21" hasCustomPrompt="1"/>
          </p:nvPr>
        </p:nvSpPr>
        <p:spPr>
          <a:xfrm>
            <a:off x="10889184" y="6717549"/>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32" name="Text Placeholder 7"/>
          <p:cNvSpPr>
            <a:spLocks noGrp="1"/>
          </p:cNvSpPr>
          <p:nvPr>
            <p:ph type="body" sz="quarter" idx="22" hasCustomPrompt="1"/>
          </p:nvPr>
        </p:nvSpPr>
        <p:spPr>
          <a:xfrm>
            <a:off x="12752486" y="6328457"/>
            <a:ext cx="1046315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33" name="Text Placeholder 2"/>
          <p:cNvSpPr>
            <a:spLocks noGrp="1"/>
          </p:cNvSpPr>
          <p:nvPr>
            <p:ph type="body" sz="quarter" idx="23" hasCustomPrompt="1"/>
          </p:nvPr>
        </p:nvSpPr>
        <p:spPr>
          <a:xfrm>
            <a:off x="12752486" y="7058276"/>
            <a:ext cx="10463155" cy="1023860"/>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a:t>
            </a:r>
          </a:p>
        </p:txBody>
      </p:sp>
      <p:sp>
        <p:nvSpPr>
          <p:cNvPr id="34" name="Rounded Rectangle 33"/>
          <p:cNvSpPr/>
          <p:nvPr userDrawn="1"/>
        </p:nvSpPr>
        <p:spPr>
          <a:xfrm>
            <a:off x="10807481" y="8723580"/>
            <a:ext cx="1440190"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5" name="Text Placeholder 7"/>
          <p:cNvSpPr>
            <a:spLocks noGrp="1"/>
          </p:cNvSpPr>
          <p:nvPr>
            <p:ph type="body" sz="quarter" idx="24" hasCustomPrompt="1"/>
          </p:nvPr>
        </p:nvSpPr>
        <p:spPr>
          <a:xfrm>
            <a:off x="10911794" y="8937366"/>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36" name="Text Placeholder 7"/>
          <p:cNvSpPr>
            <a:spLocks noGrp="1"/>
          </p:cNvSpPr>
          <p:nvPr>
            <p:ph type="body" sz="quarter" idx="25" hasCustomPrompt="1"/>
          </p:nvPr>
        </p:nvSpPr>
        <p:spPr>
          <a:xfrm>
            <a:off x="12792229" y="8488697"/>
            <a:ext cx="1046315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37" name="Text Placeholder 2"/>
          <p:cNvSpPr>
            <a:spLocks noGrp="1"/>
          </p:cNvSpPr>
          <p:nvPr>
            <p:ph type="body" sz="quarter" idx="26" hasCustomPrompt="1"/>
          </p:nvPr>
        </p:nvSpPr>
        <p:spPr>
          <a:xfrm>
            <a:off x="12792229" y="9218516"/>
            <a:ext cx="10463155" cy="1023860"/>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a:t>
            </a:r>
          </a:p>
        </p:txBody>
      </p:sp>
      <p:sp>
        <p:nvSpPr>
          <p:cNvPr id="38" name="Rounded Rectangle 37"/>
          <p:cNvSpPr/>
          <p:nvPr userDrawn="1"/>
        </p:nvSpPr>
        <p:spPr>
          <a:xfrm>
            <a:off x="10807481" y="10962616"/>
            <a:ext cx="1440190"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9" name="Text Placeholder 7"/>
          <p:cNvSpPr>
            <a:spLocks noGrp="1"/>
          </p:cNvSpPr>
          <p:nvPr>
            <p:ph type="body" sz="quarter" idx="27" hasCustomPrompt="1"/>
          </p:nvPr>
        </p:nvSpPr>
        <p:spPr>
          <a:xfrm>
            <a:off x="10911796" y="1117640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0" name="Text Placeholder 7"/>
          <p:cNvSpPr>
            <a:spLocks noGrp="1"/>
          </p:cNvSpPr>
          <p:nvPr>
            <p:ph type="body" sz="quarter" idx="28" hasCustomPrompt="1"/>
          </p:nvPr>
        </p:nvSpPr>
        <p:spPr>
          <a:xfrm>
            <a:off x="12769651" y="10674584"/>
            <a:ext cx="1044599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41" name="Text Placeholder 2"/>
          <p:cNvSpPr>
            <a:spLocks noGrp="1"/>
          </p:cNvSpPr>
          <p:nvPr>
            <p:ph type="body" sz="quarter" idx="29" hasCustomPrompt="1"/>
          </p:nvPr>
        </p:nvSpPr>
        <p:spPr>
          <a:xfrm>
            <a:off x="12769651" y="11404403"/>
            <a:ext cx="10445990" cy="998213"/>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a:t>
            </a:r>
          </a:p>
        </p:txBody>
      </p:sp>
    </p:spTree>
    <p:extLst>
      <p:ext uri="{BB962C8B-B14F-4D97-AF65-F5344CB8AC3E}">
        <p14:creationId xmlns:p14="http://schemas.microsoft.com/office/powerpoint/2010/main" val="935583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par>
                                <p:cTn id="20" presetID="2" presetClass="entr" presetSubtype="8" fill="hold" grpId="0" nodeType="withEffect" nodePh="1">
                                  <p:stCondLst>
                                    <p:cond delay="200"/>
                                  </p:stCondLst>
                                  <p:endCondLst>
                                    <p:cond evt="begin" delay="0">
                                      <p:tn val="20"/>
                                    </p:cond>
                                  </p:end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500" fill="hold"/>
                                        <p:tgtEl>
                                          <p:spTgt spid="50"/>
                                        </p:tgtEl>
                                        <p:attrNameLst>
                                          <p:attrName>ppt_x</p:attrName>
                                        </p:attrNameLst>
                                      </p:cBhvr>
                                      <p:tavLst>
                                        <p:tav tm="0">
                                          <p:val>
                                            <p:strVal val="0-#ppt_w/2"/>
                                          </p:val>
                                        </p:tav>
                                        <p:tav tm="100000">
                                          <p:val>
                                            <p:strVal val="#ppt_x"/>
                                          </p:val>
                                        </p:tav>
                                      </p:tavLst>
                                    </p:anim>
                                    <p:anim calcmode="lin" valueType="num">
                                      <p:cBhvr additive="base">
                                        <p:cTn id="23" dur="500" fill="hold"/>
                                        <p:tgtEl>
                                          <p:spTgt spid="50"/>
                                        </p:tgtEl>
                                        <p:attrNameLst>
                                          <p:attrName>ppt_y</p:attrName>
                                        </p:attrNameLst>
                                      </p:cBhvr>
                                      <p:tavLst>
                                        <p:tav tm="0">
                                          <p:val>
                                            <p:strVal val="#ppt_y"/>
                                          </p:val>
                                        </p:tav>
                                        <p:tav tm="100000">
                                          <p:val>
                                            <p:strVal val="#ppt_y"/>
                                          </p:val>
                                        </p:tav>
                                      </p:tavLst>
                                    </p:anim>
                                  </p:childTnLst>
                                </p:cTn>
                              </p:par>
                            </p:childTnLst>
                          </p:cTn>
                        </p:par>
                        <p:par>
                          <p:cTn id="24" fill="hold">
                            <p:stCondLst>
                              <p:cond delay="1300"/>
                            </p:stCondLst>
                            <p:childTnLst>
                              <p:par>
                                <p:cTn id="25" presetID="53" presetClass="entr" presetSubtype="16"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300" fill="hold"/>
                                        <p:tgtEl>
                                          <p:spTgt spid="26"/>
                                        </p:tgtEl>
                                        <p:attrNameLst>
                                          <p:attrName>ppt_w</p:attrName>
                                        </p:attrNameLst>
                                      </p:cBhvr>
                                      <p:tavLst>
                                        <p:tav tm="0">
                                          <p:val>
                                            <p:fltVal val="0"/>
                                          </p:val>
                                        </p:tav>
                                        <p:tav tm="100000">
                                          <p:val>
                                            <p:strVal val="#ppt_w"/>
                                          </p:val>
                                        </p:tav>
                                      </p:tavLst>
                                    </p:anim>
                                    <p:anim calcmode="lin" valueType="num">
                                      <p:cBhvr>
                                        <p:cTn id="28" dur="300" fill="hold"/>
                                        <p:tgtEl>
                                          <p:spTgt spid="26"/>
                                        </p:tgtEl>
                                        <p:attrNameLst>
                                          <p:attrName>ppt_h</p:attrName>
                                        </p:attrNameLst>
                                      </p:cBhvr>
                                      <p:tavLst>
                                        <p:tav tm="0">
                                          <p:val>
                                            <p:fltVal val="0"/>
                                          </p:val>
                                        </p:tav>
                                        <p:tav tm="100000">
                                          <p:val>
                                            <p:strVal val="#ppt_h"/>
                                          </p:val>
                                        </p:tav>
                                      </p:tavLst>
                                    </p:anim>
                                    <p:animEffect transition="in" filter="fade">
                                      <p:cBhvr>
                                        <p:cTn id="29" dur="300"/>
                                        <p:tgtEl>
                                          <p:spTgt spid="26"/>
                                        </p:tgtEl>
                                      </p:cBhvr>
                                    </p:animEffect>
                                  </p:childTnLst>
                                </p:cTn>
                              </p:par>
                            </p:childTnLst>
                          </p:cTn>
                        </p:par>
                        <p:par>
                          <p:cTn id="30" fill="hold">
                            <p:stCondLst>
                              <p:cond delay="1600"/>
                            </p:stCondLst>
                            <p:childTnLst>
                              <p:par>
                                <p:cTn id="31" presetID="53" presetClass="entr" presetSubtype="16" fill="hold" grpId="0" nodeType="afterEffect">
                                  <p:stCondLst>
                                    <p:cond delay="0"/>
                                  </p:stCondLst>
                                  <p:childTnLst>
                                    <p:set>
                                      <p:cBhvr>
                                        <p:cTn id="32" dur="1" fill="hold">
                                          <p:stCondLst>
                                            <p:cond delay="0"/>
                                          </p:stCondLst>
                                        </p:cTn>
                                        <p:tgtEl>
                                          <p:spTgt spid="27">
                                            <p:txEl>
                                              <p:pRg st="0" end="0"/>
                                            </p:txEl>
                                          </p:spTgt>
                                        </p:tgtEl>
                                        <p:attrNameLst>
                                          <p:attrName>style.visibility</p:attrName>
                                        </p:attrNameLst>
                                      </p:cBhvr>
                                      <p:to>
                                        <p:strVal val="visible"/>
                                      </p:to>
                                    </p:set>
                                    <p:anim calcmode="lin" valueType="num">
                                      <p:cBhvr>
                                        <p:cTn id="33"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34" dur="3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35" dur="300"/>
                                        <p:tgtEl>
                                          <p:spTgt spid="27">
                                            <p:txEl>
                                              <p:pRg st="0" end="0"/>
                                            </p:txEl>
                                          </p:spTgt>
                                        </p:tgtEl>
                                      </p:cBhvr>
                                    </p:animEffect>
                                  </p:childTnLst>
                                </p:cTn>
                              </p:par>
                            </p:childTnLst>
                          </p:cTn>
                        </p:par>
                        <p:par>
                          <p:cTn id="36" fill="hold">
                            <p:stCondLst>
                              <p:cond delay="1900"/>
                            </p:stCondLst>
                            <p:childTnLst>
                              <p:par>
                                <p:cTn id="37" presetID="53" presetClass="entr" presetSubtype="16" fill="hold" grpId="0" nodeType="afterEffect">
                                  <p:stCondLst>
                                    <p:cond delay="0"/>
                                  </p:stCondLst>
                                  <p:childTnLst>
                                    <p:set>
                                      <p:cBhvr>
                                        <p:cTn id="38" dur="1" fill="hold">
                                          <p:stCondLst>
                                            <p:cond delay="0"/>
                                          </p:stCondLst>
                                        </p:cTn>
                                        <p:tgtEl>
                                          <p:spTgt spid="28">
                                            <p:txEl>
                                              <p:pRg st="0" end="0"/>
                                            </p:txEl>
                                          </p:spTgt>
                                        </p:tgtEl>
                                        <p:attrNameLst>
                                          <p:attrName>style.visibility</p:attrName>
                                        </p:attrNameLst>
                                      </p:cBhvr>
                                      <p:to>
                                        <p:strVal val="visible"/>
                                      </p:to>
                                    </p:set>
                                    <p:anim calcmode="lin" valueType="num">
                                      <p:cBhvr>
                                        <p:cTn id="39" dur="3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40" dur="3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41" dur="300"/>
                                        <p:tgtEl>
                                          <p:spTgt spid="28">
                                            <p:txEl>
                                              <p:pRg st="0" end="0"/>
                                            </p:txEl>
                                          </p:spTgt>
                                        </p:tgtEl>
                                      </p:cBhvr>
                                    </p:animEffect>
                                  </p:childTnLst>
                                </p:cTn>
                              </p:par>
                            </p:childTnLst>
                          </p:cTn>
                        </p:par>
                        <p:par>
                          <p:cTn id="42" fill="hold">
                            <p:stCondLst>
                              <p:cond delay="2200"/>
                            </p:stCondLst>
                            <p:childTnLst>
                              <p:par>
                                <p:cTn id="43" presetID="53" presetClass="entr" presetSubtype="16" fill="hold" grpId="0" nodeType="after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 calcmode="lin" valueType="num">
                                      <p:cBhvr>
                                        <p:cTn id="45"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6"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7" dur="300"/>
                                        <p:tgtEl>
                                          <p:spTgt spid="29">
                                            <p:txEl>
                                              <p:pRg st="0" end="0"/>
                                            </p:txEl>
                                          </p:spTgt>
                                        </p:tgtEl>
                                      </p:cBhvr>
                                    </p:animEffect>
                                  </p:childTnLst>
                                </p:cTn>
                              </p:par>
                            </p:childTnLst>
                          </p:cTn>
                        </p:par>
                        <p:par>
                          <p:cTn id="48" fill="hold">
                            <p:stCondLst>
                              <p:cond delay="2500"/>
                            </p:stCondLst>
                            <p:childTnLst>
                              <p:par>
                                <p:cTn id="49" presetID="53" presetClass="entr" presetSubtype="16"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p:cTn id="51" dur="300" fill="hold"/>
                                        <p:tgtEl>
                                          <p:spTgt spid="30"/>
                                        </p:tgtEl>
                                        <p:attrNameLst>
                                          <p:attrName>ppt_w</p:attrName>
                                        </p:attrNameLst>
                                      </p:cBhvr>
                                      <p:tavLst>
                                        <p:tav tm="0">
                                          <p:val>
                                            <p:fltVal val="0"/>
                                          </p:val>
                                        </p:tav>
                                        <p:tav tm="100000">
                                          <p:val>
                                            <p:strVal val="#ppt_w"/>
                                          </p:val>
                                        </p:tav>
                                      </p:tavLst>
                                    </p:anim>
                                    <p:anim calcmode="lin" valueType="num">
                                      <p:cBhvr>
                                        <p:cTn id="52" dur="300" fill="hold"/>
                                        <p:tgtEl>
                                          <p:spTgt spid="30"/>
                                        </p:tgtEl>
                                        <p:attrNameLst>
                                          <p:attrName>ppt_h</p:attrName>
                                        </p:attrNameLst>
                                      </p:cBhvr>
                                      <p:tavLst>
                                        <p:tav tm="0">
                                          <p:val>
                                            <p:fltVal val="0"/>
                                          </p:val>
                                        </p:tav>
                                        <p:tav tm="100000">
                                          <p:val>
                                            <p:strVal val="#ppt_h"/>
                                          </p:val>
                                        </p:tav>
                                      </p:tavLst>
                                    </p:anim>
                                    <p:animEffect transition="in" filter="fade">
                                      <p:cBhvr>
                                        <p:cTn id="53" dur="300"/>
                                        <p:tgtEl>
                                          <p:spTgt spid="30"/>
                                        </p:tgtEl>
                                      </p:cBhvr>
                                    </p:animEffect>
                                  </p:childTnLst>
                                </p:cTn>
                              </p:par>
                            </p:childTnLst>
                          </p:cTn>
                        </p:par>
                        <p:par>
                          <p:cTn id="54" fill="hold">
                            <p:stCondLst>
                              <p:cond delay="2800"/>
                            </p:stCondLst>
                            <p:childTnLst>
                              <p:par>
                                <p:cTn id="55" presetID="53" presetClass="entr" presetSubtype="16" fill="hold" grpId="0" nodeType="afterEffect">
                                  <p:stCondLst>
                                    <p:cond delay="0"/>
                                  </p:stCondLst>
                                  <p:childTnLst>
                                    <p:set>
                                      <p:cBhvr>
                                        <p:cTn id="56" dur="1" fill="hold">
                                          <p:stCondLst>
                                            <p:cond delay="0"/>
                                          </p:stCondLst>
                                        </p:cTn>
                                        <p:tgtEl>
                                          <p:spTgt spid="31">
                                            <p:txEl>
                                              <p:pRg st="0" end="0"/>
                                            </p:txEl>
                                          </p:spTgt>
                                        </p:tgtEl>
                                        <p:attrNameLst>
                                          <p:attrName>style.visibility</p:attrName>
                                        </p:attrNameLst>
                                      </p:cBhvr>
                                      <p:to>
                                        <p:strVal val="visible"/>
                                      </p:to>
                                    </p:set>
                                    <p:anim calcmode="lin" valueType="num">
                                      <p:cBhvr>
                                        <p:cTn id="57" dur="3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58" dur="3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9" dur="300"/>
                                        <p:tgtEl>
                                          <p:spTgt spid="31">
                                            <p:txEl>
                                              <p:pRg st="0" end="0"/>
                                            </p:txEl>
                                          </p:spTgt>
                                        </p:tgtEl>
                                      </p:cBhvr>
                                    </p:animEffect>
                                  </p:childTnLst>
                                </p:cTn>
                              </p:par>
                            </p:childTnLst>
                          </p:cTn>
                        </p:par>
                        <p:par>
                          <p:cTn id="60" fill="hold">
                            <p:stCondLst>
                              <p:cond delay="3100"/>
                            </p:stCondLst>
                            <p:childTnLst>
                              <p:par>
                                <p:cTn id="61" presetID="53" presetClass="entr" presetSubtype="16" fill="hold" grpId="0" nodeType="afterEffect">
                                  <p:stCondLst>
                                    <p:cond delay="0"/>
                                  </p:stCondLst>
                                  <p:childTnLst>
                                    <p:set>
                                      <p:cBhvr>
                                        <p:cTn id="62" dur="1" fill="hold">
                                          <p:stCondLst>
                                            <p:cond delay="0"/>
                                          </p:stCondLst>
                                        </p:cTn>
                                        <p:tgtEl>
                                          <p:spTgt spid="32">
                                            <p:txEl>
                                              <p:pRg st="0" end="0"/>
                                            </p:txEl>
                                          </p:spTgt>
                                        </p:tgtEl>
                                        <p:attrNameLst>
                                          <p:attrName>style.visibility</p:attrName>
                                        </p:attrNameLst>
                                      </p:cBhvr>
                                      <p:to>
                                        <p:strVal val="visible"/>
                                      </p:to>
                                    </p:set>
                                    <p:anim calcmode="lin" valueType="num">
                                      <p:cBhvr>
                                        <p:cTn id="63"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4"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5" dur="300"/>
                                        <p:tgtEl>
                                          <p:spTgt spid="32">
                                            <p:txEl>
                                              <p:pRg st="0" end="0"/>
                                            </p:txEl>
                                          </p:spTgt>
                                        </p:tgtEl>
                                      </p:cBhvr>
                                    </p:animEffect>
                                  </p:childTnLst>
                                </p:cTn>
                              </p:par>
                            </p:childTnLst>
                          </p:cTn>
                        </p:par>
                        <p:par>
                          <p:cTn id="66" fill="hold">
                            <p:stCondLst>
                              <p:cond delay="3400"/>
                            </p:stCondLst>
                            <p:childTnLst>
                              <p:par>
                                <p:cTn id="67" presetID="53" presetClass="entr" presetSubtype="16" fill="hold" grpId="0" nodeType="afterEffect">
                                  <p:stCondLst>
                                    <p:cond delay="0"/>
                                  </p:stCondLst>
                                  <p:childTnLst>
                                    <p:set>
                                      <p:cBhvr>
                                        <p:cTn id="68" dur="1" fill="hold">
                                          <p:stCondLst>
                                            <p:cond delay="0"/>
                                          </p:stCondLst>
                                        </p:cTn>
                                        <p:tgtEl>
                                          <p:spTgt spid="33">
                                            <p:txEl>
                                              <p:pRg st="0" end="0"/>
                                            </p:txEl>
                                          </p:spTgt>
                                        </p:tgtEl>
                                        <p:attrNameLst>
                                          <p:attrName>style.visibility</p:attrName>
                                        </p:attrNameLst>
                                      </p:cBhvr>
                                      <p:to>
                                        <p:strVal val="visible"/>
                                      </p:to>
                                    </p:set>
                                    <p:anim calcmode="lin" valueType="num">
                                      <p:cBhvr>
                                        <p:cTn id="69"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70"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71" dur="300"/>
                                        <p:tgtEl>
                                          <p:spTgt spid="33">
                                            <p:txEl>
                                              <p:pRg st="0" end="0"/>
                                            </p:txEl>
                                          </p:spTgt>
                                        </p:tgtEl>
                                      </p:cBhvr>
                                    </p:animEffect>
                                  </p:childTnLst>
                                </p:cTn>
                              </p:par>
                            </p:childTnLst>
                          </p:cTn>
                        </p:par>
                        <p:par>
                          <p:cTn id="72" fill="hold">
                            <p:stCondLst>
                              <p:cond delay="3700"/>
                            </p:stCondLst>
                            <p:childTnLst>
                              <p:par>
                                <p:cTn id="73" presetID="53" presetClass="entr" presetSubtype="16" fill="hold" grpId="0" nodeType="afterEffect">
                                  <p:stCondLst>
                                    <p:cond delay="0"/>
                                  </p:stCondLst>
                                  <p:childTnLst>
                                    <p:set>
                                      <p:cBhvr>
                                        <p:cTn id="74" dur="1" fill="hold">
                                          <p:stCondLst>
                                            <p:cond delay="0"/>
                                          </p:stCondLst>
                                        </p:cTn>
                                        <p:tgtEl>
                                          <p:spTgt spid="34"/>
                                        </p:tgtEl>
                                        <p:attrNameLst>
                                          <p:attrName>style.visibility</p:attrName>
                                        </p:attrNameLst>
                                      </p:cBhvr>
                                      <p:to>
                                        <p:strVal val="visible"/>
                                      </p:to>
                                    </p:set>
                                    <p:anim calcmode="lin" valueType="num">
                                      <p:cBhvr>
                                        <p:cTn id="75" dur="300" fill="hold"/>
                                        <p:tgtEl>
                                          <p:spTgt spid="34"/>
                                        </p:tgtEl>
                                        <p:attrNameLst>
                                          <p:attrName>ppt_w</p:attrName>
                                        </p:attrNameLst>
                                      </p:cBhvr>
                                      <p:tavLst>
                                        <p:tav tm="0">
                                          <p:val>
                                            <p:fltVal val="0"/>
                                          </p:val>
                                        </p:tav>
                                        <p:tav tm="100000">
                                          <p:val>
                                            <p:strVal val="#ppt_w"/>
                                          </p:val>
                                        </p:tav>
                                      </p:tavLst>
                                    </p:anim>
                                    <p:anim calcmode="lin" valueType="num">
                                      <p:cBhvr>
                                        <p:cTn id="76" dur="300" fill="hold"/>
                                        <p:tgtEl>
                                          <p:spTgt spid="34"/>
                                        </p:tgtEl>
                                        <p:attrNameLst>
                                          <p:attrName>ppt_h</p:attrName>
                                        </p:attrNameLst>
                                      </p:cBhvr>
                                      <p:tavLst>
                                        <p:tav tm="0">
                                          <p:val>
                                            <p:fltVal val="0"/>
                                          </p:val>
                                        </p:tav>
                                        <p:tav tm="100000">
                                          <p:val>
                                            <p:strVal val="#ppt_h"/>
                                          </p:val>
                                        </p:tav>
                                      </p:tavLst>
                                    </p:anim>
                                    <p:animEffect transition="in" filter="fade">
                                      <p:cBhvr>
                                        <p:cTn id="77" dur="300"/>
                                        <p:tgtEl>
                                          <p:spTgt spid="34"/>
                                        </p:tgtEl>
                                      </p:cBhvr>
                                    </p:animEffect>
                                  </p:childTnLst>
                                </p:cTn>
                              </p:par>
                            </p:childTnLst>
                          </p:cTn>
                        </p:par>
                        <p:par>
                          <p:cTn id="78" fill="hold">
                            <p:stCondLst>
                              <p:cond delay="4000"/>
                            </p:stCondLst>
                            <p:childTnLst>
                              <p:par>
                                <p:cTn id="79" presetID="53" presetClass="entr" presetSubtype="16" fill="hold" grpId="0" nodeType="afterEffect">
                                  <p:stCondLst>
                                    <p:cond delay="0"/>
                                  </p:stCondLst>
                                  <p:childTnLst>
                                    <p:set>
                                      <p:cBhvr>
                                        <p:cTn id="80" dur="1" fill="hold">
                                          <p:stCondLst>
                                            <p:cond delay="0"/>
                                          </p:stCondLst>
                                        </p:cTn>
                                        <p:tgtEl>
                                          <p:spTgt spid="35">
                                            <p:txEl>
                                              <p:pRg st="0" end="0"/>
                                            </p:txEl>
                                          </p:spTgt>
                                        </p:tgtEl>
                                        <p:attrNameLst>
                                          <p:attrName>style.visibility</p:attrName>
                                        </p:attrNameLst>
                                      </p:cBhvr>
                                      <p:to>
                                        <p:strVal val="visible"/>
                                      </p:to>
                                    </p:set>
                                    <p:anim calcmode="lin" valueType="num">
                                      <p:cBhvr>
                                        <p:cTn id="81"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82" dur="3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83" dur="300"/>
                                        <p:tgtEl>
                                          <p:spTgt spid="35">
                                            <p:txEl>
                                              <p:pRg st="0" end="0"/>
                                            </p:txEl>
                                          </p:spTgt>
                                        </p:tgtEl>
                                      </p:cBhvr>
                                    </p:animEffect>
                                  </p:childTnLst>
                                </p:cTn>
                              </p:par>
                            </p:childTnLst>
                          </p:cTn>
                        </p:par>
                        <p:par>
                          <p:cTn id="84" fill="hold">
                            <p:stCondLst>
                              <p:cond delay="4300"/>
                            </p:stCondLst>
                            <p:childTnLst>
                              <p:par>
                                <p:cTn id="85" presetID="53" presetClass="entr" presetSubtype="16" fill="hold" grpId="0" nodeType="afterEffect">
                                  <p:stCondLst>
                                    <p:cond delay="0"/>
                                  </p:stCondLst>
                                  <p:childTnLst>
                                    <p:set>
                                      <p:cBhvr>
                                        <p:cTn id="86" dur="1" fill="hold">
                                          <p:stCondLst>
                                            <p:cond delay="0"/>
                                          </p:stCondLst>
                                        </p:cTn>
                                        <p:tgtEl>
                                          <p:spTgt spid="36">
                                            <p:txEl>
                                              <p:pRg st="0" end="0"/>
                                            </p:txEl>
                                          </p:spTgt>
                                        </p:tgtEl>
                                        <p:attrNameLst>
                                          <p:attrName>style.visibility</p:attrName>
                                        </p:attrNameLst>
                                      </p:cBhvr>
                                      <p:to>
                                        <p:strVal val="visible"/>
                                      </p:to>
                                    </p:set>
                                    <p:anim calcmode="lin" valueType="num">
                                      <p:cBhvr>
                                        <p:cTn id="87"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8"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89" dur="300"/>
                                        <p:tgtEl>
                                          <p:spTgt spid="36">
                                            <p:txEl>
                                              <p:pRg st="0" end="0"/>
                                            </p:txEl>
                                          </p:spTgt>
                                        </p:tgtEl>
                                      </p:cBhvr>
                                    </p:animEffect>
                                  </p:childTnLst>
                                </p:cTn>
                              </p:par>
                            </p:childTnLst>
                          </p:cTn>
                        </p:par>
                        <p:par>
                          <p:cTn id="90" fill="hold">
                            <p:stCondLst>
                              <p:cond delay="4600"/>
                            </p:stCondLst>
                            <p:childTnLst>
                              <p:par>
                                <p:cTn id="91" presetID="53" presetClass="entr" presetSubtype="16"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 calcmode="lin" valueType="num">
                                      <p:cBhvr>
                                        <p:cTn id="93"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94"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95" dur="300"/>
                                        <p:tgtEl>
                                          <p:spTgt spid="37">
                                            <p:txEl>
                                              <p:pRg st="0" end="0"/>
                                            </p:txEl>
                                          </p:spTgt>
                                        </p:tgtEl>
                                      </p:cBhvr>
                                    </p:animEffect>
                                  </p:childTnLst>
                                </p:cTn>
                              </p:par>
                            </p:childTnLst>
                          </p:cTn>
                        </p:par>
                        <p:par>
                          <p:cTn id="96" fill="hold">
                            <p:stCondLst>
                              <p:cond delay="4900"/>
                            </p:stCondLst>
                            <p:childTnLst>
                              <p:par>
                                <p:cTn id="97" presetID="53" presetClass="entr" presetSubtype="16" fill="hold" grpId="0" nodeType="afterEffect">
                                  <p:stCondLst>
                                    <p:cond delay="0"/>
                                  </p:stCondLst>
                                  <p:childTnLst>
                                    <p:set>
                                      <p:cBhvr>
                                        <p:cTn id="98" dur="1" fill="hold">
                                          <p:stCondLst>
                                            <p:cond delay="0"/>
                                          </p:stCondLst>
                                        </p:cTn>
                                        <p:tgtEl>
                                          <p:spTgt spid="38"/>
                                        </p:tgtEl>
                                        <p:attrNameLst>
                                          <p:attrName>style.visibility</p:attrName>
                                        </p:attrNameLst>
                                      </p:cBhvr>
                                      <p:to>
                                        <p:strVal val="visible"/>
                                      </p:to>
                                    </p:set>
                                    <p:anim calcmode="lin" valueType="num">
                                      <p:cBhvr>
                                        <p:cTn id="99" dur="300" fill="hold"/>
                                        <p:tgtEl>
                                          <p:spTgt spid="38"/>
                                        </p:tgtEl>
                                        <p:attrNameLst>
                                          <p:attrName>ppt_w</p:attrName>
                                        </p:attrNameLst>
                                      </p:cBhvr>
                                      <p:tavLst>
                                        <p:tav tm="0">
                                          <p:val>
                                            <p:fltVal val="0"/>
                                          </p:val>
                                        </p:tav>
                                        <p:tav tm="100000">
                                          <p:val>
                                            <p:strVal val="#ppt_w"/>
                                          </p:val>
                                        </p:tav>
                                      </p:tavLst>
                                    </p:anim>
                                    <p:anim calcmode="lin" valueType="num">
                                      <p:cBhvr>
                                        <p:cTn id="100" dur="300" fill="hold"/>
                                        <p:tgtEl>
                                          <p:spTgt spid="38"/>
                                        </p:tgtEl>
                                        <p:attrNameLst>
                                          <p:attrName>ppt_h</p:attrName>
                                        </p:attrNameLst>
                                      </p:cBhvr>
                                      <p:tavLst>
                                        <p:tav tm="0">
                                          <p:val>
                                            <p:fltVal val="0"/>
                                          </p:val>
                                        </p:tav>
                                        <p:tav tm="100000">
                                          <p:val>
                                            <p:strVal val="#ppt_h"/>
                                          </p:val>
                                        </p:tav>
                                      </p:tavLst>
                                    </p:anim>
                                    <p:animEffect transition="in" filter="fade">
                                      <p:cBhvr>
                                        <p:cTn id="101" dur="300"/>
                                        <p:tgtEl>
                                          <p:spTgt spid="38"/>
                                        </p:tgtEl>
                                      </p:cBhvr>
                                    </p:animEffect>
                                  </p:childTnLst>
                                </p:cTn>
                              </p:par>
                            </p:childTnLst>
                          </p:cTn>
                        </p:par>
                        <p:par>
                          <p:cTn id="102" fill="hold">
                            <p:stCondLst>
                              <p:cond delay="5200"/>
                            </p:stCondLst>
                            <p:childTnLst>
                              <p:par>
                                <p:cTn id="103" presetID="53" presetClass="entr" presetSubtype="16" fill="hold" grpId="0" nodeType="afterEffect">
                                  <p:stCondLst>
                                    <p:cond delay="0"/>
                                  </p:stCondLst>
                                  <p:childTnLst>
                                    <p:set>
                                      <p:cBhvr>
                                        <p:cTn id="104" dur="1" fill="hold">
                                          <p:stCondLst>
                                            <p:cond delay="0"/>
                                          </p:stCondLst>
                                        </p:cTn>
                                        <p:tgtEl>
                                          <p:spTgt spid="39">
                                            <p:txEl>
                                              <p:pRg st="0" end="0"/>
                                            </p:txEl>
                                          </p:spTgt>
                                        </p:tgtEl>
                                        <p:attrNameLst>
                                          <p:attrName>style.visibility</p:attrName>
                                        </p:attrNameLst>
                                      </p:cBhvr>
                                      <p:to>
                                        <p:strVal val="visible"/>
                                      </p:to>
                                    </p:set>
                                    <p:anim calcmode="lin" valueType="num">
                                      <p:cBhvr>
                                        <p:cTn id="105" dur="3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06" dur="3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07" dur="300"/>
                                        <p:tgtEl>
                                          <p:spTgt spid="39">
                                            <p:txEl>
                                              <p:pRg st="0" end="0"/>
                                            </p:txEl>
                                          </p:spTgt>
                                        </p:tgtEl>
                                      </p:cBhvr>
                                    </p:animEffect>
                                  </p:childTnLst>
                                </p:cTn>
                              </p:par>
                            </p:childTnLst>
                          </p:cTn>
                        </p:par>
                        <p:par>
                          <p:cTn id="108" fill="hold">
                            <p:stCondLst>
                              <p:cond delay="5500"/>
                            </p:stCondLst>
                            <p:childTnLst>
                              <p:par>
                                <p:cTn id="109" presetID="53" presetClass="entr" presetSubtype="16" fill="hold" grpId="0" nodeType="afterEffect">
                                  <p:stCondLst>
                                    <p:cond delay="0"/>
                                  </p:stCondLst>
                                  <p:childTnLst>
                                    <p:set>
                                      <p:cBhvr>
                                        <p:cTn id="110" dur="1" fill="hold">
                                          <p:stCondLst>
                                            <p:cond delay="0"/>
                                          </p:stCondLst>
                                        </p:cTn>
                                        <p:tgtEl>
                                          <p:spTgt spid="40">
                                            <p:txEl>
                                              <p:pRg st="0" end="0"/>
                                            </p:txEl>
                                          </p:spTgt>
                                        </p:tgtEl>
                                        <p:attrNameLst>
                                          <p:attrName>style.visibility</p:attrName>
                                        </p:attrNameLst>
                                      </p:cBhvr>
                                      <p:to>
                                        <p:strVal val="visible"/>
                                      </p:to>
                                    </p:set>
                                    <p:anim calcmode="lin" valueType="num">
                                      <p:cBhvr>
                                        <p:cTn id="111"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12"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113" dur="300"/>
                                        <p:tgtEl>
                                          <p:spTgt spid="40">
                                            <p:txEl>
                                              <p:pRg st="0" end="0"/>
                                            </p:txEl>
                                          </p:spTgt>
                                        </p:tgtEl>
                                      </p:cBhvr>
                                    </p:animEffect>
                                  </p:childTnLst>
                                </p:cTn>
                              </p:par>
                            </p:childTnLst>
                          </p:cTn>
                        </p:par>
                        <p:par>
                          <p:cTn id="114" fill="hold">
                            <p:stCondLst>
                              <p:cond delay="5800"/>
                            </p:stCondLst>
                            <p:childTnLst>
                              <p:par>
                                <p:cTn id="115" presetID="53" presetClass="entr" presetSubtype="16" fill="hold" grpId="0" nodeType="afterEffect">
                                  <p:stCondLst>
                                    <p:cond delay="0"/>
                                  </p:stCondLst>
                                  <p:childTnLst>
                                    <p:set>
                                      <p:cBhvr>
                                        <p:cTn id="116" dur="1" fill="hold">
                                          <p:stCondLst>
                                            <p:cond delay="0"/>
                                          </p:stCondLst>
                                        </p:cTn>
                                        <p:tgtEl>
                                          <p:spTgt spid="41">
                                            <p:txEl>
                                              <p:pRg st="0" end="0"/>
                                            </p:txEl>
                                          </p:spTgt>
                                        </p:tgtEl>
                                        <p:attrNameLst>
                                          <p:attrName>style.visibility</p:attrName>
                                        </p:attrNameLst>
                                      </p:cBhvr>
                                      <p:to>
                                        <p:strVal val="visible"/>
                                      </p:to>
                                    </p:set>
                                    <p:anim calcmode="lin" valueType="num">
                                      <p:cBhvr>
                                        <p:cTn id="117"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18"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19" dur="3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P spid="26" grpId="0" animBg="1"/>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Effect transition="in" filter="fade">
                      <p:cBhvr>
                        <p:cTn dur="300"/>
                        <p:tgtEl>
                          <p:spTgt spid="27"/>
                        </p:tgtEl>
                      </p:cBhvr>
                    </p:animEffect>
                  </p:childTnLst>
                </p:cTn>
              </p:par>
            </p:tnLst>
          </p:tmpl>
        </p:tmplLst>
      </p:bldP>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Effect transition="in" filter="fade">
                      <p:cBhvr>
                        <p:cTn dur="3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0" grpId="0" animBg="1"/>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300" fill="hold"/>
                        <p:tgtEl>
                          <p:spTgt spid="31"/>
                        </p:tgtEl>
                        <p:attrNameLst>
                          <p:attrName>ppt_w</p:attrName>
                        </p:attrNameLst>
                      </p:cBhvr>
                      <p:tavLst>
                        <p:tav tm="0">
                          <p:val>
                            <p:fltVal val="0"/>
                          </p:val>
                        </p:tav>
                        <p:tav tm="100000">
                          <p:val>
                            <p:strVal val="#ppt_w"/>
                          </p:val>
                        </p:tav>
                      </p:tavLst>
                    </p:anim>
                    <p:anim calcmode="lin" valueType="num">
                      <p:cBhvr>
                        <p:cTn dur="300" fill="hold"/>
                        <p:tgtEl>
                          <p:spTgt spid="31"/>
                        </p:tgtEl>
                        <p:attrNameLst>
                          <p:attrName>ppt_h</p:attrName>
                        </p:attrNameLst>
                      </p:cBhvr>
                      <p:tavLst>
                        <p:tav tm="0">
                          <p:val>
                            <p:fltVal val="0"/>
                          </p:val>
                        </p:tav>
                        <p:tav tm="100000">
                          <p:val>
                            <p:strVal val="#ppt_h"/>
                          </p:val>
                        </p:tav>
                      </p:tavLst>
                    </p:anim>
                    <p:animEffect transition="in" filter="fade">
                      <p:cBhvr>
                        <p:cTn dur="3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animBg="1"/>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animEffect transition="in" filter="fade">
                      <p:cBhvr>
                        <p:cTn dur="3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8" grpId="0" animBg="1"/>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300" fill="hold"/>
                        <p:tgtEl>
                          <p:spTgt spid="39"/>
                        </p:tgtEl>
                        <p:attrNameLst>
                          <p:attrName>ppt_w</p:attrName>
                        </p:attrNameLst>
                      </p:cBhvr>
                      <p:tavLst>
                        <p:tav tm="0">
                          <p:val>
                            <p:fltVal val="0"/>
                          </p:val>
                        </p:tav>
                        <p:tav tm="100000">
                          <p:val>
                            <p:strVal val="#ppt_w"/>
                          </p:val>
                        </p:tav>
                      </p:tavLst>
                    </p:anim>
                    <p:anim calcmode="lin" valueType="num">
                      <p:cBhvr>
                        <p:cTn dur="300" fill="hold"/>
                        <p:tgtEl>
                          <p:spTgt spid="39"/>
                        </p:tgtEl>
                        <p:attrNameLst>
                          <p:attrName>ppt_h</p:attrName>
                        </p:attrNameLst>
                      </p:cBhvr>
                      <p:tavLst>
                        <p:tav tm="0">
                          <p:val>
                            <p:fltVal val="0"/>
                          </p:val>
                        </p:tav>
                        <p:tav tm="100000">
                          <p:val>
                            <p:strVal val="#ppt_h"/>
                          </p:val>
                        </p:tav>
                      </p:tavLst>
                    </p:anim>
                    <p:animEffect transition="in" filter="fade">
                      <p:cBhvr>
                        <p:cTn dur="300"/>
                        <p:tgtEl>
                          <p:spTgt spid="39"/>
                        </p:tgtEl>
                      </p:cBhvr>
                    </p:animEffect>
                  </p:childTnLst>
                </p:cTn>
              </p:par>
            </p:tnLst>
          </p:tmpl>
        </p:tmplLst>
      </p:bldP>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conic list with image 2">
    <p:spTree>
      <p:nvGrpSpPr>
        <p:cNvPr id="1" name=""/>
        <p:cNvGrpSpPr/>
        <p:nvPr/>
      </p:nvGrpSpPr>
      <p:grpSpPr>
        <a:xfrm>
          <a:off x="0" y="0"/>
          <a:ext cx="0" cy="0"/>
          <a:chOff x="0" y="0"/>
          <a:chExt cx="0" cy="0"/>
        </a:xfrm>
      </p:grpSpPr>
      <p:sp>
        <p:nvSpPr>
          <p:cNvPr id="50" name="Picture Placeholder 10"/>
          <p:cNvSpPr>
            <a:spLocks noGrp="1"/>
          </p:cNvSpPr>
          <p:nvPr>
            <p:ph type="pic" sz="quarter" idx="30"/>
          </p:nvPr>
        </p:nvSpPr>
        <p:spPr>
          <a:xfrm>
            <a:off x="12841659" y="-54768"/>
            <a:ext cx="11545517" cy="13770768"/>
          </a:xfrm>
          <a:custGeom>
            <a:avLst/>
            <a:gdLst/>
            <a:ahLst/>
            <a:cxnLst/>
            <a:rect l="l" t="t" r="r" b="b"/>
            <a:pathLst>
              <a:path w="11545517" h="13770768">
                <a:moveTo>
                  <a:pt x="0" y="0"/>
                </a:moveTo>
                <a:lnTo>
                  <a:pt x="11545517" y="0"/>
                </a:lnTo>
                <a:lnTo>
                  <a:pt x="11545517" y="13770768"/>
                </a:lnTo>
                <a:lnTo>
                  <a:pt x="0" y="13770768"/>
                </a:lnTo>
                <a:lnTo>
                  <a:pt x="0" y="12651395"/>
                </a:lnTo>
                <a:lnTo>
                  <a:pt x="80970" y="12655484"/>
                </a:lnTo>
                <a:cubicBezTo>
                  <a:pt x="593016" y="12655484"/>
                  <a:pt x="1008112" y="12240388"/>
                  <a:pt x="1008112" y="11728342"/>
                </a:cubicBezTo>
                <a:cubicBezTo>
                  <a:pt x="1008112" y="11216296"/>
                  <a:pt x="593016" y="10801200"/>
                  <a:pt x="80970" y="10801200"/>
                </a:cubicBezTo>
                <a:lnTo>
                  <a:pt x="0" y="10805289"/>
                </a:lnTo>
                <a:lnTo>
                  <a:pt x="0" y="10437071"/>
                </a:lnTo>
                <a:lnTo>
                  <a:pt x="80970" y="10441160"/>
                </a:lnTo>
                <a:cubicBezTo>
                  <a:pt x="593016" y="10441160"/>
                  <a:pt x="1008112" y="10026064"/>
                  <a:pt x="1008112" y="9514018"/>
                </a:cubicBezTo>
                <a:cubicBezTo>
                  <a:pt x="1008112" y="9001972"/>
                  <a:pt x="593016" y="8586876"/>
                  <a:pt x="80970" y="8586876"/>
                </a:cubicBezTo>
                <a:lnTo>
                  <a:pt x="0" y="8590965"/>
                </a:lnTo>
                <a:lnTo>
                  <a:pt x="0" y="8204824"/>
                </a:lnTo>
                <a:lnTo>
                  <a:pt x="80970" y="8208912"/>
                </a:lnTo>
                <a:cubicBezTo>
                  <a:pt x="593016" y="8208912"/>
                  <a:pt x="1008112" y="7793816"/>
                  <a:pt x="1008112" y="7281770"/>
                </a:cubicBezTo>
                <a:cubicBezTo>
                  <a:pt x="1008112" y="6769724"/>
                  <a:pt x="593016" y="6354628"/>
                  <a:pt x="80970" y="6354628"/>
                </a:cubicBezTo>
                <a:lnTo>
                  <a:pt x="0" y="6358717"/>
                </a:lnTo>
                <a:lnTo>
                  <a:pt x="0" y="5954652"/>
                </a:lnTo>
                <a:lnTo>
                  <a:pt x="80970" y="5958740"/>
                </a:lnTo>
                <a:cubicBezTo>
                  <a:pt x="593016" y="5958740"/>
                  <a:pt x="1008112" y="5543644"/>
                  <a:pt x="1008112" y="5031598"/>
                </a:cubicBezTo>
                <a:cubicBezTo>
                  <a:pt x="1008112" y="4519552"/>
                  <a:pt x="593016" y="4104456"/>
                  <a:pt x="80970" y="4104456"/>
                </a:cubicBezTo>
                <a:lnTo>
                  <a:pt x="0" y="4108545"/>
                </a:ln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a:p>
        </p:txBody>
      </p:sp>
      <p:sp>
        <p:nvSpPr>
          <p:cNvPr id="146" name="Text Placeholder 7"/>
          <p:cNvSpPr>
            <a:spLocks noGrp="1"/>
          </p:cNvSpPr>
          <p:nvPr>
            <p:ph type="body" sz="quarter" idx="18" hasCustomPrompt="1"/>
          </p:nvPr>
        </p:nvSpPr>
        <p:spPr>
          <a:xfrm>
            <a:off x="1531574" y="656888"/>
            <a:ext cx="10445990"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Iconic</a:t>
            </a:r>
            <a:r>
              <a:rPr lang="es-ES_tradnl" dirty="0" smtClean="0"/>
              <a:t> </a:t>
            </a:r>
            <a:r>
              <a:rPr lang="es-ES_tradnl" dirty="0" err="1" smtClean="0"/>
              <a:t>list</a:t>
            </a:r>
            <a:r>
              <a:rPr lang="es-ES_tradnl" dirty="0" smtClean="0"/>
              <a:t> </a:t>
            </a:r>
            <a:r>
              <a:rPr lang="es-ES_tradnl" dirty="0" err="1" smtClean="0"/>
              <a:t>with</a:t>
            </a:r>
            <a:r>
              <a:rPr lang="es-ES_tradnl" dirty="0" smtClean="0"/>
              <a:t> </a:t>
            </a:r>
            <a:r>
              <a:rPr lang="es-ES_tradnl" dirty="0" err="1" smtClean="0"/>
              <a:t>image</a:t>
            </a:r>
            <a:r>
              <a:rPr lang="es-ES_tradnl" dirty="0" smtClean="0"/>
              <a:t> 2</a:t>
            </a:r>
          </a:p>
        </p:txBody>
      </p:sp>
      <p:cxnSp>
        <p:nvCxnSpPr>
          <p:cNvPr id="147" name="Straight Connector 146"/>
          <p:cNvCxnSpPr/>
          <p:nvPr userDrawn="1"/>
        </p:nvCxnSpPr>
        <p:spPr>
          <a:xfrm flipH="1">
            <a:off x="5064795"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4" y="2008613"/>
            <a:ext cx="10445990"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6" name="Rounded Rectangle 25"/>
          <p:cNvSpPr/>
          <p:nvPr userDrawn="1"/>
        </p:nvSpPr>
        <p:spPr>
          <a:xfrm>
            <a:off x="12193557" y="4231148"/>
            <a:ext cx="1440190"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7" name="Text Placeholder 7"/>
          <p:cNvSpPr>
            <a:spLocks noGrp="1"/>
          </p:cNvSpPr>
          <p:nvPr>
            <p:ph type="body" sz="quarter" idx="17" hasCustomPrompt="1"/>
          </p:nvPr>
        </p:nvSpPr>
        <p:spPr>
          <a:xfrm>
            <a:off x="12297870" y="444493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28" name="Text Placeholder 7"/>
          <p:cNvSpPr>
            <a:spLocks noGrp="1"/>
          </p:cNvSpPr>
          <p:nvPr>
            <p:ph type="body" sz="quarter" idx="20" hasCustomPrompt="1"/>
          </p:nvPr>
        </p:nvSpPr>
        <p:spPr>
          <a:xfrm>
            <a:off x="1554151" y="4140279"/>
            <a:ext cx="10463155"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29" name="Text Placeholder 2"/>
          <p:cNvSpPr>
            <a:spLocks noGrp="1"/>
          </p:cNvSpPr>
          <p:nvPr>
            <p:ph type="body" sz="quarter" idx="16" hasCustomPrompt="1"/>
          </p:nvPr>
        </p:nvSpPr>
        <p:spPr>
          <a:xfrm>
            <a:off x="1554151" y="4870098"/>
            <a:ext cx="10463155" cy="1023860"/>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a:t>
            </a:r>
          </a:p>
        </p:txBody>
      </p:sp>
      <p:sp>
        <p:nvSpPr>
          <p:cNvPr id="30" name="Rounded Rectangle 29"/>
          <p:cNvSpPr/>
          <p:nvPr userDrawn="1"/>
        </p:nvSpPr>
        <p:spPr>
          <a:xfrm>
            <a:off x="12170945" y="6503763"/>
            <a:ext cx="1440190"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1" name="Text Placeholder 7"/>
          <p:cNvSpPr>
            <a:spLocks noGrp="1"/>
          </p:cNvSpPr>
          <p:nvPr>
            <p:ph type="body" sz="quarter" idx="21" hasCustomPrompt="1"/>
          </p:nvPr>
        </p:nvSpPr>
        <p:spPr>
          <a:xfrm>
            <a:off x="12275260" y="6717549"/>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32" name="Text Placeholder 7"/>
          <p:cNvSpPr>
            <a:spLocks noGrp="1"/>
          </p:cNvSpPr>
          <p:nvPr>
            <p:ph type="body" sz="quarter" idx="22" hasCustomPrompt="1"/>
          </p:nvPr>
        </p:nvSpPr>
        <p:spPr>
          <a:xfrm>
            <a:off x="1514408" y="6328457"/>
            <a:ext cx="10463155"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33" name="Text Placeholder 2"/>
          <p:cNvSpPr>
            <a:spLocks noGrp="1"/>
          </p:cNvSpPr>
          <p:nvPr>
            <p:ph type="body" sz="quarter" idx="23" hasCustomPrompt="1"/>
          </p:nvPr>
        </p:nvSpPr>
        <p:spPr>
          <a:xfrm>
            <a:off x="1514408" y="7058276"/>
            <a:ext cx="10463155" cy="1023860"/>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a:t>
            </a:r>
          </a:p>
        </p:txBody>
      </p:sp>
      <p:sp>
        <p:nvSpPr>
          <p:cNvPr id="34" name="Rounded Rectangle 33"/>
          <p:cNvSpPr/>
          <p:nvPr userDrawn="1"/>
        </p:nvSpPr>
        <p:spPr>
          <a:xfrm>
            <a:off x="12193557" y="8723580"/>
            <a:ext cx="1440190"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5" name="Text Placeholder 7"/>
          <p:cNvSpPr>
            <a:spLocks noGrp="1"/>
          </p:cNvSpPr>
          <p:nvPr>
            <p:ph type="body" sz="quarter" idx="24" hasCustomPrompt="1"/>
          </p:nvPr>
        </p:nvSpPr>
        <p:spPr>
          <a:xfrm>
            <a:off x="12297870" y="8937366"/>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36" name="Text Placeholder 7"/>
          <p:cNvSpPr>
            <a:spLocks noGrp="1"/>
          </p:cNvSpPr>
          <p:nvPr>
            <p:ph type="body" sz="quarter" idx="25" hasCustomPrompt="1"/>
          </p:nvPr>
        </p:nvSpPr>
        <p:spPr>
          <a:xfrm>
            <a:off x="1554151" y="8488697"/>
            <a:ext cx="10463155"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37" name="Text Placeholder 2"/>
          <p:cNvSpPr>
            <a:spLocks noGrp="1"/>
          </p:cNvSpPr>
          <p:nvPr>
            <p:ph type="body" sz="quarter" idx="26" hasCustomPrompt="1"/>
          </p:nvPr>
        </p:nvSpPr>
        <p:spPr>
          <a:xfrm>
            <a:off x="1554151" y="9218516"/>
            <a:ext cx="10463155" cy="1023860"/>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a:t>
            </a:r>
          </a:p>
        </p:txBody>
      </p:sp>
      <p:sp>
        <p:nvSpPr>
          <p:cNvPr id="38" name="Rounded Rectangle 37"/>
          <p:cNvSpPr/>
          <p:nvPr userDrawn="1"/>
        </p:nvSpPr>
        <p:spPr>
          <a:xfrm>
            <a:off x="12193557" y="10962616"/>
            <a:ext cx="1440190"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9" name="Text Placeholder 7"/>
          <p:cNvSpPr>
            <a:spLocks noGrp="1"/>
          </p:cNvSpPr>
          <p:nvPr>
            <p:ph type="body" sz="quarter" idx="27" hasCustomPrompt="1"/>
          </p:nvPr>
        </p:nvSpPr>
        <p:spPr>
          <a:xfrm>
            <a:off x="12297872" y="1117640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0" name="Text Placeholder 7"/>
          <p:cNvSpPr>
            <a:spLocks noGrp="1"/>
          </p:cNvSpPr>
          <p:nvPr>
            <p:ph type="body" sz="quarter" idx="28" hasCustomPrompt="1"/>
          </p:nvPr>
        </p:nvSpPr>
        <p:spPr>
          <a:xfrm>
            <a:off x="1531573" y="10674584"/>
            <a:ext cx="1044599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41" name="Text Placeholder 2"/>
          <p:cNvSpPr>
            <a:spLocks noGrp="1"/>
          </p:cNvSpPr>
          <p:nvPr>
            <p:ph type="body" sz="quarter" idx="29" hasCustomPrompt="1"/>
          </p:nvPr>
        </p:nvSpPr>
        <p:spPr>
          <a:xfrm>
            <a:off x="1531573" y="11404403"/>
            <a:ext cx="10445990" cy="998213"/>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a:t>
            </a:r>
          </a:p>
        </p:txBody>
      </p:sp>
    </p:spTree>
    <p:extLst>
      <p:ext uri="{BB962C8B-B14F-4D97-AF65-F5344CB8AC3E}">
        <p14:creationId xmlns:p14="http://schemas.microsoft.com/office/powerpoint/2010/main" val="98973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par>
                                <p:cTn id="20" presetID="2" presetClass="entr" presetSubtype="2" fill="hold" grpId="0" nodeType="withEffect" nodePh="1">
                                  <p:stCondLst>
                                    <p:cond delay="200"/>
                                  </p:stCondLst>
                                  <p:endCondLst>
                                    <p:cond evt="begin" delay="0">
                                      <p:tn val="20"/>
                                    </p:cond>
                                  </p:endCondLst>
                                  <p:childTnLst>
                                    <p:set>
                                      <p:cBhvr>
                                        <p:cTn id="21" dur="1" fill="hold">
                                          <p:stCondLst>
                                            <p:cond delay="0"/>
                                          </p:stCondLst>
                                        </p:cTn>
                                        <p:tgtEl>
                                          <p:spTgt spid="50"/>
                                        </p:tgtEl>
                                        <p:attrNameLst>
                                          <p:attrName>style.visibility</p:attrName>
                                        </p:attrNameLst>
                                      </p:cBhvr>
                                      <p:to>
                                        <p:strVal val="visible"/>
                                      </p:to>
                                    </p:set>
                                    <p:anim calcmode="lin" valueType="num">
                                      <p:cBhvr additive="base">
                                        <p:cTn id="22" dur="500" fill="hold"/>
                                        <p:tgtEl>
                                          <p:spTgt spid="50"/>
                                        </p:tgtEl>
                                        <p:attrNameLst>
                                          <p:attrName>ppt_x</p:attrName>
                                        </p:attrNameLst>
                                      </p:cBhvr>
                                      <p:tavLst>
                                        <p:tav tm="0">
                                          <p:val>
                                            <p:strVal val="1+#ppt_w/2"/>
                                          </p:val>
                                        </p:tav>
                                        <p:tav tm="100000">
                                          <p:val>
                                            <p:strVal val="#ppt_x"/>
                                          </p:val>
                                        </p:tav>
                                      </p:tavLst>
                                    </p:anim>
                                    <p:anim calcmode="lin" valueType="num">
                                      <p:cBhvr additive="base">
                                        <p:cTn id="23" dur="500" fill="hold"/>
                                        <p:tgtEl>
                                          <p:spTgt spid="50"/>
                                        </p:tgtEl>
                                        <p:attrNameLst>
                                          <p:attrName>ppt_y</p:attrName>
                                        </p:attrNameLst>
                                      </p:cBhvr>
                                      <p:tavLst>
                                        <p:tav tm="0">
                                          <p:val>
                                            <p:strVal val="#ppt_y"/>
                                          </p:val>
                                        </p:tav>
                                        <p:tav tm="100000">
                                          <p:val>
                                            <p:strVal val="#ppt_y"/>
                                          </p:val>
                                        </p:tav>
                                      </p:tavLst>
                                    </p:anim>
                                  </p:childTnLst>
                                </p:cTn>
                              </p:par>
                            </p:childTnLst>
                          </p:cTn>
                        </p:par>
                        <p:par>
                          <p:cTn id="24" fill="hold">
                            <p:stCondLst>
                              <p:cond delay="1300"/>
                            </p:stCondLst>
                            <p:childTnLst>
                              <p:par>
                                <p:cTn id="25" presetID="53" presetClass="entr" presetSubtype="16" fill="hold" grpId="0"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300" fill="hold"/>
                                        <p:tgtEl>
                                          <p:spTgt spid="26"/>
                                        </p:tgtEl>
                                        <p:attrNameLst>
                                          <p:attrName>ppt_w</p:attrName>
                                        </p:attrNameLst>
                                      </p:cBhvr>
                                      <p:tavLst>
                                        <p:tav tm="0">
                                          <p:val>
                                            <p:fltVal val="0"/>
                                          </p:val>
                                        </p:tav>
                                        <p:tav tm="100000">
                                          <p:val>
                                            <p:strVal val="#ppt_w"/>
                                          </p:val>
                                        </p:tav>
                                      </p:tavLst>
                                    </p:anim>
                                    <p:anim calcmode="lin" valueType="num">
                                      <p:cBhvr>
                                        <p:cTn id="28" dur="300" fill="hold"/>
                                        <p:tgtEl>
                                          <p:spTgt spid="26"/>
                                        </p:tgtEl>
                                        <p:attrNameLst>
                                          <p:attrName>ppt_h</p:attrName>
                                        </p:attrNameLst>
                                      </p:cBhvr>
                                      <p:tavLst>
                                        <p:tav tm="0">
                                          <p:val>
                                            <p:fltVal val="0"/>
                                          </p:val>
                                        </p:tav>
                                        <p:tav tm="100000">
                                          <p:val>
                                            <p:strVal val="#ppt_h"/>
                                          </p:val>
                                        </p:tav>
                                      </p:tavLst>
                                    </p:anim>
                                    <p:animEffect transition="in" filter="fade">
                                      <p:cBhvr>
                                        <p:cTn id="29" dur="300"/>
                                        <p:tgtEl>
                                          <p:spTgt spid="26"/>
                                        </p:tgtEl>
                                      </p:cBhvr>
                                    </p:animEffect>
                                  </p:childTnLst>
                                </p:cTn>
                              </p:par>
                            </p:childTnLst>
                          </p:cTn>
                        </p:par>
                        <p:par>
                          <p:cTn id="30" fill="hold">
                            <p:stCondLst>
                              <p:cond delay="1600"/>
                            </p:stCondLst>
                            <p:childTnLst>
                              <p:par>
                                <p:cTn id="31" presetID="53" presetClass="entr" presetSubtype="16" fill="hold" grpId="0" nodeType="afterEffect">
                                  <p:stCondLst>
                                    <p:cond delay="0"/>
                                  </p:stCondLst>
                                  <p:childTnLst>
                                    <p:set>
                                      <p:cBhvr>
                                        <p:cTn id="32" dur="1" fill="hold">
                                          <p:stCondLst>
                                            <p:cond delay="0"/>
                                          </p:stCondLst>
                                        </p:cTn>
                                        <p:tgtEl>
                                          <p:spTgt spid="27">
                                            <p:txEl>
                                              <p:pRg st="0" end="0"/>
                                            </p:txEl>
                                          </p:spTgt>
                                        </p:tgtEl>
                                        <p:attrNameLst>
                                          <p:attrName>style.visibility</p:attrName>
                                        </p:attrNameLst>
                                      </p:cBhvr>
                                      <p:to>
                                        <p:strVal val="visible"/>
                                      </p:to>
                                    </p:set>
                                    <p:anim calcmode="lin" valueType="num">
                                      <p:cBhvr>
                                        <p:cTn id="33"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34" dur="3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35" dur="300"/>
                                        <p:tgtEl>
                                          <p:spTgt spid="27">
                                            <p:txEl>
                                              <p:pRg st="0" end="0"/>
                                            </p:txEl>
                                          </p:spTgt>
                                        </p:tgtEl>
                                      </p:cBhvr>
                                    </p:animEffect>
                                  </p:childTnLst>
                                </p:cTn>
                              </p:par>
                            </p:childTnLst>
                          </p:cTn>
                        </p:par>
                        <p:par>
                          <p:cTn id="36" fill="hold">
                            <p:stCondLst>
                              <p:cond delay="1900"/>
                            </p:stCondLst>
                            <p:childTnLst>
                              <p:par>
                                <p:cTn id="37" presetID="53" presetClass="entr" presetSubtype="16" fill="hold" grpId="0" nodeType="afterEffect">
                                  <p:stCondLst>
                                    <p:cond delay="0"/>
                                  </p:stCondLst>
                                  <p:childTnLst>
                                    <p:set>
                                      <p:cBhvr>
                                        <p:cTn id="38" dur="1" fill="hold">
                                          <p:stCondLst>
                                            <p:cond delay="0"/>
                                          </p:stCondLst>
                                        </p:cTn>
                                        <p:tgtEl>
                                          <p:spTgt spid="28">
                                            <p:txEl>
                                              <p:pRg st="0" end="0"/>
                                            </p:txEl>
                                          </p:spTgt>
                                        </p:tgtEl>
                                        <p:attrNameLst>
                                          <p:attrName>style.visibility</p:attrName>
                                        </p:attrNameLst>
                                      </p:cBhvr>
                                      <p:to>
                                        <p:strVal val="visible"/>
                                      </p:to>
                                    </p:set>
                                    <p:anim calcmode="lin" valueType="num">
                                      <p:cBhvr>
                                        <p:cTn id="39" dur="3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40" dur="3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41" dur="300"/>
                                        <p:tgtEl>
                                          <p:spTgt spid="28">
                                            <p:txEl>
                                              <p:pRg st="0" end="0"/>
                                            </p:txEl>
                                          </p:spTgt>
                                        </p:tgtEl>
                                      </p:cBhvr>
                                    </p:animEffect>
                                  </p:childTnLst>
                                </p:cTn>
                              </p:par>
                            </p:childTnLst>
                          </p:cTn>
                        </p:par>
                        <p:par>
                          <p:cTn id="42" fill="hold">
                            <p:stCondLst>
                              <p:cond delay="2200"/>
                            </p:stCondLst>
                            <p:childTnLst>
                              <p:par>
                                <p:cTn id="43" presetID="53" presetClass="entr" presetSubtype="16" fill="hold" grpId="0" nodeType="afterEffect">
                                  <p:stCondLst>
                                    <p:cond delay="0"/>
                                  </p:stCondLst>
                                  <p:childTnLst>
                                    <p:set>
                                      <p:cBhvr>
                                        <p:cTn id="44" dur="1" fill="hold">
                                          <p:stCondLst>
                                            <p:cond delay="0"/>
                                          </p:stCondLst>
                                        </p:cTn>
                                        <p:tgtEl>
                                          <p:spTgt spid="29">
                                            <p:txEl>
                                              <p:pRg st="0" end="0"/>
                                            </p:txEl>
                                          </p:spTgt>
                                        </p:tgtEl>
                                        <p:attrNameLst>
                                          <p:attrName>style.visibility</p:attrName>
                                        </p:attrNameLst>
                                      </p:cBhvr>
                                      <p:to>
                                        <p:strVal val="visible"/>
                                      </p:to>
                                    </p:set>
                                    <p:anim calcmode="lin" valueType="num">
                                      <p:cBhvr>
                                        <p:cTn id="45"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6"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7" dur="300"/>
                                        <p:tgtEl>
                                          <p:spTgt spid="29">
                                            <p:txEl>
                                              <p:pRg st="0" end="0"/>
                                            </p:txEl>
                                          </p:spTgt>
                                        </p:tgtEl>
                                      </p:cBhvr>
                                    </p:animEffect>
                                  </p:childTnLst>
                                </p:cTn>
                              </p:par>
                            </p:childTnLst>
                          </p:cTn>
                        </p:par>
                        <p:par>
                          <p:cTn id="48" fill="hold">
                            <p:stCondLst>
                              <p:cond delay="2500"/>
                            </p:stCondLst>
                            <p:childTnLst>
                              <p:par>
                                <p:cTn id="49" presetID="53" presetClass="entr" presetSubtype="16" fill="hold" grpId="0" nodeType="after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p:cTn id="51" dur="300" fill="hold"/>
                                        <p:tgtEl>
                                          <p:spTgt spid="30"/>
                                        </p:tgtEl>
                                        <p:attrNameLst>
                                          <p:attrName>ppt_w</p:attrName>
                                        </p:attrNameLst>
                                      </p:cBhvr>
                                      <p:tavLst>
                                        <p:tav tm="0">
                                          <p:val>
                                            <p:fltVal val="0"/>
                                          </p:val>
                                        </p:tav>
                                        <p:tav tm="100000">
                                          <p:val>
                                            <p:strVal val="#ppt_w"/>
                                          </p:val>
                                        </p:tav>
                                      </p:tavLst>
                                    </p:anim>
                                    <p:anim calcmode="lin" valueType="num">
                                      <p:cBhvr>
                                        <p:cTn id="52" dur="300" fill="hold"/>
                                        <p:tgtEl>
                                          <p:spTgt spid="30"/>
                                        </p:tgtEl>
                                        <p:attrNameLst>
                                          <p:attrName>ppt_h</p:attrName>
                                        </p:attrNameLst>
                                      </p:cBhvr>
                                      <p:tavLst>
                                        <p:tav tm="0">
                                          <p:val>
                                            <p:fltVal val="0"/>
                                          </p:val>
                                        </p:tav>
                                        <p:tav tm="100000">
                                          <p:val>
                                            <p:strVal val="#ppt_h"/>
                                          </p:val>
                                        </p:tav>
                                      </p:tavLst>
                                    </p:anim>
                                    <p:animEffect transition="in" filter="fade">
                                      <p:cBhvr>
                                        <p:cTn id="53" dur="300"/>
                                        <p:tgtEl>
                                          <p:spTgt spid="30"/>
                                        </p:tgtEl>
                                      </p:cBhvr>
                                    </p:animEffect>
                                  </p:childTnLst>
                                </p:cTn>
                              </p:par>
                            </p:childTnLst>
                          </p:cTn>
                        </p:par>
                        <p:par>
                          <p:cTn id="54" fill="hold">
                            <p:stCondLst>
                              <p:cond delay="2800"/>
                            </p:stCondLst>
                            <p:childTnLst>
                              <p:par>
                                <p:cTn id="55" presetID="53" presetClass="entr" presetSubtype="16" fill="hold" grpId="0" nodeType="afterEffect">
                                  <p:stCondLst>
                                    <p:cond delay="0"/>
                                  </p:stCondLst>
                                  <p:childTnLst>
                                    <p:set>
                                      <p:cBhvr>
                                        <p:cTn id="56" dur="1" fill="hold">
                                          <p:stCondLst>
                                            <p:cond delay="0"/>
                                          </p:stCondLst>
                                        </p:cTn>
                                        <p:tgtEl>
                                          <p:spTgt spid="31">
                                            <p:txEl>
                                              <p:pRg st="0" end="0"/>
                                            </p:txEl>
                                          </p:spTgt>
                                        </p:tgtEl>
                                        <p:attrNameLst>
                                          <p:attrName>style.visibility</p:attrName>
                                        </p:attrNameLst>
                                      </p:cBhvr>
                                      <p:to>
                                        <p:strVal val="visible"/>
                                      </p:to>
                                    </p:set>
                                    <p:anim calcmode="lin" valueType="num">
                                      <p:cBhvr>
                                        <p:cTn id="57" dur="3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58" dur="3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9" dur="300"/>
                                        <p:tgtEl>
                                          <p:spTgt spid="31">
                                            <p:txEl>
                                              <p:pRg st="0" end="0"/>
                                            </p:txEl>
                                          </p:spTgt>
                                        </p:tgtEl>
                                      </p:cBhvr>
                                    </p:animEffect>
                                  </p:childTnLst>
                                </p:cTn>
                              </p:par>
                            </p:childTnLst>
                          </p:cTn>
                        </p:par>
                        <p:par>
                          <p:cTn id="60" fill="hold">
                            <p:stCondLst>
                              <p:cond delay="3100"/>
                            </p:stCondLst>
                            <p:childTnLst>
                              <p:par>
                                <p:cTn id="61" presetID="53" presetClass="entr" presetSubtype="16" fill="hold" grpId="0" nodeType="afterEffect">
                                  <p:stCondLst>
                                    <p:cond delay="0"/>
                                  </p:stCondLst>
                                  <p:childTnLst>
                                    <p:set>
                                      <p:cBhvr>
                                        <p:cTn id="62" dur="1" fill="hold">
                                          <p:stCondLst>
                                            <p:cond delay="0"/>
                                          </p:stCondLst>
                                        </p:cTn>
                                        <p:tgtEl>
                                          <p:spTgt spid="32">
                                            <p:txEl>
                                              <p:pRg st="0" end="0"/>
                                            </p:txEl>
                                          </p:spTgt>
                                        </p:tgtEl>
                                        <p:attrNameLst>
                                          <p:attrName>style.visibility</p:attrName>
                                        </p:attrNameLst>
                                      </p:cBhvr>
                                      <p:to>
                                        <p:strVal val="visible"/>
                                      </p:to>
                                    </p:set>
                                    <p:anim calcmode="lin" valueType="num">
                                      <p:cBhvr>
                                        <p:cTn id="63"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4"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5" dur="300"/>
                                        <p:tgtEl>
                                          <p:spTgt spid="32">
                                            <p:txEl>
                                              <p:pRg st="0" end="0"/>
                                            </p:txEl>
                                          </p:spTgt>
                                        </p:tgtEl>
                                      </p:cBhvr>
                                    </p:animEffect>
                                  </p:childTnLst>
                                </p:cTn>
                              </p:par>
                            </p:childTnLst>
                          </p:cTn>
                        </p:par>
                        <p:par>
                          <p:cTn id="66" fill="hold">
                            <p:stCondLst>
                              <p:cond delay="3400"/>
                            </p:stCondLst>
                            <p:childTnLst>
                              <p:par>
                                <p:cTn id="67" presetID="53" presetClass="entr" presetSubtype="16" fill="hold" grpId="0" nodeType="afterEffect">
                                  <p:stCondLst>
                                    <p:cond delay="0"/>
                                  </p:stCondLst>
                                  <p:childTnLst>
                                    <p:set>
                                      <p:cBhvr>
                                        <p:cTn id="68" dur="1" fill="hold">
                                          <p:stCondLst>
                                            <p:cond delay="0"/>
                                          </p:stCondLst>
                                        </p:cTn>
                                        <p:tgtEl>
                                          <p:spTgt spid="33">
                                            <p:txEl>
                                              <p:pRg st="0" end="0"/>
                                            </p:txEl>
                                          </p:spTgt>
                                        </p:tgtEl>
                                        <p:attrNameLst>
                                          <p:attrName>style.visibility</p:attrName>
                                        </p:attrNameLst>
                                      </p:cBhvr>
                                      <p:to>
                                        <p:strVal val="visible"/>
                                      </p:to>
                                    </p:set>
                                    <p:anim calcmode="lin" valueType="num">
                                      <p:cBhvr>
                                        <p:cTn id="69"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70"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71" dur="300"/>
                                        <p:tgtEl>
                                          <p:spTgt spid="33">
                                            <p:txEl>
                                              <p:pRg st="0" end="0"/>
                                            </p:txEl>
                                          </p:spTgt>
                                        </p:tgtEl>
                                      </p:cBhvr>
                                    </p:animEffect>
                                  </p:childTnLst>
                                </p:cTn>
                              </p:par>
                            </p:childTnLst>
                          </p:cTn>
                        </p:par>
                        <p:par>
                          <p:cTn id="72" fill="hold">
                            <p:stCondLst>
                              <p:cond delay="3700"/>
                            </p:stCondLst>
                            <p:childTnLst>
                              <p:par>
                                <p:cTn id="73" presetID="53" presetClass="entr" presetSubtype="16" fill="hold" grpId="0" nodeType="afterEffect">
                                  <p:stCondLst>
                                    <p:cond delay="0"/>
                                  </p:stCondLst>
                                  <p:childTnLst>
                                    <p:set>
                                      <p:cBhvr>
                                        <p:cTn id="74" dur="1" fill="hold">
                                          <p:stCondLst>
                                            <p:cond delay="0"/>
                                          </p:stCondLst>
                                        </p:cTn>
                                        <p:tgtEl>
                                          <p:spTgt spid="34"/>
                                        </p:tgtEl>
                                        <p:attrNameLst>
                                          <p:attrName>style.visibility</p:attrName>
                                        </p:attrNameLst>
                                      </p:cBhvr>
                                      <p:to>
                                        <p:strVal val="visible"/>
                                      </p:to>
                                    </p:set>
                                    <p:anim calcmode="lin" valueType="num">
                                      <p:cBhvr>
                                        <p:cTn id="75" dur="300" fill="hold"/>
                                        <p:tgtEl>
                                          <p:spTgt spid="34"/>
                                        </p:tgtEl>
                                        <p:attrNameLst>
                                          <p:attrName>ppt_w</p:attrName>
                                        </p:attrNameLst>
                                      </p:cBhvr>
                                      <p:tavLst>
                                        <p:tav tm="0">
                                          <p:val>
                                            <p:fltVal val="0"/>
                                          </p:val>
                                        </p:tav>
                                        <p:tav tm="100000">
                                          <p:val>
                                            <p:strVal val="#ppt_w"/>
                                          </p:val>
                                        </p:tav>
                                      </p:tavLst>
                                    </p:anim>
                                    <p:anim calcmode="lin" valueType="num">
                                      <p:cBhvr>
                                        <p:cTn id="76" dur="300" fill="hold"/>
                                        <p:tgtEl>
                                          <p:spTgt spid="34"/>
                                        </p:tgtEl>
                                        <p:attrNameLst>
                                          <p:attrName>ppt_h</p:attrName>
                                        </p:attrNameLst>
                                      </p:cBhvr>
                                      <p:tavLst>
                                        <p:tav tm="0">
                                          <p:val>
                                            <p:fltVal val="0"/>
                                          </p:val>
                                        </p:tav>
                                        <p:tav tm="100000">
                                          <p:val>
                                            <p:strVal val="#ppt_h"/>
                                          </p:val>
                                        </p:tav>
                                      </p:tavLst>
                                    </p:anim>
                                    <p:animEffect transition="in" filter="fade">
                                      <p:cBhvr>
                                        <p:cTn id="77" dur="300"/>
                                        <p:tgtEl>
                                          <p:spTgt spid="34"/>
                                        </p:tgtEl>
                                      </p:cBhvr>
                                    </p:animEffect>
                                  </p:childTnLst>
                                </p:cTn>
                              </p:par>
                            </p:childTnLst>
                          </p:cTn>
                        </p:par>
                        <p:par>
                          <p:cTn id="78" fill="hold">
                            <p:stCondLst>
                              <p:cond delay="4000"/>
                            </p:stCondLst>
                            <p:childTnLst>
                              <p:par>
                                <p:cTn id="79" presetID="53" presetClass="entr" presetSubtype="16" fill="hold" grpId="0" nodeType="afterEffect">
                                  <p:stCondLst>
                                    <p:cond delay="0"/>
                                  </p:stCondLst>
                                  <p:childTnLst>
                                    <p:set>
                                      <p:cBhvr>
                                        <p:cTn id="80" dur="1" fill="hold">
                                          <p:stCondLst>
                                            <p:cond delay="0"/>
                                          </p:stCondLst>
                                        </p:cTn>
                                        <p:tgtEl>
                                          <p:spTgt spid="35">
                                            <p:txEl>
                                              <p:pRg st="0" end="0"/>
                                            </p:txEl>
                                          </p:spTgt>
                                        </p:tgtEl>
                                        <p:attrNameLst>
                                          <p:attrName>style.visibility</p:attrName>
                                        </p:attrNameLst>
                                      </p:cBhvr>
                                      <p:to>
                                        <p:strVal val="visible"/>
                                      </p:to>
                                    </p:set>
                                    <p:anim calcmode="lin" valueType="num">
                                      <p:cBhvr>
                                        <p:cTn id="81"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82" dur="3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83" dur="300"/>
                                        <p:tgtEl>
                                          <p:spTgt spid="35">
                                            <p:txEl>
                                              <p:pRg st="0" end="0"/>
                                            </p:txEl>
                                          </p:spTgt>
                                        </p:tgtEl>
                                      </p:cBhvr>
                                    </p:animEffect>
                                  </p:childTnLst>
                                </p:cTn>
                              </p:par>
                            </p:childTnLst>
                          </p:cTn>
                        </p:par>
                        <p:par>
                          <p:cTn id="84" fill="hold">
                            <p:stCondLst>
                              <p:cond delay="4300"/>
                            </p:stCondLst>
                            <p:childTnLst>
                              <p:par>
                                <p:cTn id="85" presetID="53" presetClass="entr" presetSubtype="16" fill="hold" grpId="0" nodeType="afterEffect">
                                  <p:stCondLst>
                                    <p:cond delay="0"/>
                                  </p:stCondLst>
                                  <p:childTnLst>
                                    <p:set>
                                      <p:cBhvr>
                                        <p:cTn id="86" dur="1" fill="hold">
                                          <p:stCondLst>
                                            <p:cond delay="0"/>
                                          </p:stCondLst>
                                        </p:cTn>
                                        <p:tgtEl>
                                          <p:spTgt spid="36">
                                            <p:txEl>
                                              <p:pRg st="0" end="0"/>
                                            </p:txEl>
                                          </p:spTgt>
                                        </p:tgtEl>
                                        <p:attrNameLst>
                                          <p:attrName>style.visibility</p:attrName>
                                        </p:attrNameLst>
                                      </p:cBhvr>
                                      <p:to>
                                        <p:strVal val="visible"/>
                                      </p:to>
                                    </p:set>
                                    <p:anim calcmode="lin" valueType="num">
                                      <p:cBhvr>
                                        <p:cTn id="87"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8"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89" dur="300"/>
                                        <p:tgtEl>
                                          <p:spTgt spid="36">
                                            <p:txEl>
                                              <p:pRg st="0" end="0"/>
                                            </p:txEl>
                                          </p:spTgt>
                                        </p:tgtEl>
                                      </p:cBhvr>
                                    </p:animEffect>
                                  </p:childTnLst>
                                </p:cTn>
                              </p:par>
                            </p:childTnLst>
                          </p:cTn>
                        </p:par>
                        <p:par>
                          <p:cTn id="90" fill="hold">
                            <p:stCondLst>
                              <p:cond delay="4600"/>
                            </p:stCondLst>
                            <p:childTnLst>
                              <p:par>
                                <p:cTn id="91" presetID="53" presetClass="entr" presetSubtype="16" fill="hold" grpId="0" nodeType="afterEffect">
                                  <p:stCondLst>
                                    <p:cond delay="0"/>
                                  </p:stCondLst>
                                  <p:childTnLst>
                                    <p:set>
                                      <p:cBhvr>
                                        <p:cTn id="92" dur="1" fill="hold">
                                          <p:stCondLst>
                                            <p:cond delay="0"/>
                                          </p:stCondLst>
                                        </p:cTn>
                                        <p:tgtEl>
                                          <p:spTgt spid="37">
                                            <p:txEl>
                                              <p:pRg st="0" end="0"/>
                                            </p:txEl>
                                          </p:spTgt>
                                        </p:tgtEl>
                                        <p:attrNameLst>
                                          <p:attrName>style.visibility</p:attrName>
                                        </p:attrNameLst>
                                      </p:cBhvr>
                                      <p:to>
                                        <p:strVal val="visible"/>
                                      </p:to>
                                    </p:set>
                                    <p:anim calcmode="lin" valueType="num">
                                      <p:cBhvr>
                                        <p:cTn id="93"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94"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95" dur="300"/>
                                        <p:tgtEl>
                                          <p:spTgt spid="37">
                                            <p:txEl>
                                              <p:pRg st="0" end="0"/>
                                            </p:txEl>
                                          </p:spTgt>
                                        </p:tgtEl>
                                      </p:cBhvr>
                                    </p:animEffect>
                                  </p:childTnLst>
                                </p:cTn>
                              </p:par>
                            </p:childTnLst>
                          </p:cTn>
                        </p:par>
                        <p:par>
                          <p:cTn id="96" fill="hold">
                            <p:stCondLst>
                              <p:cond delay="4900"/>
                            </p:stCondLst>
                            <p:childTnLst>
                              <p:par>
                                <p:cTn id="97" presetID="53" presetClass="entr" presetSubtype="16" fill="hold" grpId="0" nodeType="afterEffect">
                                  <p:stCondLst>
                                    <p:cond delay="0"/>
                                  </p:stCondLst>
                                  <p:childTnLst>
                                    <p:set>
                                      <p:cBhvr>
                                        <p:cTn id="98" dur="1" fill="hold">
                                          <p:stCondLst>
                                            <p:cond delay="0"/>
                                          </p:stCondLst>
                                        </p:cTn>
                                        <p:tgtEl>
                                          <p:spTgt spid="38"/>
                                        </p:tgtEl>
                                        <p:attrNameLst>
                                          <p:attrName>style.visibility</p:attrName>
                                        </p:attrNameLst>
                                      </p:cBhvr>
                                      <p:to>
                                        <p:strVal val="visible"/>
                                      </p:to>
                                    </p:set>
                                    <p:anim calcmode="lin" valueType="num">
                                      <p:cBhvr>
                                        <p:cTn id="99" dur="300" fill="hold"/>
                                        <p:tgtEl>
                                          <p:spTgt spid="38"/>
                                        </p:tgtEl>
                                        <p:attrNameLst>
                                          <p:attrName>ppt_w</p:attrName>
                                        </p:attrNameLst>
                                      </p:cBhvr>
                                      <p:tavLst>
                                        <p:tav tm="0">
                                          <p:val>
                                            <p:fltVal val="0"/>
                                          </p:val>
                                        </p:tav>
                                        <p:tav tm="100000">
                                          <p:val>
                                            <p:strVal val="#ppt_w"/>
                                          </p:val>
                                        </p:tav>
                                      </p:tavLst>
                                    </p:anim>
                                    <p:anim calcmode="lin" valueType="num">
                                      <p:cBhvr>
                                        <p:cTn id="100" dur="300" fill="hold"/>
                                        <p:tgtEl>
                                          <p:spTgt spid="38"/>
                                        </p:tgtEl>
                                        <p:attrNameLst>
                                          <p:attrName>ppt_h</p:attrName>
                                        </p:attrNameLst>
                                      </p:cBhvr>
                                      <p:tavLst>
                                        <p:tav tm="0">
                                          <p:val>
                                            <p:fltVal val="0"/>
                                          </p:val>
                                        </p:tav>
                                        <p:tav tm="100000">
                                          <p:val>
                                            <p:strVal val="#ppt_h"/>
                                          </p:val>
                                        </p:tav>
                                      </p:tavLst>
                                    </p:anim>
                                    <p:animEffect transition="in" filter="fade">
                                      <p:cBhvr>
                                        <p:cTn id="101" dur="300"/>
                                        <p:tgtEl>
                                          <p:spTgt spid="38"/>
                                        </p:tgtEl>
                                      </p:cBhvr>
                                    </p:animEffect>
                                  </p:childTnLst>
                                </p:cTn>
                              </p:par>
                            </p:childTnLst>
                          </p:cTn>
                        </p:par>
                        <p:par>
                          <p:cTn id="102" fill="hold">
                            <p:stCondLst>
                              <p:cond delay="5200"/>
                            </p:stCondLst>
                            <p:childTnLst>
                              <p:par>
                                <p:cTn id="103" presetID="53" presetClass="entr" presetSubtype="16" fill="hold" grpId="0" nodeType="afterEffect">
                                  <p:stCondLst>
                                    <p:cond delay="0"/>
                                  </p:stCondLst>
                                  <p:childTnLst>
                                    <p:set>
                                      <p:cBhvr>
                                        <p:cTn id="104" dur="1" fill="hold">
                                          <p:stCondLst>
                                            <p:cond delay="0"/>
                                          </p:stCondLst>
                                        </p:cTn>
                                        <p:tgtEl>
                                          <p:spTgt spid="39">
                                            <p:txEl>
                                              <p:pRg st="0" end="0"/>
                                            </p:txEl>
                                          </p:spTgt>
                                        </p:tgtEl>
                                        <p:attrNameLst>
                                          <p:attrName>style.visibility</p:attrName>
                                        </p:attrNameLst>
                                      </p:cBhvr>
                                      <p:to>
                                        <p:strVal val="visible"/>
                                      </p:to>
                                    </p:set>
                                    <p:anim calcmode="lin" valueType="num">
                                      <p:cBhvr>
                                        <p:cTn id="105" dur="3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06" dur="3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07" dur="300"/>
                                        <p:tgtEl>
                                          <p:spTgt spid="39">
                                            <p:txEl>
                                              <p:pRg st="0" end="0"/>
                                            </p:txEl>
                                          </p:spTgt>
                                        </p:tgtEl>
                                      </p:cBhvr>
                                    </p:animEffect>
                                  </p:childTnLst>
                                </p:cTn>
                              </p:par>
                            </p:childTnLst>
                          </p:cTn>
                        </p:par>
                        <p:par>
                          <p:cTn id="108" fill="hold">
                            <p:stCondLst>
                              <p:cond delay="5500"/>
                            </p:stCondLst>
                            <p:childTnLst>
                              <p:par>
                                <p:cTn id="109" presetID="53" presetClass="entr" presetSubtype="16" fill="hold" grpId="0" nodeType="afterEffect">
                                  <p:stCondLst>
                                    <p:cond delay="0"/>
                                  </p:stCondLst>
                                  <p:childTnLst>
                                    <p:set>
                                      <p:cBhvr>
                                        <p:cTn id="110" dur="1" fill="hold">
                                          <p:stCondLst>
                                            <p:cond delay="0"/>
                                          </p:stCondLst>
                                        </p:cTn>
                                        <p:tgtEl>
                                          <p:spTgt spid="40">
                                            <p:txEl>
                                              <p:pRg st="0" end="0"/>
                                            </p:txEl>
                                          </p:spTgt>
                                        </p:tgtEl>
                                        <p:attrNameLst>
                                          <p:attrName>style.visibility</p:attrName>
                                        </p:attrNameLst>
                                      </p:cBhvr>
                                      <p:to>
                                        <p:strVal val="visible"/>
                                      </p:to>
                                    </p:set>
                                    <p:anim calcmode="lin" valueType="num">
                                      <p:cBhvr>
                                        <p:cTn id="111"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12"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113" dur="300"/>
                                        <p:tgtEl>
                                          <p:spTgt spid="40">
                                            <p:txEl>
                                              <p:pRg st="0" end="0"/>
                                            </p:txEl>
                                          </p:spTgt>
                                        </p:tgtEl>
                                      </p:cBhvr>
                                    </p:animEffect>
                                  </p:childTnLst>
                                </p:cTn>
                              </p:par>
                            </p:childTnLst>
                          </p:cTn>
                        </p:par>
                        <p:par>
                          <p:cTn id="114" fill="hold">
                            <p:stCondLst>
                              <p:cond delay="5800"/>
                            </p:stCondLst>
                            <p:childTnLst>
                              <p:par>
                                <p:cTn id="115" presetID="53" presetClass="entr" presetSubtype="16" fill="hold" grpId="0" nodeType="afterEffect">
                                  <p:stCondLst>
                                    <p:cond delay="0"/>
                                  </p:stCondLst>
                                  <p:childTnLst>
                                    <p:set>
                                      <p:cBhvr>
                                        <p:cTn id="116" dur="1" fill="hold">
                                          <p:stCondLst>
                                            <p:cond delay="0"/>
                                          </p:stCondLst>
                                        </p:cTn>
                                        <p:tgtEl>
                                          <p:spTgt spid="41">
                                            <p:txEl>
                                              <p:pRg st="0" end="0"/>
                                            </p:txEl>
                                          </p:spTgt>
                                        </p:tgtEl>
                                        <p:attrNameLst>
                                          <p:attrName>style.visibility</p:attrName>
                                        </p:attrNameLst>
                                      </p:cBhvr>
                                      <p:to>
                                        <p:strVal val="visible"/>
                                      </p:to>
                                    </p:set>
                                    <p:anim calcmode="lin" valueType="num">
                                      <p:cBhvr>
                                        <p:cTn id="117"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18"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19" dur="3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P spid="26" grpId="0" animBg="1"/>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Effect transition="in" filter="fade">
                      <p:cBhvr>
                        <p:cTn dur="300"/>
                        <p:tgtEl>
                          <p:spTgt spid="27"/>
                        </p:tgtEl>
                      </p:cBhvr>
                    </p:animEffect>
                  </p:childTnLst>
                </p:cTn>
              </p:par>
            </p:tnLst>
          </p:tmpl>
        </p:tmplLst>
      </p:bldP>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Effect transition="in" filter="fade">
                      <p:cBhvr>
                        <p:cTn dur="3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0" grpId="0" animBg="1"/>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300" fill="hold"/>
                        <p:tgtEl>
                          <p:spTgt spid="31"/>
                        </p:tgtEl>
                        <p:attrNameLst>
                          <p:attrName>ppt_w</p:attrName>
                        </p:attrNameLst>
                      </p:cBhvr>
                      <p:tavLst>
                        <p:tav tm="0">
                          <p:val>
                            <p:fltVal val="0"/>
                          </p:val>
                        </p:tav>
                        <p:tav tm="100000">
                          <p:val>
                            <p:strVal val="#ppt_w"/>
                          </p:val>
                        </p:tav>
                      </p:tavLst>
                    </p:anim>
                    <p:anim calcmode="lin" valueType="num">
                      <p:cBhvr>
                        <p:cTn dur="300" fill="hold"/>
                        <p:tgtEl>
                          <p:spTgt spid="31"/>
                        </p:tgtEl>
                        <p:attrNameLst>
                          <p:attrName>ppt_h</p:attrName>
                        </p:attrNameLst>
                      </p:cBhvr>
                      <p:tavLst>
                        <p:tav tm="0">
                          <p:val>
                            <p:fltVal val="0"/>
                          </p:val>
                        </p:tav>
                        <p:tav tm="100000">
                          <p:val>
                            <p:strVal val="#ppt_h"/>
                          </p:val>
                        </p:tav>
                      </p:tavLst>
                    </p:anim>
                    <p:animEffect transition="in" filter="fade">
                      <p:cBhvr>
                        <p:cTn dur="3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animBg="1"/>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animEffect transition="in" filter="fade">
                      <p:cBhvr>
                        <p:cTn dur="3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8" grpId="0" animBg="1"/>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300" fill="hold"/>
                        <p:tgtEl>
                          <p:spTgt spid="39"/>
                        </p:tgtEl>
                        <p:attrNameLst>
                          <p:attrName>ppt_w</p:attrName>
                        </p:attrNameLst>
                      </p:cBhvr>
                      <p:tavLst>
                        <p:tav tm="0">
                          <p:val>
                            <p:fltVal val="0"/>
                          </p:val>
                        </p:tav>
                        <p:tav tm="100000">
                          <p:val>
                            <p:strVal val="#ppt_w"/>
                          </p:val>
                        </p:tav>
                      </p:tavLst>
                    </p:anim>
                    <p:anim calcmode="lin" valueType="num">
                      <p:cBhvr>
                        <p:cTn dur="300" fill="hold"/>
                        <p:tgtEl>
                          <p:spTgt spid="39"/>
                        </p:tgtEl>
                        <p:attrNameLst>
                          <p:attrName>ppt_h</p:attrName>
                        </p:attrNameLst>
                      </p:cBhvr>
                      <p:tavLst>
                        <p:tav tm="0">
                          <p:val>
                            <p:fltVal val="0"/>
                          </p:val>
                        </p:tav>
                        <p:tav tm="100000">
                          <p:val>
                            <p:strVal val="#ppt_h"/>
                          </p:val>
                        </p:tav>
                      </p:tavLst>
                    </p:anim>
                    <p:animEffect transition="in" filter="fade">
                      <p:cBhvr>
                        <p:cTn dur="300"/>
                        <p:tgtEl>
                          <p:spTgt spid="39"/>
                        </p:tgtEl>
                      </p:cBhvr>
                    </p:animEffect>
                  </p:childTnLst>
                </p:cTn>
              </p:par>
            </p:tnLst>
          </p:tmpl>
        </p:tmplLst>
      </p:bldP>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ic list with image 3">
    <p:spTree>
      <p:nvGrpSpPr>
        <p:cNvPr id="1" name=""/>
        <p:cNvGrpSpPr/>
        <p:nvPr/>
      </p:nvGrpSpPr>
      <p:grpSpPr>
        <a:xfrm>
          <a:off x="0" y="0"/>
          <a:ext cx="0" cy="0"/>
          <a:chOff x="0" y="0"/>
          <a:chExt cx="0" cy="0"/>
        </a:xfrm>
      </p:grpSpPr>
      <p:sp>
        <p:nvSpPr>
          <p:cNvPr id="50" name="Picture Placeholder 10"/>
          <p:cNvSpPr>
            <a:spLocks noGrp="1"/>
          </p:cNvSpPr>
          <p:nvPr>
            <p:ph type="pic" sz="quarter" idx="36"/>
          </p:nvPr>
        </p:nvSpPr>
        <p:spPr>
          <a:xfrm>
            <a:off x="7945115" y="0"/>
            <a:ext cx="8568952" cy="13716000"/>
          </a:xfrm>
          <a:custGeom>
            <a:avLst/>
            <a:gdLst/>
            <a:ahLst/>
            <a:cxnLst/>
            <a:rect l="l" t="t" r="r" b="b"/>
            <a:pathLst>
              <a:path w="8568952" h="13716000">
                <a:moveTo>
                  <a:pt x="0" y="0"/>
                </a:moveTo>
                <a:lnTo>
                  <a:pt x="8568952" y="0"/>
                </a:lnTo>
                <a:lnTo>
                  <a:pt x="8568952" y="3905672"/>
                </a:lnTo>
                <a:cubicBezTo>
                  <a:pt x="8071840" y="3905672"/>
                  <a:pt x="7668852" y="4308660"/>
                  <a:pt x="7668852" y="4805772"/>
                </a:cubicBezTo>
                <a:cubicBezTo>
                  <a:pt x="7668852" y="5302884"/>
                  <a:pt x="8071840" y="5705872"/>
                  <a:pt x="8568952" y="5705872"/>
                </a:cubicBezTo>
                <a:lnTo>
                  <a:pt x="8568952" y="6930008"/>
                </a:lnTo>
                <a:cubicBezTo>
                  <a:pt x="8071840" y="6930008"/>
                  <a:pt x="7668852" y="7332996"/>
                  <a:pt x="7668852" y="7830108"/>
                </a:cubicBezTo>
                <a:cubicBezTo>
                  <a:pt x="7668852" y="8327220"/>
                  <a:pt x="8071840" y="8730208"/>
                  <a:pt x="8568952" y="8730208"/>
                </a:cubicBezTo>
                <a:lnTo>
                  <a:pt x="8568952" y="9810328"/>
                </a:lnTo>
                <a:cubicBezTo>
                  <a:pt x="8071840" y="9810328"/>
                  <a:pt x="7668852" y="10213316"/>
                  <a:pt x="7668852" y="10710428"/>
                </a:cubicBezTo>
                <a:cubicBezTo>
                  <a:pt x="7668852" y="11207540"/>
                  <a:pt x="8071840" y="11610528"/>
                  <a:pt x="8568952" y="11610528"/>
                </a:cubicBezTo>
                <a:lnTo>
                  <a:pt x="8568952" y="13716000"/>
                </a:lnTo>
                <a:lnTo>
                  <a:pt x="0" y="13716000"/>
                </a:lnTo>
                <a:lnTo>
                  <a:pt x="0" y="11608710"/>
                </a:lnTo>
                <a:lnTo>
                  <a:pt x="36004" y="11610528"/>
                </a:lnTo>
                <a:cubicBezTo>
                  <a:pt x="533116" y="11610528"/>
                  <a:pt x="936104" y="11207540"/>
                  <a:pt x="936104" y="10710428"/>
                </a:cubicBezTo>
                <a:cubicBezTo>
                  <a:pt x="936104" y="10213316"/>
                  <a:pt x="533116" y="9810328"/>
                  <a:pt x="36004" y="9810328"/>
                </a:cubicBezTo>
                <a:lnTo>
                  <a:pt x="0" y="9812146"/>
                </a:lnTo>
                <a:lnTo>
                  <a:pt x="0" y="8728390"/>
                </a:lnTo>
                <a:lnTo>
                  <a:pt x="36004" y="8730208"/>
                </a:lnTo>
                <a:cubicBezTo>
                  <a:pt x="533116" y="8730208"/>
                  <a:pt x="936104" y="8327220"/>
                  <a:pt x="936104" y="7830108"/>
                </a:cubicBezTo>
                <a:cubicBezTo>
                  <a:pt x="936104" y="7332996"/>
                  <a:pt x="533116" y="6930008"/>
                  <a:pt x="36004" y="6930008"/>
                </a:cubicBezTo>
                <a:lnTo>
                  <a:pt x="0" y="6931826"/>
                </a:lnTo>
                <a:lnTo>
                  <a:pt x="0" y="5704054"/>
                </a:lnTo>
                <a:lnTo>
                  <a:pt x="36004" y="5705872"/>
                </a:lnTo>
                <a:cubicBezTo>
                  <a:pt x="533116" y="5705872"/>
                  <a:pt x="936104" y="5302884"/>
                  <a:pt x="936104" y="4805772"/>
                </a:cubicBezTo>
                <a:cubicBezTo>
                  <a:pt x="936104" y="4308660"/>
                  <a:pt x="533116" y="3905672"/>
                  <a:pt x="36004" y="3905672"/>
                </a:cubicBezTo>
                <a:lnTo>
                  <a:pt x="0" y="3907490"/>
                </a:ln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a:p>
        </p:txBody>
      </p:sp>
      <p:sp>
        <p:nvSpPr>
          <p:cNvPr id="26" name="Rounded Rectangle 25"/>
          <p:cNvSpPr/>
          <p:nvPr userDrawn="1"/>
        </p:nvSpPr>
        <p:spPr>
          <a:xfrm>
            <a:off x="7247616" y="4087132"/>
            <a:ext cx="1440190"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7" name="Text Placeholder 7"/>
          <p:cNvSpPr>
            <a:spLocks noGrp="1"/>
          </p:cNvSpPr>
          <p:nvPr>
            <p:ph type="body" sz="quarter" idx="17" hasCustomPrompt="1"/>
          </p:nvPr>
        </p:nvSpPr>
        <p:spPr>
          <a:xfrm>
            <a:off x="7351929" y="430091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28" name="Text Placeholder 7"/>
          <p:cNvSpPr>
            <a:spLocks noGrp="1"/>
          </p:cNvSpPr>
          <p:nvPr>
            <p:ph type="body" sz="quarter" idx="20" hasCustomPrompt="1"/>
          </p:nvPr>
        </p:nvSpPr>
        <p:spPr>
          <a:xfrm>
            <a:off x="1554151" y="3996263"/>
            <a:ext cx="540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29" name="Text Placeholder 2"/>
          <p:cNvSpPr>
            <a:spLocks noGrp="1"/>
          </p:cNvSpPr>
          <p:nvPr>
            <p:ph type="body" sz="quarter" idx="16" hasCustomPrompt="1"/>
          </p:nvPr>
        </p:nvSpPr>
        <p:spPr>
          <a:xfrm>
            <a:off x="1554151" y="4726082"/>
            <a:ext cx="5400000"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p>
        </p:txBody>
      </p:sp>
      <p:sp>
        <p:nvSpPr>
          <p:cNvPr id="30" name="Rounded Rectangle 29"/>
          <p:cNvSpPr/>
          <p:nvPr userDrawn="1"/>
        </p:nvSpPr>
        <p:spPr>
          <a:xfrm>
            <a:off x="15789297" y="4087132"/>
            <a:ext cx="1440190"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1" name="Text Placeholder 7"/>
          <p:cNvSpPr>
            <a:spLocks noGrp="1"/>
          </p:cNvSpPr>
          <p:nvPr>
            <p:ph type="body" sz="quarter" idx="21" hasCustomPrompt="1"/>
          </p:nvPr>
        </p:nvSpPr>
        <p:spPr>
          <a:xfrm>
            <a:off x="15893612" y="430091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32" name="Text Placeholder 7"/>
          <p:cNvSpPr>
            <a:spLocks noGrp="1"/>
          </p:cNvSpPr>
          <p:nvPr>
            <p:ph type="body" sz="quarter" idx="22" hasCustomPrompt="1"/>
          </p:nvPr>
        </p:nvSpPr>
        <p:spPr>
          <a:xfrm>
            <a:off x="17500462" y="3996263"/>
            <a:ext cx="540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33" name="Text Placeholder 2"/>
          <p:cNvSpPr>
            <a:spLocks noGrp="1"/>
          </p:cNvSpPr>
          <p:nvPr>
            <p:ph type="body" sz="quarter" idx="23" hasCustomPrompt="1"/>
          </p:nvPr>
        </p:nvSpPr>
        <p:spPr>
          <a:xfrm>
            <a:off x="17500462" y="4726082"/>
            <a:ext cx="5400000"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p>
        </p:txBody>
      </p:sp>
      <p:sp>
        <p:nvSpPr>
          <p:cNvPr id="34" name="Rounded Rectangle 33"/>
          <p:cNvSpPr/>
          <p:nvPr userDrawn="1"/>
        </p:nvSpPr>
        <p:spPr>
          <a:xfrm>
            <a:off x="7247616" y="7067398"/>
            <a:ext cx="1440190"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5" name="Text Placeholder 7"/>
          <p:cNvSpPr>
            <a:spLocks noGrp="1"/>
          </p:cNvSpPr>
          <p:nvPr>
            <p:ph type="body" sz="quarter" idx="24" hasCustomPrompt="1"/>
          </p:nvPr>
        </p:nvSpPr>
        <p:spPr>
          <a:xfrm>
            <a:off x="7351929" y="728118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36" name="Text Placeholder 7"/>
          <p:cNvSpPr>
            <a:spLocks noGrp="1"/>
          </p:cNvSpPr>
          <p:nvPr>
            <p:ph type="body" sz="quarter" idx="25" hasCustomPrompt="1"/>
          </p:nvPr>
        </p:nvSpPr>
        <p:spPr>
          <a:xfrm>
            <a:off x="1554151" y="6976531"/>
            <a:ext cx="540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37" name="Text Placeholder 2"/>
          <p:cNvSpPr>
            <a:spLocks noGrp="1"/>
          </p:cNvSpPr>
          <p:nvPr>
            <p:ph type="body" sz="quarter" idx="26" hasCustomPrompt="1"/>
          </p:nvPr>
        </p:nvSpPr>
        <p:spPr>
          <a:xfrm>
            <a:off x="1554151" y="7706350"/>
            <a:ext cx="5400000"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p>
        </p:txBody>
      </p:sp>
      <p:sp>
        <p:nvSpPr>
          <p:cNvPr id="38" name="Rounded Rectangle 37"/>
          <p:cNvSpPr/>
          <p:nvPr userDrawn="1"/>
        </p:nvSpPr>
        <p:spPr>
          <a:xfrm>
            <a:off x="15789297" y="7067398"/>
            <a:ext cx="1440190"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9" name="Text Placeholder 7"/>
          <p:cNvSpPr>
            <a:spLocks noGrp="1"/>
          </p:cNvSpPr>
          <p:nvPr>
            <p:ph type="body" sz="quarter" idx="27" hasCustomPrompt="1"/>
          </p:nvPr>
        </p:nvSpPr>
        <p:spPr>
          <a:xfrm>
            <a:off x="15893612" y="728118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0" name="Text Placeholder 7"/>
          <p:cNvSpPr>
            <a:spLocks noGrp="1"/>
          </p:cNvSpPr>
          <p:nvPr>
            <p:ph type="body" sz="quarter" idx="28" hasCustomPrompt="1"/>
          </p:nvPr>
        </p:nvSpPr>
        <p:spPr>
          <a:xfrm>
            <a:off x="17500462" y="6976531"/>
            <a:ext cx="540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41" name="Text Placeholder 2"/>
          <p:cNvSpPr>
            <a:spLocks noGrp="1"/>
          </p:cNvSpPr>
          <p:nvPr>
            <p:ph type="body" sz="quarter" idx="29" hasCustomPrompt="1"/>
          </p:nvPr>
        </p:nvSpPr>
        <p:spPr>
          <a:xfrm>
            <a:off x="17500462" y="7706350"/>
            <a:ext cx="5400000"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p>
        </p:txBody>
      </p:sp>
      <p:sp>
        <p:nvSpPr>
          <p:cNvPr id="42" name="Rounded Rectangle 41"/>
          <p:cNvSpPr/>
          <p:nvPr userDrawn="1"/>
        </p:nvSpPr>
        <p:spPr>
          <a:xfrm>
            <a:off x="7237049" y="9961522"/>
            <a:ext cx="1440190"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3" name="Text Placeholder 7"/>
          <p:cNvSpPr>
            <a:spLocks noGrp="1"/>
          </p:cNvSpPr>
          <p:nvPr>
            <p:ph type="body" sz="quarter" idx="30" hasCustomPrompt="1"/>
          </p:nvPr>
        </p:nvSpPr>
        <p:spPr>
          <a:xfrm>
            <a:off x="7341364" y="1017530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4" name="Text Placeholder 7"/>
          <p:cNvSpPr>
            <a:spLocks noGrp="1"/>
          </p:cNvSpPr>
          <p:nvPr>
            <p:ph type="body" sz="quarter" idx="31" hasCustomPrompt="1"/>
          </p:nvPr>
        </p:nvSpPr>
        <p:spPr>
          <a:xfrm>
            <a:off x="1531573" y="9934221"/>
            <a:ext cx="540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45" name="Text Placeholder 2"/>
          <p:cNvSpPr>
            <a:spLocks noGrp="1"/>
          </p:cNvSpPr>
          <p:nvPr>
            <p:ph type="body" sz="quarter" idx="32" hasCustomPrompt="1"/>
          </p:nvPr>
        </p:nvSpPr>
        <p:spPr>
          <a:xfrm>
            <a:off x="1531573" y="10664038"/>
            <a:ext cx="5400000"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p>
        </p:txBody>
      </p:sp>
      <p:sp>
        <p:nvSpPr>
          <p:cNvPr id="46" name="Rounded Rectangle 45"/>
          <p:cNvSpPr/>
          <p:nvPr userDrawn="1"/>
        </p:nvSpPr>
        <p:spPr>
          <a:xfrm>
            <a:off x="15789297" y="10025086"/>
            <a:ext cx="1440190"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7" name="Text Placeholder 7"/>
          <p:cNvSpPr>
            <a:spLocks noGrp="1"/>
          </p:cNvSpPr>
          <p:nvPr>
            <p:ph type="body" sz="quarter" idx="33" hasCustomPrompt="1"/>
          </p:nvPr>
        </p:nvSpPr>
        <p:spPr>
          <a:xfrm>
            <a:off x="15893612" y="1023887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8" name="Text Placeholder 7"/>
          <p:cNvSpPr>
            <a:spLocks noGrp="1"/>
          </p:cNvSpPr>
          <p:nvPr>
            <p:ph type="body" sz="quarter" idx="34" hasCustomPrompt="1"/>
          </p:nvPr>
        </p:nvSpPr>
        <p:spPr>
          <a:xfrm>
            <a:off x="17500462" y="9934221"/>
            <a:ext cx="540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49" name="Text Placeholder 2"/>
          <p:cNvSpPr>
            <a:spLocks noGrp="1"/>
          </p:cNvSpPr>
          <p:nvPr>
            <p:ph type="body" sz="quarter" idx="35" hasCustomPrompt="1"/>
          </p:nvPr>
        </p:nvSpPr>
        <p:spPr>
          <a:xfrm>
            <a:off x="17500462" y="10664038"/>
            <a:ext cx="5400000"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p>
        </p:txBody>
      </p:sp>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bg1">
                    <a:lumMod val="85000"/>
                  </a:schemeClr>
                </a:solidFill>
                <a:latin typeface="Lato"/>
                <a:cs typeface="Lato"/>
              </a:defRPr>
            </a:lvl1pPr>
          </a:lstStyle>
          <a:p>
            <a:pPr lvl="0"/>
            <a:r>
              <a:rPr lang="es-ES_tradnl" dirty="0" err="1" smtClean="0"/>
              <a:t>Iconic</a:t>
            </a:r>
            <a:r>
              <a:rPr lang="es-ES_tradnl" dirty="0" smtClean="0"/>
              <a:t> </a:t>
            </a:r>
            <a:r>
              <a:rPr lang="es-ES_tradnl" dirty="0" err="1" smtClean="0"/>
              <a:t>list</a:t>
            </a:r>
            <a:r>
              <a:rPr lang="es-ES_tradnl" dirty="0" smtClean="0"/>
              <a:t> </a:t>
            </a:r>
            <a:r>
              <a:rPr lang="es-ES_tradnl" dirty="0" err="1" smtClean="0"/>
              <a:t>with</a:t>
            </a:r>
            <a:r>
              <a:rPr lang="es-ES_tradnl" dirty="0" smtClean="0"/>
              <a:t> </a:t>
            </a:r>
            <a:r>
              <a:rPr lang="es-ES_tradnl" dirty="0" err="1" smtClean="0"/>
              <a:t>images</a:t>
            </a:r>
            <a:endParaRPr lang="es-ES_tradnl" dirty="0" smtClean="0"/>
          </a:p>
        </p:txBody>
      </p: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1683075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nodePh="1">
                                  <p:stCondLst>
                                    <p:cond delay="200"/>
                                  </p:stCondLst>
                                  <p:endCondLst>
                                    <p:cond evt="begin" delay="0">
                                      <p:tn val="5"/>
                                    </p:cond>
                                  </p:end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par>
                          <p:cTn id="9" fill="hold">
                            <p:stCondLst>
                              <p:cond delay="700"/>
                            </p:stCondLst>
                            <p:childTnLst>
                              <p:par>
                                <p:cTn id="10" presetID="42" presetClass="entr" presetSubtype="0" fill="hold" grpId="0" nodeType="afterEffect">
                                  <p:stCondLst>
                                    <p:cond delay="0"/>
                                  </p:stCondLst>
                                  <p:childTnLst>
                                    <p:set>
                                      <p:cBhvr>
                                        <p:cTn id="11" dur="1" fill="hold">
                                          <p:stCondLst>
                                            <p:cond delay="0"/>
                                          </p:stCondLst>
                                        </p:cTn>
                                        <p:tgtEl>
                                          <p:spTgt spid="146">
                                            <p:txEl>
                                              <p:pRg st="0" end="0"/>
                                            </p:txEl>
                                          </p:spTgt>
                                        </p:tgtEl>
                                        <p:attrNameLst>
                                          <p:attrName>style.visibility</p:attrName>
                                        </p:attrNameLst>
                                      </p:cBhvr>
                                      <p:to>
                                        <p:strVal val="visible"/>
                                      </p:to>
                                    </p:set>
                                    <p:animEffect transition="in" filter="fade">
                                      <p:cBhvr>
                                        <p:cTn id="12" dur="300"/>
                                        <p:tgtEl>
                                          <p:spTgt spid="146">
                                            <p:txEl>
                                              <p:pRg st="0" end="0"/>
                                            </p:txEl>
                                          </p:spTgt>
                                        </p:tgtEl>
                                      </p:cBhvr>
                                    </p:animEffect>
                                    <p:anim calcmode="lin" valueType="num">
                                      <p:cBhvr>
                                        <p:cTn id="13"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14"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48">
                                            <p:txEl>
                                              <p:pRg st="0" end="0"/>
                                            </p:txEl>
                                          </p:spTgt>
                                        </p:tgtEl>
                                        <p:attrNameLst>
                                          <p:attrName>style.visibility</p:attrName>
                                        </p:attrNameLst>
                                      </p:cBhvr>
                                      <p:to>
                                        <p:strVal val="visible"/>
                                      </p:to>
                                    </p:set>
                                    <p:animEffect transition="in" filter="fade">
                                      <p:cBhvr>
                                        <p:cTn id="18" dur="300"/>
                                        <p:tgtEl>
                                          <p:spTgt spid="148">
                                            <p:txEl>
                                              <p:pRg st="0" end="0"/>
                                            </p:txEl>
                                          </p:spTgt>
                                        </p:tgtEl>
                                      </p:cBhvr>
                                    </p:animEffect>
                                    <p:anim calcmode="lin" valueType="num">
                                      <p:cBhvr>
                                        <p:cTn id="19"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20" dur="3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21" fill="hold">
                            <p:stCondLst>
                              <p:cond delay="1300"/>
                            </p:stCondLst>
                            <p:childTnLst>
                              <p:par>
                                <p:cTn id="22" presetID="53" presetClass="entr" presetSubtype="16" fill="hold" grpId="0" nodeType="afterEffect">
                                  <p:stCondLst>
                                    <p:cond delay="0"/>
                                  </p:stCondLst>
                                  <p:childTnLst>
                                    <p:set>
                                      <p:cBhvr>
                                        <p:cTn id="23" dur="1" fill="hold">
                                          <p:stCondLst>
                                            <p:cond delay="0"/>
                                          </p:stCondLst>
                                        </p:cTn>
                                        <p:tgtEl>
                                          <p:spTgt spid="26"/>
                                        </p:tgtEl>
                                        <p:attrNameLst>
                                          <p:attrName>style.visibility</p:attrName>
                                        </p:attrNameLst>
                                      </p:cBhvr>
                                      <p:to>
                                        <p:strVal val="visible"/>
                                      </p:to>
                                    </p:set>
                                    <p:anim calcmode="lin" valueType="num">
                                      <p:cBhvr>
                                        <p:cTn id="24" dur="300" fill="hold"/>
                                        <p:tgtEl>
                                          <p:spTgt spid="26"/>
                                        </p:tgtEl>
                                        <p:attrNameLst>
                                          <p:attrName>ppt_w</p:attrName>
                                        </p:attrNameLst>
                                      </p:cBhvr>
                                      <p:tavLst>
                                        <p:tav tm="0">
                                          <p:val>
                                            <p:fltVal val="0"/>
                                          </p:val>
                                        </p:tav>
                                        <p:tav tm="100000">
                                          <p:val>
                                            <p:strVal val="#ppt_w"/>
                                          </p:val>
                                        </p:tav>
                                      </p:tavLst>
                                    </p:anim>
                                    <p:anim calcmode="lin" valueType="num">
                                      <p:cBhvr>
                                        <p:cTn id="25" dur="300" fill="hold"/>
                                        <p:tgtEl>
                                          <p:spTgt spid="26"/>
                                        </p:tgtEl>
                                        <p:attrNameLst>
                                          <p:attrName>ppt_h</p:attrName>
                                        </p:attrNameLst>
                                      </p:cBhvr>
                                      <p:tavLst>
                                        <p:tav tm="0">
                                          <p:val>
                                            <p:fltVal val="0"/>
                                          </p:val>
                                        </p:tav>
                                        <p:tav tm="100000">
                                          <p:val>
                                            <p:strVal val="#ppt_h"/>
                                          </p:val>
                                        </p:tav>
                                      </p:tavLst>
                                    </p:anim>
                                    <p:animEffect transition="in" filter="fade">
                                      <p:cBhvr>
                                        <p:cTn id="26" dur="300"/>
                                        <p:tgtEl>
                                          <p:spTgt spid="26"/>
                                        </p:tgtEl>
                                      </p:cBhvr>
                                    </p:animEffect>
                                  </p:childTnLst>
                                </p:cTn>
                              </p:par>
                            </p:childTnLst>
                          </p:cTn>
                        </p:par>
                        <p:par>
                          <p:cTn id="27" fill="hold">
                            <p:stCondLst>
                              <p:cond delay="1600"/>
                            </p:stCondLst>
                            <p:childTnLst>
                              <p:par>
                                <p:cTn id="28" presetID="53" presetClass="entr" presetSubtype="16" fill="hold" grpId="0" nodeType="afterEffect">
                                  <p:stCondLst>
                                    <p:cond delay="0"/>
                                  </p:stCondLst>
                                  <p:childTnLst>
                                    <p:set>
                                      <p:cBhvr>
                                        <p:cTn id="29" dur="1" fill="hold">
                                          <p:stCondLst>
                                            <p:cond delay="0"/>
                                          </p:stCondLst>
                                        </p:cTn>
                                        <p:tgtEl>
                                          <p:spTgt spid="27">
                                            <p:txEl>
                                              <p:pRg st="0" end="0"/>
                                            </p:txEl>
                                          </p:spTgt>
                                        </p:tgtEl>
                                        <p:attrNameLst>
                                          <p:attrName>style.visibility</p:attrName>
                                        </p:attrNameLst>
                                      </p:cBhvr>
                                      <p:to>
                                        <p:strVal val="visible"/>
                                      </p:to>
                                    </p:set>
                                    <p:anim calcmode="lin" valueType="num">
                                      <p:cBhvr>
                                        <p:cTn id="30"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31" dur="3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32" dur="300"/>
                                        <p:tgtEl>
                                          <p:spTgt spid="27">
                                            <p:txEl>
                                              <p:pRg st="0" end="0"/>
                                            </p:txEl>
                                          </p:spTgt>
                                        </p:tgtEl>
                                      </p:cBhvr>
                                    </p:animEffect>
                                  </p:childTnLst>
                                </p:cTn>
                              </p:par>
                            </p:childTnLst>
                          </p:cTn>
                        </p:par>
                        <p:par>
                          <p:cTn id="33" fill="hold">
                            <p:stCondLst>
                              <p:cond delay="1900"/>
                            </p:stCondLst>
                            <p:childTnLst>
                              <p:par>
                                <p:cTn id="34" presetID="53" presetClass="entr" presetSubtype="16" fill="hold" grpId="0" nodeType="afterEffect">
                                  <p:stCondLst>
                                    <p:cond delay="0"/>
                                  </p:stCondLst>
                                  <p:childTnLst>
                                    <p:set>
                                      <p:cBhvr>
                                        <p:cTn id="35" dur="1" fill="hold">
                                          <p:stCondLst>
                                            <p:cond delay="0"/>
                                          </p:stCondLst>
                                        </p:cTn>
                                        <p:tgtEl>
                                          <p:spTgt spid="28">
                                            <p:txEl>
                                              <p:pRg st="0" end="0"/>
                                            </p:txEl>
                                          </p:spTgt>
                                        </p:tgtEl>
                                        <p:attrNameLst>
                                          <p:attrName>style.visibility</p:attrName>
                                        </p:attrNameLst>
                                      </p:cBhvr>
                                      <p:to>
                                        <p:strVal val="visible"/>
                                      </p:to>
                                    </p:set>
                                    <p:anim calcmode="lin" valueType="num">
                                      <p:cBhvr>
                                        <p:cTn id="36" dur="3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37" dur="3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38" dur="300"/>
                                        <p:tgtEl>
                                          <p:spTgt spid="28">
                                            <p:txEl>
                                              <p:pRg st="0" end="0"/>
                                            </p:txEl>
                                          </p:spTgt>
                                        </p:tgtEl>
                                      </p:cBhvr>
                                    </p:animEffect>
                                  </p:childTnLst>
                                </p:cTn>
                              </p:par>
                            </p:childTnLst>
                          </p:cTn>
                        </p:par>
                        <p:par>
                          <p:cTn id="39" fill="hold">
                            <p:stCondLst>
                              <p:cond delay="2200"/>
                            </p:stCondLst>
                            <p:childTnLst>
                              <p:par>
                                <p:cTn id="40" presetID="53" presetClass="entr" presetSubtype="16" fill="hold" grpId="0" nodeType="afterEffect">
                                  <p:stCondLst>
                                    <p:cond delay="0"/>
                                  </p:stCondLst>
                                  <p:childTnLst>
                                    <p:set>
                                      <p:cBhvr>
                                        <p:cTn id="41" dur="1" fill="hold">
                                          <p:stCondLst>
                                            <p:cond delay="0"/>
                                          </p:stCondLst>
                                        </p:cTn>
                                        <p:tgtEl>
                                          <p:spTgt spid="29">
                                            <p:txEl>
                                              <p:pRg st="0" end="0"/>
                                            </p:txEl>
                                          </p:spTgt>
                                        </p:tgtEl>
                                        <p:attrNameLst>
                                          <p:attrName>style.visibility</p:attrName>
                                        </p:attrNameLst>
                                      </p:cBhvr>
                                      <p:to>
                                        <p:strVal val="visible"/>
                                      </p:to>
                                    </p:set>
                                    <p:anim calcmode="lin" valueType="num">
                                      <p:cBhvr>
                                        <p:cTn id="42"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3"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4" dur="300"/>
                                        <p:tgtEl>
                                          <p:spTgt spid="29">
                                            <p:txEl>
                                              <p:pRg st="0" end="0"/>
                                            </p:txEl>
                                          </p:spTgt>
                                        </p:tgtEl>
                                      </p:cBhvr>
                                    </p:animEffect>
                                  </p:childTnLst>
                                </p:cTn>
                              </p:par>
                            </p:childTnLst>
                          </p:cTn>
                        </p:par>
                        <p:par>
                          <p:cTn id="45" fill="hold">
                            <p:stCondLst>
                              <p:cond delay="2500"/>
                            </p:stCondLst>
                            <p:childTnLst>
                              <p:par>
                                <p:cTn id="46" presetID="53" presetClass="entr" presetSubtype="16" fill="hold" grpId="0" nodeType="afterEffect">
                                  <p:stCondLst>
                                    <p:cond delay="0"/>
                                  </p:stCondLst>
                                  <p:childTnLst>
                                    <p:set>
                                      <p:cBhvr>
                                        <p:cTn id="47" dur="1" fill="hold">
                                          <p:stCondLst>
                                            <p:cond delay="0"/>
                                          </p:stCondLst>
                                        </p:cTn>
                                        <p:tgtEl>
                                          <p:spTgt spid="30"/>
                                        </p:tgtEl>
                                        <p:attrNameLst>
                                          <p:attrName>style.visibility</p:attrName>
                                        </p:attrNameLst>
                                      </p:cBhvr>
                                      <p:to>
                                        <p:strVal val="visible"/>
                                      </p:to>
                                    </p:set>
                                    <p:anim calcmode="lin" valueType="num">
                                      <p:cBhvr>
                                        <p:cTn id="48" dur="300" fill="hold"/>
                                        <p:tgtEl>
                                          <p:spTgt spid="30"/>
                                        </p:tgtEl>
                                        <p:attrNameLst>
                                          <p:attrName>ppt_w</p:attrName>
                                        </p:attrNameLst>
                                      </p:cBhvr>
                                      <p:tavLst>
                                        <p:tav tm="0">
                                          <p:val>
                                            <p:fltVal val="0"/>
                                          </p:val>
                                        </p:tav>
                                        <p:tav tm="100000">
                                          <p:val>
                                            <p:strVal val="#ppt_w"/>
                                          </p:val>
                                        </p:tav>
                                      </p:tavLst>
                                    </p:anim>
                                    <p:anim calcmode="lin" valueType="num">
                                      <p:cBhvr>
                                        <p:cTn id="49" dur="300" fill="hold"/>
                                        <p:tgtEl>
                                          <p:spTgt spid="30"/>
                                        </p:tgtEl>
                                        <p:attrNameLst>
                                          <p:attrName>ppt_h</p:attrName>
                                        </p:attrNameLst>
                                      </p:cBhvr>
                                      <p:tavLst>
                                        <p:tav tm="0">
                                          <p:val>
                                            <p:fltVal val="0"/>
                                          </p:val>
                                        </p:tav>
                                        <p:tav tm="100000">
                                          <p:val>
                                            <p:strVal val="#ppt_h"/>
                                          </p:val>
                                        </p:tav>
                                      </p:tavLst>
                                    </p:anim>
                                    <p:animEffect transition="in" filter="fade">
                                      <p:cBhvr>
                                        <p:cTn id="50" dur="300"/>
                                        <p:tgtEl>
                                          <p:spTgt spid="30"/>
                                        </p:tgtEl>
                                      </p:cBhvr>
                                    </p:animEffect>
                                  </p:childTnLst>
                                </p:cTn>
                              </p:par>
                            </p:childTnLst>
                          </p:cTn>
                        </p:par>
                        <p:par>
                          <p:cTn id="51" fill="hold">
                            <p:stCondLst>
                              <p:cond delay="2800"/>
                            </p:stCondLst>
                            <p:childTnLst>
                              <p:par>
                                <p:cTn id="52" presetID="53" presetClass="entr" presetSubtype="16" fill="hold" grpId="0" nodeType="afterEffect">
                                  <p:stCondLst>
                                    <p:cond delay="0"/>
                                  </p:stCondLst>
                                  <p:childTnLst>
                                    <p:set>
                                      <p:cBhvr>
                                        <p:cTn id="53" dur="1" fill="hold">
                                          <p:stCondLst>
                                            <p:cond delay="0"/>
                                          </p:stCondLst>
                                        </p:cTn>
                                        <p:tgtEl>
                                          <p:spTgt spid="31">
                                            <p:txEl>
                                              <p:pRg st="0" end="0"/>
                                            </p:txEl>
                                          </p:spTgt>
                                        </p:tgtEl>
                                        <p:attrNameLst>
                                          <p:attrName>style.visibility</p:attrName>
                                        </p:attrNameLst>
                                      </p:cBhvr>
                                      <p:to>
                                        <p:strVal val="visible"/>
                                      </p:to>
                                    </p:set>
                                    <p:anim calcmode="lin" valueType="num">
                                      <p:cBhvr>
                                        <p:cTn id="54" dur="3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55" dur="3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56" dur="300"/>
                                        <p:tgtEl>
                                          <p:spTgt spid="31">
                                            <p:txEl>
                                              <p:pRg st="0" end="0"/>
                                            </p:txEl>
                                          </p:spTgt>
                                        </p:tgtEl>
                                      </p:cBhvr>
                                    </p:animEffect>
                                  </p:childTnLst>
                                </p:cTn>
                              </p:par>
                            </p:childTnLst>
                          </p:cTn>
                        </p:par>
                        <p:par>
                          <p:cTn id="57" fill="hold">
                            <p:stCondLst>
                              <p:cond delay="3100"/>
                            </p:stCondLst>
                            <p:childTnLst>
                              <p:par>
                                <p:cTn id="58" presetID="53" presetClass="entr" presetSubtype="16" fill="hold" grpId="0" nodeType="afterEffect">
                                  <p:stCondLst>
                                    <p:cond delay="0"/>
                                  </p:stCondLst>
                                  <p:childTnLst>
                                    <p:set>
                                      <p:cBhvr>
                                        <p:cTn id="59" dur="1" fill="hold">
                                          <p:stCondLst>
                                            <p:cond delay="0"/>
                                          </p:stCondLst>
                                        </p:cTn>
                                        <p:tgtEl>
                                          <p:spTgt spid="32">
                                            <p:txEl>
                                              <p:pRg st="0" end="0"/>
                                            </p:txEl>
                                          </p:spTgt>
                                        </p:tgtEl>
                                        <p:attrNameLst>
                                          <p:attrName>style.visibility</p:attrName>
                                        </p:attrNameLst>
                                      </p:cBhvr>
                                      <p:to>
                                        <p:strVal val="visible"/>
                                      </p:to>
                                    </p:set>
                                    <p:anim calcmode="lin" valueType="num">
                                      <p:cBhvr>
                                        <p:cTn id="60"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1"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2" dur="300"/>
                                        <p:tgtEl>
                                          <p:spTgt spid="32">
                                            <p:txEl>
                                              <p:pRg st="0" end="0"/>
                                            </p:txEl>
                                          </p:spTgt>
                                        </p:tgtEl>
                                      </p:cBhvr>
                                    </p:animEffect>
                                  </p:childTnLst>
                                </p:cTn>
                              </p:par>
                            </p:childTnLst>
                          </p:cTn>
                        </p:par>
                        <p:par>
                          <p:cTn id="63" fill="hold">
                            <p:stCondLst>
                              <p:cond delay="3400"/>
                            </p:stCondLst>
                            <p:childTnLst>
                              <p:par>
                                <p:cTn id="64" presetID="53" presetClass="entr" presetSubtype="16" fill="hold" grpId="0" nodeType="afterEffect">
                                  <p:stCondLst>
                                    <p:cond delay="0"/>
                                  </p:stCondLst>
                                  <p:childTnLst>
                                    <p:set>
                                      <p:cBhvr>
                                        <p:cTn id="65" dur="1" fill="hold">
                                          <p:stCondLst>
                                            <p:cond delay="0"/>
                                          </p:stCondLst>
                                        </p:cTn>
                                        <p:tgtEl>
                                          <p:spTgt spid="33">
                                            <p:txEl>
                                              <p:pRg st="0" end="0"/>
                                            </p:txEl>
                                          </p:spTgt>
                                        </p:tgtEl>
                                        <p:attrNameLst>
                                          <p:attrName>style.visibility</p:attrName>
                                        </p:attrNameLst>
                                      </p:cBhvr>
                                      <p:to>
                                        <p:strVal val="visible"/>
                                      </p:to>
                                    </p:set>
                                    <p:anim calcmode="lin" valueType="num">
                                      <p:cBhvr>
                                        <p:cTn id="66"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67"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68" dur="300"/>
                                        <p:tgtEl>
                                          <p:spTgt spid="33">
                                            <p:txEl>
                                              <p:pRg st="0" end="0"/>
                                            </p:txEl>
                                          </p:spTgt>
                                        </p:tgtEl>
                                      </p:cBhvr>
                                    </p:animEffect>
                                  </p:childTnLst>
                                </p:cTn>
                              </p:par>
                            </p:childTnLst>
                          </p:cTn>
                        </p:par>
                        <p:par>
                          <p:cTn id="69" fill="hold">
                            <p:stCondLst>
                              <p:cond delay="3700"/>
                            </p:stCondLst>
                            <p:childTnLst>
                              <p:par>
                                <p:cTn id="70" presetID="53" presetClass="entr" presetSubtype="16"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 calcmode="lin" valueType="num">
                                      <p:cBhvr>
                                        <p:cTn id="72" dur="300" fill="hold"/>
                                        <p:tgtEl>
                                          <p:spTgt spid="34"/>
                                        </p:tgtEl>
                                        <p:attrNameLst>
                                          <p:attrName>ppt_w</p:attrName>
                                        </p:attrNameLst>
                                      </p:cBhvr>
                                      <p:tavLst>
                                        <p:tav tm="0">
                                          <p:val>
                                            <p:fltVal val="0"/>
                                          </p:val>
                                        </p:tav>
                                        <p:tav tm="100000">
                                          <p:val>
                                            <p:strVal val="#ppt_w"/>
                                          </p:val>
                                        </p:tav>
                                      </p:tavLst>
                                    </p:anim>
                                    <p:anim calcmode="lin" valueType="num">
                                      <p:cBhvr>
                                        <p:cTn id="73" dur="300" fill="hold"/>
                                        <p:tgtEl>
                                          <p:spTgt spid="34"/>
                                        </p:tgtEl>
                                        <p:attrNameLst>
                                          <p:attrName>ppt_h</p:attrName>
                                        </p:attrNameLst>
                                      </p:cBhvr>
                                      <p:tavLst>
                                        <p:tav tm="0">
                                          <p:val>
                                            <p:fltVal val="0"/>
                                          </p:val>
                                        </p:tav>
                                        <p:tav tm="100000">
                                          <p:val>
                                            <p:strVal val="#ppt_h"/>
                                          </p:val>
                                        </p:tav>
                                      </p:tavLst>
                                    </p:anim>
                                    <p:animEffect transition="in" filter="fade">
                                      <p:cBhvr>
                                        <p:cTn id="74" dur="300"/>
                                        <p:tgtEl>
                                          <p:spTgt spid="34"/>
                                        </p:tgtEl>
                                      </p:cBhvr>
                                    </p:animEffect>
                                  </p:childTnLst>
                                </p:cTn>
                              </p:par>
                            </p:childTnLst>
                          </p:cTn>
                        </p:par>
                        <p:par>
                          <p:cTn id="75" fill="hold">
                            <p:stCondLst>
                              <p:cond delay="4000"/>
                            </p:stCondLst>
                            <p:childTnLst>
                              <p:par>
                                <p:cTn id="76" presetID="53" presetClass="entr" presetSubtype="16" fill="hold" grpId="0" nodeType="afterEffect">
                                  <p:stCondLst>
                                    <p:cond delay="0"/>
                                  </p:stCondLst>
                                  <p:childTnLst>
                                    <p:set>
                                      <p:cBhvr>
                                        <p:cTn id="77" dur="1" fill="hold">
                                          <p:stCondLst>
                                            <p:cond delay="0"/>
                                          </p:stCondLst>
                                        </p:cTn>
                                        <p:tgtEl>
                                          <p:spTgt spid="35">
                                            <p:txEl>
                                              <p:pRg st="0" end="0"/>
                                            </p:txEl>
                                          </p:spTgt>
                                        </p:tgtEl>
                                        <p:attrNameLst>
                                          <p:attrName>style.visibility</p:attrName>
                                        </p:attrNameLst>
                                      </p:cBhvr>
                                      <p:to>
                                        <p:strVal val="visible"/>
                                      </p:to>
                                    </p:set>
                                    <p:anim calcmode="lin" valueType="num">
                                      <p:cBhvr>
                                        <p:cTn id="78"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79" dur="3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80" dur="300"/>
                                        <p:tgtEl>
                                          <p:spTgt spid="35">
                                            <p:txEl>
                                              <p:pRg st="0" end="0"/>
                                            </p:txEl>
                                          </p:spTgt>
                                        </p:tgtEl>
                                      </p:cBhvr>
                                    </p:animEffect>
                                  </p:childTnLst>
                                </p:cTn>
                              </p:par>
                            </p:childTnLst>
                          </p:cTn>
                        </p:par>
                        <p:par>
                          <p:cTn id="81" fill="hold">
                            <p:stCondLst>
                              <p:cond delay="4300"/>
                            </p:stCondLst>
                            <p:childTnLst>
                              <p:par>
                                <p:cTn id="82" presetID="53" presetClass="entr" presetSubtype="16" fill="hold" grpId="0" nodeType="afterEffect">
                                  <p:stCondLst>
                                    <p:cond delay="0"/>
                                  </p:stCondLst>
                                  <p:childTnLst>
                                    <p:set>
                                      <p:cBhvr>
                                        <p:cTn id="83" dur="1" fill="hold">
                                          <p:stCondLst>
                                            <p:cond delay="0"/>
                                          </p:stCondLst>
                                        </p:cTn>
                                        <p:tgtEl>
                                          <p:spTgt spid="36">
                                            <p:txEl>
                                              <p:pRg st="0" end="0"/>
                                            </p:txEl>
                                          </p:spTgt>
                                        </p:tgtEl>
                                        <p:attrNameLst>
                                          <p:attrName>style.visibility</p:attrName>
                                        </p:attrNameLst>
                                      </p:cBhvr>
                                      <p:to>
                                        <p:strVal val="visible"/>
                                      </p:to>
                                    </p:set>
                                    <p:anim calcmode="lin" valueType="num">
                                      <p:cBhvr>
                                        <p:cTn id="84"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5"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86" dur="300"/>
                                        <p:tgtEl>
                                          <p:spTgt spid="36">
                                            <p:txEl>
                                              <p:pRg st="0" end="0"/>
                                            </p:txEl>
                                          </p:spTgt>
                                        </p:tgtEl>
                                      </p:cBhvr>
                                    </p:animEffect>
                                  </p:childTnLst>
                                </p:cTn>
                              </p:par>
                            </p:childTnLst>
                          </p:cTn>
                        </p:par>
                        <p:par>
                          <p:cTn id="87" fill="hold">
                            <p:stCondLst>
                              <p:cond delay="4600"/>
                            </p:stCondLst>
                            <p:childTnLst>
                              <p:par>
                                <p:cTn id="88" presetID="53" presetClass="entr" presetSubtype="16" fill="hold" grpId="0" nodeType="afterEffect">
                                  <p:stCondLst>
                                    <p:cond delay="0"/>
                                  </p:stCondLst>
                                  <p:childTnLst>
                                    <p:set>
                                      <p:cBhvr>
                                        <p:cTn id="89" dur="1" fill="hold">
                                          <p:stCondLst>
                                            <p:cond delay="0"/>
                                          </p:stCondLst>
                                        </p:cTn>
                                        <p:tgtEl>
                                          <p:spTgt spid="37">
                                            <p:txEl>
                                              <p:pRg st="0" end="0"/>
                                            </p:txEl>
                                          </p:spTgt>
                                        </p:tgtEl>
                                        <p:attrNameLst>
                                          <p:attrName>style.visibility</p:attrName>
                                        </p:attrNameLst>
                                      </p:cBhvr>
                                      <p:to>
                                        <p:strVal val="visible"/>
                                      </p:to>
                                    </p:set>
                                    <p:anim calcmode="lin" valueType="num">
                                      <p:cBhvr>
                                        <p:cTn id="90"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91"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92" dur="300"/>
                                        <p:tgtEl>
                                          <p:spTgt spid="37">
                                            <p:txEl>
                                              <p:pRg st="0" end="0"/>
                                            </p:txEl>
                                          </p:spTgt>
                                        </p:tgtEl>
                                      </p:cBhvr>
                                    </p:animEffect>
                                  </p:childTnLst>
                                </p:cTn>
                              </p:par>
                            </p:childTnLst>
                          </p:cTn>
                        </p:par>
                        <p:par>
                          <p:cTn id="93" fill="hold">
                            <p:stCondLst>
                              <p:cond delay="4900"/>
                            </p:stCondLst>
                            <p:childTnLst>
                              <p:par>
                                <p:cTn id="94" presetID="53" presetClass="entr" presetSubtype="16" fill="hold" grpId="0" nodeType="afterEffect">
                                  <p:stCondLst>
                                    <p:cond delay="0"/>
                                  </p:stCondLst>
                                  <p:childTnLst>
                                    <p:set>
                                      <p:cBhvr>
                                        <p:cTn id="95" dur="1" fill="hold">
                                          <p:stCondLst>
                                            <p:cond delay="0"/>
                                          </p:stCondLst>
                                        </p:cTn>
                                        <p:tgtEl>
                                          <p:spTgt spid="38"/>
                                        </p:tgtEl>
                                        <p:attrNameLst>
                                          <p:attrName>style.visibility</p:attrName>
                                        </p:attrNameLst>
                                      </p:cBhvr>
                                      <p:to>
                                        <p:strVal val="visible"/>
                                      </p:to>
                                    </p:set>
                                    <p:anim calcmode="lin" valueType="num">
                                      <p:cBhvr>
                                        <p:cTn id="96" dur="300" fill="hold"/>
                                        <p:tgtEl>
                                          <p:spTgt spid="38"/>
                                        </p:tgtEl>
                                        <p:attrNameLst>
                                          <p:attrName>ppt_w</p:attrName>
                                        </p:attrNameLst>
                                      </p:cBhvr>
                                      <p:tavLst>
                                        <p:tav tm="0">
                                          <p:val>
                                            <p:fltVal val="0"/>
                                          </p:val>
                                        </p:tav>
                                        <p:tav tm="100000">
                                          <p:val>
                                            <p:strVal val="#ppt_w"/>
                                          </p:val>
                                        </p:tav>
                                      </p:tavLst>
                                    </p:anim>
                                    <p:anim calcmode="lin" valueType="num">
                                      <p:cBhvr>
                                        <p:cTn id="97" dur="300" fill="hold"/>
                                        <p:tgtEl>
                                          <p:spTgt spid="38"/>
                                        </p:tgtEl>
                                        <p:attrNameLst>
                                          <p:attrName>ppt_h</p:attrName>
                                        </p:attrNameLst>
                                      </p:cBhvr>
                                      <p:tavLst>
                                        <p:tav tm="0">
                                          <p:val>
                                            <p:fltVal val="0"/>
                                          </p:val>
                                        </p:tav>
                                        <p:tav tm="100000">
                                          <p:val>
                                            <p:strVal val="#ppt_h"/>
                                          </p:val>
                                        </p:tav>
                                      </p:tavLst>
                                    </p:anim>
                                    <p:animEffect transition="in" filter="fade">
                                      <p:cBhvr>
                                        <p:cTn id="98" dur="300"/>
                                        <p:tgtEl>
                                          <p:spTgt spid="38"/>
                                        </p:tgtEl>
                                      </p:cBhvr>
                                    </p:animEffect>
                                  </p:childTnLst>
                                </p:cTn>
                              </p:par>
                            </p:childTnLst>
                          </p:cTn>
                        </p:par>
                        <p:par>
                          <p:cTn id="99" fill="hold">
                            <p:stCondLst>
                              <p:cond delay="5200"/>
                            </p:stCondLst>
                            <p:childTnLst>
                              <p:par>
                                <p:cTn id="100" presetID="53" presetClass="entr" presetSubtype="16" fill="hold" grpId="0" nodeType="afterEffect">
                                  <p:stCondLst>
                                    <p:cond delay="0"/>
                                  </p:stCondLst>
                                  <p:childTnLst>
                                    <p:set>
                                      <p:cBhvr>
                                        <p:cTn id="101" dur="1" fill="hold">
                                          <p:stCondLst>
                                            <p:cond delay="0"/>
                                          </p:stCondLst>
                                        </p:cTn>
                                        <p:tgtEl>
                                          <p:spTgt spid="39">
                                            <p:txEl>
                                              <p:pRg st="0" end="0"/>
                                            </p:txEl>
                                          </p:spTgt>
                                        </p:tgtEl>
                                        <p:attrNameLst>
                                          <p:attrName>style.visibility</p:attrName>
                                        </p:attrNameLst>
                                      </p:cBhvr>
                                      <p:to>
                                        <p:strVal val="visible"/>
                                      </p:to>
                                    </p:set>
                                    <p:anim calcmode="lin" valueType="num">
                                      <p:cBhvr>
                                        <p:cTn id="102" dur="3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03" dur="3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04" dur="300"/>
                                        <p:tgtEl>
                                          <p:spTgt spid="39">
                                            <p:txEl>
                                              <p:pRg st="0" end="0"/>
                                            </p:txEl>
                                          </p:spTgt>
                                        </p:tgtEl>
                                      </p:cBhvr>
                                    </p:animEffect>
                                  </p:childTnLst>
                                </p:cTn>
                              </p:par>
                            </p:childTnLst>
                          </p:cTn>
                        </p:par>
                        <p:par>
                          <p:cTn id="105" fill="hold">
                            <p:stCondLst>
                              <p:cond delay="5500"/>
                            </p:stCondLst>
                            <p:childTnLst>
                              <p:par>
                                <p:cTn id="106" presetID="53" presetClass="entr" presetSubtype="16" fill="hold" grpId="0" nodeType="afterEffect">
                                  <p:stCondLst>
                                    <p:cond delay="0"/>
                                  </p:stCondLst>
                                  <p:childTnLst>
                                    <p:set>
                                      <p:cBhvr>
                                        <p:cTn id="107" dur="1" fill="hold">
                                          <p:stCondLst>
                                            <p:cond delay="0"/>
                                          </p:stCondLst>
                                        </p:cTn>
                                        <p:tgtEl>
                                          <p:spTgt spid="40">
                                            <p:txEl>
                                              <p:pRg st="0" end="0"/>
                                            </p:txEl>
                                          </p:spTgt>
                                        </p:tgtEl>
                                        <p:attrNameLst>
                                          <p:attrName>style.visibility</p:attrName>
                                        </p:attrNameLst>
                                      </p:cBhvr>
                                      <p:to>
                                        <p:strVal val="visible"/>
                                      </p:to>
                                    </p:set>
                                    <p:anim calcmode="lin" valueType="num">
                                      <p:cBhvr>
                                        <p:cTn id="108"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09"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110" dur="300"/>
                                        <p:tgtEl>
                                          <p:spTgt spid="40">
                                            <p:txEl>
                                              <p:pRg st="0" end="0"/>
                                            </p:txEl>
                                          </p:spTgt>
                                        </p:tgtEl>
                                      </p:cBhvr>
                                    </p:animEffect>
                                  </p:childTnLst>
                                </p:cTn>
                              </p:par>
                            </p:childTnLst>
                          </p:cTn>
                        </p:par>
                        <p:par>
                          <p:cTn id="111" fill="hold">
                            <p:stCondLst>
                              <p:cond delay="5800"/>
                            </p:stCondLst>
                            <p:childTnLst>
                              <p:par>
                                <p:cTn id="112" presetID="53" presetClass="entr" presetSubtype="16" fill="hold" grpId="0" nodeType="afterEffect">
                                  <p:stCondLst>
                                    <p:cond delay="0"/>
                                  </p:stCondLst>
                                  <p:childTnLst>
                                    <p:set>
                                      <p:cBhvr>
                                        <p:cTn id="113" dur="1" fill="hold">
                                          <p:stCondLst>
                                            <p:cond delay="0"/>
                                          </p:stCondLst>
                                        </p:cTn>
                                        <p:tgtEl>
                                          <p:spTgt spid="41">
                                            <p:txEl>
                                              <p:pRg st="0" end="0"/>
                                            </p:txEl>
                                          </p:spTgt>
                                        </p:tgtEl>
                                        <p:attrNameLst>
                                          <p:attrName>style.visibility</p:attrName>
                                        </p:attrNameLst>
                                      </p:cBhvr>
                                      <p:to>
                                        <p:strVal val="visible"/>
                                      </p:to>
                                    </p:set>
                                    <p:anim calcmode="lin" valueType="num">
                                      <p:cBhvr>
                                        <p:cTn id="114"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15"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16" dur="300"/>
                                        <p:tgtEl>
                                          <p:spTgt spid="41">
                                            <p:txEl>
                                              <p:pRg st="0" end="0"/>
                                            </p:txEl>
                                          </p:spTgt>
                                        </p:tgtEl>
                                      </p:cBhvr>
                                    </p:animEffect>
                                  </p:childTnLst>
                                </p:cTn>
                              </p:par>
                            </p:childTnLst>
                          </p:cTn>
                        </p:par>
                        <p:par>
                          <p:cTn id="117" fill="hold">
                            <p:stCondLst>
                              <p:cond delay="6100"/>
                            </p:stCondLst>
                            <p:childTnLst>
                              <p:par>
                                <p:cTn id="118" presetID="53" presetClass="entr" presetSubtype="16" fill="hold" grpId="0" nodeType="afterEffect">
                                  <p:stCondLst>
                                    <p:cond delay="0"/>
                                  </p:stCondLst>
                                  <p:childTnLst>
                                    <p:set>
                                      <p:cBhvr>
                                        <p:cTn id="119" dur="1" fill="hold">
                                          <p:stCondLst>
                                            <p:cond delay="0"/>
                                          </p:stCondLst>
                                        </p:cTn>
                                        <p:tgtEl>
                                          <p:spTgt spid="42"/>
                                        </p:tgtEl>
                                        <p:attrNameLst>
                                          <p:attrName>style.visibility</p:attrName>
                                        </p:attrNameLst>
                                      </p:cBhvr>
                                      <p:to>
                                        <p:strVal val="visible"/>
                                      </p:to>
                                    </p:set>
                                    <p:anim calcmode="lin" valueType="num">
                                      <p:cBhvr>
                                        <p:cTn id="120" dur="300" fill="hold"/>
                                        <p:tgtEl>
                                          <p:spTgt spid="42"/>
                                        </p:tgtEl>
                                        <p:attrNameLst>
                                          <p:attrName>ppt_w</p:attrName>
                                        </p:attrNameLst>
                                      </p:cBhvr>
                                      <p:tavLst>
                                        <p:tav tm="0">
                                          <p:val>
                                            <p:fltVal val="0"/>
                                          </p:val>
                                        </p:tav>
                                        <p:tav tm="100000">
                                          <p:val>
                                            <p:strVal val="#ppt_w"/>
                                          </p:val>
                                        </p:tav>
                                      </p:tavLst>
                                    </p:anim>
                                    <p:anim calcmode="lin" valueType="num">
                                      <p:cBhvr>
                                        <p:cTn id="121" dur="300" fill="hold"/>
                                        <p:tgtEl>
                                          <p:spTgt spid="42"/>
                                        </p:tgtEl>
                                        <p:attrNameLst>
                                          <p:attrName>ppt_h</p:attrName>
                                        </p:attrNameLst>
                                      </p:cBhvr>
                                      <p:tavLst>
                                        <p:tav tm="0">
                                          <p:val>
                                            <p:fltVal val="0"/>
                                          </p:val>
                                        </p:tav>
                                        <p:tav tm="100000">
                                          <p:val>
                                            <p:strVal val="#ppt_h"/>
                                          </p:val>
                                        </p:tav>
                                      </p:tavLst>
                                    </p:anim>
                                    <p:animEffect transition="in" filter="fade">
                                      <p:cBhvr>
                                        <p:cTn id="122" dur="300"/>
                                        <p:tgtEl>
                                          <p:spTgt spid="42"/>
                                        </p:tgtEl>
                                      </p:cBhvr>
                                    </p:animEffect>
                                  </p:childTnLst>
                                </p:cTn>
                              </p:par>
                            </p:childTnLst>
                          </p:cTn>
                        </p:par>
                        <p:par>
                          <p:cTn id="123" fill="hold">
                            <p:stCondLst>
                              <p:cond delay="6400"/>
                            </p:stCondLst>
                            <p:childTnLst>
                              <p:par>
                                <p:cTn id="124" presetID="53" presetClass="entr" presetSubtype="16" fill="hold" grpId="0" nodeType="afterEffect">
                                  <p:stCondLst>
                                    <p:cond delay="0"/>
                                  </p:stCondLst>
                                  <p:childTnLst>
                                    <p:set>
                                      <p:cBhvr>
                                        <p:cTn id="125" dur="1" fill="hold">
                                          <p:stCondLst>
                                            <p:cond delay="0"/>
                                          </p:stCondLst>
                                        </p:cTn>
                                        <p:tgtEl>
                                          <p:spTgt spid="43">
                                            <p:txEl>
                                              <p:pRg st="0" end="0"/>
                                            </p:txEl>
                                          </p:spTgt>
                                        </p:tgtEl>
                                        <p:attrNameLst>
                                          <p:attrName>style.visibility</p:attrName>
                                        </p:attrNameLst>
                                      </p:cBhvr>
                                      <p:to>
                                        <p:strVal val="visible"/>
                                      </p:to>
                                    </p:set>
                                    <p:anim calcmode="lin" valueType="num">
                                      <p:cBhvr>
                                        <p:cTn id="126"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27" dur="3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28" dur="300"/>
                                        <p:tgtEl>
                                          <p:spTgt spid="43">
                                            <p:txEl>
                                              <p:pRg st="0" end="0"/>
                                            </p:txEl>
                                          </p:spTgt>
                                        </p:tgtEl>
                                      </p:cBhvr>
                                    </p:animEffect>
                                  </p:childTnLst>
                                </p:cTn>
                              </p:par>
                            </p:childTnLst>
                          </p:cTn>
                        </p:par>
                        <p:par>
                          <p:cTn id="129" fill="hold">
                            <p:stCondLst>
                              <p:cond delay="6700"/>
                            </p:stCondLst>
                            <p:childTnLst>
                              <p:par>
                                <p:cTn id="130" presetID="53" presetClass="entr" presetSubtype="16" fill="hold" grpId="0" nodeType="afterEffect">
                                  <p:stCondLst>
                                    <p:cond delay="0"/>
                                  </p:stCondLst>
                                  <p:childTnLst>
                                    <p:set>
                                      <p:cBhvr>
                                        <p:cTn id="131" dur="1" fill="hold">
                                          <p:stCondLst>
                                            <p:cond delay="0"/>
                                          </p:stCondLst>
                                        </p:cTn>
                                        <p:tgtEl>
                                          <p:spTgt spid="44">
                                            <p:txEl>
                                              <p:pRg st="0" end="0"/>
                                            </p:txEl>
                                          </p:spTgt>
                                        </p:tgtEl>
                                        <p:attrNameLst>
                                          <p:attrName>style.visibility</p:attrName>
                                        </p:attrNameLst>
                                      </p:cBhvr>
                                      <p:to>
                                        <p:strVal val="visible"/>
                                      </p:to>
                                    </p:set>
                                    <p:anim calcmode="lin" valueType="num">
                                      <p:cBhvr>
                                        <p:cTn id="132"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33"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34" dur="300"/>
                                        <p:tgtEl>
                                          <p:spTgt spid="44">
                                            <p:txEl>
                                              <p:pRg st="0" end="0"/>
                                            </p:txEl>
                                          </p:spTgt>
                                        </p:tgtEl>
                                      </p:cBhvr>
                                    </p:animEffect>
                                  </p:childTnLst>
                                </p:cTn>
                              </p:par>
                            </p:childTnLst>
                          </p:cTn>
                        </p:par>
                        <p:par>
                          <p:cTn id="135" fill="hold">
                            <p:stCondLst>
                              <p:cond delay="7000"/>
                            </p:stCondLst>
                            <p:childTnLst>
                              <p:par>
                                <p:cTn id="136" presetID="53" presetClass="entr" presetSubtype="16" fill="hold" grpId="0" nodeType="afterEffect">
                                  <p:stCondLst>
                                    <p:cond delay="0"/>
                                  </p:stCondLst>
                                  <p:childTnLst>
                                    <p:set>
                                      <p:cBhvr>
                                        <p:cTn id="137" dur="1" fill="hold">
                                          <p:stCondLst>
                                            <p:cond delay="0"/>
                                          </p:stCondLst>
                                        </p:cTn>
                                        <p:tgtEl>
                                          <p:spTgt spid="45">
                                            <p:txEl>
                                              <p:pRg st="0" end="0"/>
                                            </p:txEl>
                                          </p:spTgt>
                                        </p:tgtEl>
                                        <p:attrNameLst>
                                          <p:attrName>style.visibility</p:attrName>
                                        </p:attrNameLst>
                                      </p:cBhvr>
                                      <p:to>
                                        <p:strVal val="visible"/>
                                      </p:to>
                                    </p:set>
                                    <p:anim calcmode="lin" valueType="num">
                                      <p:cBhvr>
                                        <p:cTn id="138" dur="3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39" dur="3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40" dur="300"/>
                                        <p:tgtEl>
                                          <p:spTgt spid="45">
                                            <p:txEl>
                                              <p:pRg st="0" end="0"/>
                                            </p:txEl>
                                          </p:spTgt>
                                        </p:tgtEl>
                                      </p:cBhvr>
                                    </p:animEffect>
                                  </p:childTnLst>
                                </p:cTn>
                              </p:par>
                            </p:childTnLst>
                          </p:cTn>
                        </p:par>
                        <p:par>
                          <p:cTn id="141" fill="hold">
                            <p:stCondLst>
                              <p:cond delay="7300"/>
                            </p:stCondLst>
                            <p:childTnLst>
                              <p:par>
                                <p:cTn id="142" presetID="53" presetClass="entr" presetSubtype="16" fill="hold" grpId="0" nodeType="afterEffect">
                                  <p:stCondLst>
                                    <p:cond delay="0"/>
                                  </p:stCondLst>
                                  <p:childTnLst>
                                    <p:set>
                                      <p:cBhvr>
                                        <p:cTn id="143" dur="1" fill="hold">
                                          <p:stCondLst>
                                            <p:cond delay="0"/>
                                          </p:stCondLst>
                                        </p:cTn>
                                        <p:tgtEl>
                                          <p:spTgt spid="46"/>
                                        </p:tgtEl>
                                        <p:attrNameLst>
                                          <p:attrName>style.visibility</p:attrName>
                                        </p:attrNameLst>
                                      </p:cBhvr>
                                      <p:to>
                                        <p:strVal val="visible"/>
                                      </p:to>
                                    </p:set>
                                    <p:anim calcmode="lin" valueType="num">
                                      <p:cBhvr>
                                        <p:cTn id="144" dur="300" fill="hold"/>
                                        <p:tgtEl>
                                          <p:spTgt spid="46"/>
                                        </p:tgtEl>
                                        <p:attrNameLst>
                                          <p:attrName>ppt_w</p:attrName>
                                        </p:attrNameLst>
                                      </p:cBhvr>
                                      <p:tavLst>
                                        <p:tav tm="0">
                                          <p:val>
                                            <p:fltVal val="0"/>
                                          </p:val>
                                        </p:tav>
                                        <p:tav tm="100000">
                                          <p:val>
                                            <p:strVal val="#ppt_w"/>
                                          </p:val>
                                        </p:tav>
                                      </p:tavLst>
                                    </p:anim>
                                    <p:anim calcmode="lin" valueType="num">
                                      <p:cBhvr>
                                        <p:cTn id="145" dur="300" fill="hold"/>
                                        <p:tgtEl>
                                          <p:spTgt spid="46"/>
                                        </p:tgtEl>
                                        <p:attrNameLst>
                                          <p:attrName>ppt_h</p:attrName>
                                        </p:attrNameLst>
                                      </p:cBhvr>
                                      <p:tavLst>
                                        <p:tav tm="0">
                                          <p:val>
                                            <p:fltVal val="0"/>
                                          </p:val>
                                        </p:tav>
                                        <p:tav tm="100000">
                                          <p:val>
                                            <p:strVal val="#ppt_h"/>
                                          </p:val>
                                        </p:tav>
                                      </p:tavLst>
                                    </p:anim>
                                    <p:animEffect transition="in" filter="fade">
                                      <p:cBhvr>
                                        <p:cTn id="146" dur="300"/>
                                        <p:tgtEl>
                                          <p:spTgt spid="46"/>
                                        </p:tgtEl>
                                      </p:cBhvr>
                                    </p:animEffect>
                                  </p:childTnLst>
                                </p:cTn>
                              </p:par>
                            </p:childTnLst>
                          </p:cTn>
                        </p:par>
                        <p:par>
                          <p:cTn id="147" fill="hold">
                            <p:stCondLst>
                              <p:cond delay="7600"/>
                            </p:stCondLst>
                            <p:childTnLst>
                              <p:par>
                                <p:cTn id="148" presetID="53" presetClass="entr" presetSubtype="16" fill="hold" grpId="0" nodeType="afterEffect">
                                  <p:stCondLst>
                                    <p:cond delay="0"/>
                                  </p:stCondLst>
                                  <p:childTnLst>
                                    <p:set>
                                      <p:cBhvr>
                                        <p:cTn id="149" dur="1" fill="hold">
                                          <p:stCondLst>
                                            <p:cond delay="0"/>
                                          </p:stCondLst>
                                        </p:cTn>
                                        <p:tgtEl>
                                          <p:spTgt spid="47">
                                            <p:txEl>
                                              <p:pRg st="0" end="0"/>
                                            </p:txEl>
                                          </p:spTgt>
                                        </p:tgtEl>
                                        <p:attrNameLst>
                                          <p:attrName>style.visibility</p:attrName>
                                        </p:attrNameLst>
                                      </p:cBhvr>
                                      <p:to>
                                        <p:strVal val="visible"/>
                                      </p:to>
                                    </p:set>
                                    <p:anim calcmode="lin" valueType="num">
                                      <p:cBhvr>
                                        <p:cTn id="150" dur="3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51" dur="3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52" dur="300"/>
                                        <p:tgtEl>
                                          <p:spTgt spid="47">
                                            <p:txEl>
                                              <p:pRg st="0" end="0"/>
                                            </p:txEl>
                                          </p:spTgt>
                                        </p:tgtEl>
                                      </p:cBhvr>
                                    </p:animEffect>
                                  </p:childTnLst>
                                </p:cTn>
                              </p:par>
                            </p:childTnLst>
                          </p:cTn>
                        </p:par>
                        <p:par>
                          <p:cTn id="153" fill="hold">
                            <p:stCondLst>
                              <p:cond delay="7900"/>
                            </p:stCondLst>
                            <p:childTnLst>
                              <p:par>
                                <p:cTn id="154" presetID="53" presetClass="entr" presetSubtype="16" fill="hold" grpId="0" nodeType="afterEffect">
                                  <p:stCondLst>
                                    <p:cond delay="0"/>
                                  </p:stCondLst>
                                  <p:childTnLst>
                                    <p:set>
                                      <p:cBhvr>
                                        <p:cTn id="155" dur="1" fill="hold">
                                          <p:stCondLst>
                                            <p:cond delay="0"/>
                                          </p:stCondLst>
                                        </p:cTn>
                                        <p:tgtEl>
                                          <p:spTgt spid="48">
                                            <p:txEl>
                                              <p:pRg st="0" end="0"/>
                                            </p:txEl>
                                          </p:spTgt>
                                        </p:tgtEl>
                                        <p:attrNameLst>
                                          <p:attrName>style.visibility</p:attrName>
                                        </p:attrNameLst>
                                      </p:cBhvr>
                                      <p:to>
                                        <p:strVal val="visible"/>
                                      </p:to>
                                    </p:set>
                                    <p:anim calcmode="lin" valueType="num">
                                      <p:cBhvr>
                                        <p:cTn id="156" dur="3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57" dur="3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58" dur="300"/>
                                        <p:tgtEl>
                                          <p:spTgt spid="48">
                                            <p:txEl>
                                              <p:pRg st="0" end="0"/>
                                            </p:txEl>
                                          </p:spTgt>
                                        </p:tgtEl>
                                      </p:cBhvr>
                                    </p:animEffect>
                                  </p:childTnLst>
                                </p:cTn>
                              </p:par>
                            </p:childTnLst>
                          </p:cTn>
                        </p:par>
                        <p:par>
                          <p:cTn id="159" fill="hold">
                            <p:stCondLst>
                              <p:cond delay="8200"/>
                            </p:stCondLst>
                            <p:childTnLst>
                              <p:par>
                                <p:cTn id="160" presetID="53" presetClass="entr" presetSubtype="16" fill="hold" grpId="0" nodeType="afterEffect">
                                  <p:stCondLst>
                                    <p:cond delay="0"/>
                                  </p:stCondLst>
                                  <p:childTnLst>
                                    <p:set>
                                      <p:cBhvr>
                                        <p:cTn id="161" dur="1" fill="hold">
                                          <p:stCondLst>
                                            <p:cond delay="0"/>
                                          </p:stCondLst>
                                        </p:cTn>
                                        <p:tgtEl>
                                          <p:spTgt spid="49">
                                            <p:txEl>
                                              <p:pRg st="0" end="0"/>
                                            </p:txEl>
                                          </p:spTgt>
                                        </p:tgtEl>
                                        <p:attrNameLst>
                                          <p:attrName>style.visibility</p:attrName>
                                        </p:attrNameLst>
                                      </p:cBhvr>
                                      <p:to>
                                        <p:strVal val="visible"/>
                                      </p:to>
                                    </p:set>
                                    <p:anim calcmode="lin" valueType="num">
                                      <p:cBhvr>
                                        <p:cTn id="162" dur="3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63" dur="3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164" dur="3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26" grpId="0" animBg="1"/>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Effect transition="in" filter="fade">
                      <p:cBhvr>
                        <p:cTn dur="300"/>
                        <p:tgtEl>
                          <p:spTgt spid="27"/>
                        </p:tgtEl>
                      </p:cBhvr>
                    </p:animEffect>
                  </p:childTnLst>
                </p:cTn>
              </p:par>
            </p:tnLst>
          </p:tmpl>
        </p:tmplLst>
      </p:bldP>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Effect transition="in" filter="fade">
                      <p:cBhvr>
                        <p:cTn dur="3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0" grpId="0" animBg="1"/>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300" fill="hold"/>
                        <p:tgtEl>
                          <p:spTgt spid="31"/>
                        </p:tgtEl>
                        <p:attrNameLst>
                          <p:attrName>ppt_w</p:attrName>
                        </p:attrNameLst>
                      </p:cBhvr>
                      <p:tavLst>
                        <p:tav tm="0">
                          <p:val>
                            <p:fltVal val="0"/>
                          </p:val>
                        </p:tav>
                        <p:tav tm="100000">
                          <p:val>
                            <p:strVal val="#ppt_w"/>
                          </p:val>
                        </p:tav>
                      </p:tavLst>
                    </p:anim>
                    <p:anim calcmode="lin" valueType="num">
                      <p:cBhvr>
                        <p:cTn dur="300" fill="hold"/>
                        <p:tgtEl>
                          <p:spTgt spid="31"/>
                        </p:tgtEl>
                        <p:attrNameLst>
                          <p:attrName>ppt_h</p:attrName>
                        </p:attrNameLst>
                      </p:cBhvr>
                      <p:tavLst>
                        <p:tav tm="0">
                          <p:val>
                            <p:fltVal val="0"/>
                          </p:val>
                        </p:tav>
                        <p:tav tm="100000">
                          <p:val>
                            <p:strVal val="#ppt_h"/>
                          </p:val>
                        </p:tav>
                      </p:tavLst>
                    </p:anim>
                    <p:animEffect transition="in" filter="fade">
                      <p:cBhvr>
                        <p:cTn dur="3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animBg="1"/>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animEffect transition="in" filter="fade">
                      <p:cBhvr>
                        <p:cTn dur="3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8" grpId="0" animBg="1"/>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300" fill="hold"/>
                        <p:tgtEl>
                          <p:spTgt spid="39"/>
                        </p:tgtEl>
                        <p:attrNameLst>
                          <p:attrName>ppt_w</p:attrName>
                        </p:attrNameLst>
                      </p:cBhvr>
                      <p:tavLst>
                        <p:tav tm="0">
                          <p:val>
                            <p:fltVal val="0"/>
                          </p:val>
                        </p:tav>
                        <p:tav tm="100000">
                          <p:val>
                            <p:strVal val="#ppt_w"/>
                          </p:val>
                        </p:tav>
                      </p:tavLst>
                    </p:anim>
                    <p:anim calcmode="lin" valueType="num">
                      <p:cBhvr>
                        <p:cTn dur="300" fill="hold"/>
                        <p:tgtEl>
                          <p:spTgt spid="39"/>
                        </p:tgtEl>
                        <p:attrNameLst>
                          <p:attrName>ppt_h</p:attrName>
                        </p:attrNameLst>
                      </p:cBhvr>
                      <p:tavLst>
                        <p:tav tm="0">
                          <p:val>
                            <p:fltVal val="0"/>
                          </p:val>
                        </p:tav>
                        <p:tav tm="100000">
                          <p:val>
                            <p:strVal val="#ppt_h"/>
                          </p:val>
                        </p:tav>
                      </p:tavLst>
                    </p:anim>
                    <p:animEffect transition="in" filter="fade">
                      <p:cBhvr>
                        <p:cTn dur="300"/>
                        <p:tgtEl>
                          <p:spTgt spid="39"/>
                        </p:tgtEl>
                      </p:cBhvr>
                    </p:animEffect>
                  </p:childTnLst>
                </p:cTn>
              </p:par>
            </p:tnLst>
          </p:tmpl>
        </p:tmplLst>
      </p:bldP>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animBg="1"/>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animEffect transition="in" filter="fade">
                      <p:cBhvr>
                        <p:cTn dur="300"/>
                        <p:tgtEl>
                          <p:spTgt spid="43"/>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300" fill="hold"/>
                        <p:tgtEl>
                          <p:spTgt spid="45"/>
                        </p:tgtEl>
                        <p:attrNameLst>
                          <p:attrName>ppt_w</p:attrName>
                        </p:attrNameLst>
                      </p:cBhvr>
                      <p:tavLst>
                        <p:tav tm="0">
                          <p:val>
                            <p:fltVal val="0"/>
                          </p:val>
                        </p:tav>
                        <p:tav tm="100000">
                          <p:val>
                            <p:strVal val="#ppt_w"/>
                          </p:val>
                        </p:tav>
                      </p:tavLst>
                    </p:anim>
                    <p:anim calcmode="lin" valueType="num">
                      <p:cBhvr>
                        <p:cTn dur="300" fill="hold"/>
                        <p:tgtEl>
                          <p:spTgt spid="45"/>
                        </p:tgtEl>
                        <p:attrNameLst>
                          <p:attrName>ppt_h</p:attrName>
                        </p:attrNameLst>
                      </p:cBhvr>
                      <p:tavLst>
                        <p:tav tm="0">
                          <p:val>
                            <p:fltVal val="0"/>
                          </p:val>
                        </p:tav>
                        <p:tav tm="100000">
                          <p:val>
                            <p:strVal val="#ppt_h"/>
                          </p:val>
                        </p:tav>
                      </p:tavLst>
                    </p:anim>
                    <p:animEffect transition="in" filter="fade">
                      <p:cBhvr>
                        <p:cTn dur="300"/>
                        <p:tgtEl>
                          <p:spTgt spid="45"/>
                        </p:tgtEl>
                      </p:cBhvr>
                    </p:animEffect>
                  </p:childTnLst>
                </p:cTn>
              </p:par>
            </p:tnLst>
          </p:tmpl>
        </p:tmplLst>
      </p:bldP>
      <p:bldP spid="46" grpId="0" animBg="1"/>
      <p:bldP spid="47" grpId="0" build="p">
        <p:tmplLst>
          <p:tmpl lvl="1">
            <p:tnLst>
              <p:par>
                <p:cTn presetID="53" presetClass="entr" presetSubtype="16"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300" fill="hold"/>
                        <p:tgtEl>
                          <p:spTgt spid="47"/>
                        </p:tgtEl>
                        <p:attrNameLst>
                          <p:attrName>ppt_w</p:attrName>
                        </p:attrNameLst>
                      </p:cBhvr>
                      <p:tavLst>
                        <p:tav tm="0">
                          <p:val>
                            <p:fltVal val="0"/>
                          </p:val>
                        </p:tav>
                        <p:tav tm="100000">
                          <p:val>
                            <p:strVal val="#ppt_w"/>
                          </p:val>
                        </p:tav>
                      </p:tavLst>
                    </p:anim>
                    <p:anim calcmode="lin" valueType="num">
                      <p:cBhvr>
                        <p:cTn dur="300" fill="hold"/>
                        <p:tgtEl>
                          <p:spTgt spid="47"/>
                        </p:tgtEl>
                        <p:attrNameLst>
                          <p:attrName>ppt_h</p:attrName>
                        </p:attrNameLst>
                      </p:cBhvr>
                      <p:tavLst>
                        <p:tav tm="0">
                          <p:val>
                            <p:fltVal val="0"/>
                          </p:val>
                        </p:tav>
                        <p:tav tm="100000">
                          <p:val>
                            <p:strVal val="#ppt_h"/>
                          </p:val>
                        </p:tav>
                      </p:tavLst>
                    </p:anim>
                    <p:animEffect transition="in" filter="fade">
                      <p:cBhvr>
                        <p:cTn dur="300"/>
                        <p:tgtEl>
                          <p:spTgt spid="47"/>
                        </p:tgtEl>
                      </p:cBhvr>
                    </p:animEffect>
                  </p:childTnLst>
                </p:cTn>
              </p:par>
            </p:tnLst>
          </p:tmpl>
        </p:tmplLst>
      </p:bldP>
      <p:bldP spid="48" grpId="0" build="p">
        <p:tmplLst>
          <p:tmpl lvl="1">
            <p:tnLst>
              <p:par>
                <p:cTn presetID="53" presetClass="entr" presetSubtype="16"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p:cTn dur="300" fill="hold"/>
                        <p:tgtEl>
                          <p:spTgt spid="48"/>
                        </p:tgtEl>
                        <p:attrNameLst>
                          <p:attrName>ppt_w</p:attrName>
                        </p:attrNameLst>
                      </p:cBhvr>
                      <p:tavLst>
                        <p:tav tm="0">
                          <p:val>
                            <p:fltVal val="0"/>
                          </p:val>
                        </p:tav>
                        <p:tav tm="100000">
                          <p:val>
                            <p:strVal val="#ppt_w"/>
                          </p:val>
                        </p:tav>
                      </p:tavLst>
                    </p:anim>
                    <p:anim calcmode="lin" valueType="num">
                      <p:cBhvr>
                        <p:cTn dur="300" fill="hold"/>
                        <p:tgtEl>
                          <p:spTgt spid="48"/>
                        </p:tgtEl>
                        <p:attrNameLst>
                          <p:attrName>ppt_h</p:attrName>
                        </p:attrNameLst>
                      </p:cBhvr>
                      <p:tavLst>
                        <p:tav tm="0">
                          <p:val>
                            <p:fltVal val="0"/>
                          </p:val>
                        </p:tav>
                        <p:tav tm="100000">
                          <p:val>
                            <p:strVal val="#ppt_h"/>
                          </p:val>
                        </p:tav>
                      </p:tavLst>
                    </p:anim>
                    <p:animEffect transition="in" filter="fade">
                      <p:cBhvr>
                        <p:cTn dur="300"/>
                        <p:tgtEl>
                          <p:spTgt spid="48"/>
                        </p:tgtEl>
                      </p:cBhvr>
                    </p:animEffect>
                  </p:childTnLst>
                </p:cTn>
              </p:par>
            </p:tnLst>
          </p:tmpl>
        </p:tmplLst>
      </p:bldP>
      <p:bldP spid="49" grpId="0" build="p">
        <p:tmplLst>
          <p:tmpl lvl="1">
            <p:tnLst>
              <p:par>
                <p:cTn presetID="53" presetClass="entr" presetSubtype="16"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300" fill="hold"/>
                        <p:tgtEl>
                          <p:spTgt spid="49"/>
                        </p:tgtEl>
                        <p:attrNameLst>
                          <p:attrName>ppt_w</p:attrName>
                        </p:attrNameLst>
                      </p:cBhvr>
                      <p:tavLst>
                        <p:tav tm="0">
                          <p:val>
                            <p:fltVal val="0"/>
                          </p:val>
                        </p:tav>
                        <p:tav tm="100000">
                          <p:val>
                            <p:strVal val="#ppt_w"/>
                          </p:val>
                        </p:tav>
                      </p:tavLst>
                    </p:anim>
                    <p:anim calcmode="lin" valueType="num">
                      <p:cBhvr>
                        <p:cTn dur="300" fill="hold"/>
                        <p:tgtEl>
                          <p:spTgt spid="49"/>
                        </p:tgtEl>
                        <p:attrNameLst>
                          <p:attrName>ppt_h</p:attrName>
                        </p:attrNameLst>
                      </p:cBhvr>
                      <p:tavLst>
                        <p:tav tm="0">
                          <p:val>
                            <p:fltVal val="0"/>
                          </p:val>
                        </p:tav>
                        <p:tav tm="100000">
                          <p:val>
                            <p:strVal val="#ppt_h"/>
                          </p:val>
                        </p:tav>
                      </p:tavLst>
                    </p:anim>
                    <p:animEffect transition="in" filter="fade">
                      <p:cBhvr>
                        <p:cTn dur="300"/>
                        <p:tgtEl>
                          <p:spTgt spid="49"/>
                        </p:tgtEl>
                      </p:cBhvr>
                    </p:animEffect>
                  </p:childTnLst>
                </p:cTn>
              </p:par>
            </p:tnLst>
          </p:tmpl>
        </p:tmplLst>
      </p:bldP>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ic list with image 4">
    <p:spTree>
      <p:nvGrpSpPr>
        <p:cNvPr id="1" name=""/>
        <p:cNvGrpSpPr/>
        <p:nvPr/>
      </p:nvGrpSpPr>
      <p:grpSpPr>
        <a:xfrm>
          <a:off x="0" y="0"/>
          <a:ext cx="0" cy="0"/>
          <a:chOff x="0" y="0"/>
          <a:chExt cx="0" cy="0"/>
        </a:xfrm>
      </p:grpSpPr>
      <p:sp>
        <p:nvSpPr>
          <p:cNvPr id="50" name="Picture Placeholder 10"/>
          <p:cNvSpPr>
            <a:spLocks noGrp="1"/>
          </p:cNvSpPr>
          <p:nvPr>
            <p:ph type="pic" sz="quarter" idx="36"/>
          </p:nvPr>
        </p:nvSpPr>
        <p:spPr>
          <a:xfrm>
            <a:off x="7945115" y="3996264"/>
            <a:ext cx="8568952" cy="8195690"/>
          </a:xfrm>
          <a:custGeom>
            <a:avLst/>
            <a:gdLst/>
            <a:ahLst/>
            <a:cxnLst/>
            <a:rect l="l" t="t" r="r" b="b"/>
            <a:pathLst>
              <a:path w="8568952" h="8195690">
                <a:moveTo>
                  <a:pt x="0" y="0"/>
                </a:moveTo>
                <a:lnTo>
                  <a:pt x="8568952" y="0"/>
                </a:lnTo>
                <a:lnTo>
                  <a:pt x="8568952" y="252209"/>
                </a:lnTo>
                <a:cubicBezTo>
                  <a:pt x="8071840" y="252209"/>
                  <a:pt x="7668852" y="655197"/>
                  <a:pt x="7668852" y="1152309"/>
                </a:cubicBezTo>
                <a:cubicBezTo>
                  <a:pt x="7668852" y="1649421"/>
                  <a:pt x="8071840" y="2052409"/>
                  <a:pt x="8568952" y="2052409"/>
                </a:cubicBezTo>
                <a:lnTo>
                  <a:pt x="8568952" y="3276545"/>
                </a:lnTo>
                <a:cubicBezTo>
                  <a:pt x="8071840" y="3276545"/>
                  <a:pt x="7668852" y="3679533"/>
                  <a:pt x="7668852" y="4176645"/>
                </a:cubicBezTo>
                <a:cubicBezTo>
                  <a:pt x="7668852" y="4673757"/>
                  <a:pt x="8071840" y="5076745"/>
                  <a:pt x="8568952" y="5076745"/>
                </a:cubicBezTo>
                <a:lnTo>
                  <a:pt x="8568952" y="6156865"/>
                </a:lnTo>
                <a:cubicBezTo>
                  <a:pt x="8071840" y="6156865"/>
                  <a:pt x="7668852" y="6559853"/>
                  <a:pt x="7668852" y="7056965"/>
                </a:cubicBezTo>
                <a:cubicBezTo>
                  <a:pt x="7668852" y="7554077"/>
                  <a:pt x="8071840" y="7957065"/>
                  <a:pt x="8568952" y="7957065"/>
                </a:cubicBezTo>
                <a:lnTo>
                  <a:pt x="8568952" y="8195690"/>
                </a:lnTo>
                <a:lnTo>
                  <a:pt x="0" y="8195690"/>
                </a:lnTo>
                <a:lnTo>
                  <a:pt x="0" y="7955247"/>
                </a:lnTo>
                <a:lnTo>
                  <a:pt x="36004" y="7957065"/>
                </a:lnTo>
                <a:cubicBezTo>
                  <a:pt x="533116" y="7957065"/>
                  <a:pt x="936104" y="7554077"/>
                  <a:pt x="936104" y="7056965"/>
                </a:cubicBezTo>
                <a:cubicBezTo>
                  <a:pt x="936104" y="6559853"/>
                  <a:pt x="533116" y="6156865"/>
                  <a:pt x="36004" y="6156865"/>
                </a:cubicBezTo>
                <a:lnTo>
                  <a:pt x="0" y="6158683"/>
                </a:lnTo>
                <a:lnTo>
                  <a:pt x="0" y="5074927"/>
                </a:lnTo>
                <a:lnTo>
                  <a:pt x="36004" y="5076745"/>
                </a:lnTo>
                <a:cubicBezTo>
                  <a:pt x="533116" y="5076745"/>
                  <a:pt x="936104" y="4673757"/>
                  <a:pt x="936104" y="4176645"/>
                </a:cubicBezTo>
                <a:cubicBezTo>
                  <a:pt x="936104" y="3679533"/>
                  <a:pt x="533116" y="3276545"/>
                  <a:pt x="36004" y="3276545"/>
                </a:cubicBezTo>
                <a:lnTo>
                  <a:pt x="0" y="3278363"/>
                </a:lnTo>
                <a:lnTo>
                  <a:pt x="0" y="2050591"/>
                </a:lnTo>
                <a:lnTo>
                  <a:pt x="36004" y="2052409"/>
                </a:lnTo>
                <a:cubicBezTo>
                  <a:pt x="533116" y="2052409"/>
                  <a:pt x="936104" y="1649421"/>
                  <a:pt x="936104" y="1152309"/>
                </a:cubicBezTo>
                <a:cubicBezTo>
                  <a:pt x="936104" y="655197"/>
                  <a:pt x="533116" y="252209"/>
                  <a:pt x="36004" y="252209"/>
                </a:cubicBezTo>
                <a:lnTo>
                  <a:pt x="0" y="254027"/>
                </a:lnTo>
                <a:close/>
              </a:path>
            </a:pathLst>
          </a:custGeom>
        </p:spPr>
        <p:txBody>
          <a:bodyPr vert="horz" lIns="91406" tIns="45700" rIns="91406" bIns="45700" anchor="ctr"/>
          <a:lstStyle>
            <a:lvl1pPr marL="0" indent="0" algn="ctr">
              <a:buNone/>
              <a:defRPr sz="2400">
                <a:latin typeface="Lato Regular"/>
                <a:cs typeface="Lato Regular"/>
              </a:defRPr>
            </a:lvl1pPr>
          </a:lstStyle>
          <a:p>
            <a:endParaRPr lang="en-US"/>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6" name="Rounded Rectangle 25"/>
          <p:cNvSpPr/>
          <p:nvPr userDrawn="1"/>
        </p:nvSpPr>
        <p:spPr>
          <a:xfrm>
            <a:off x="7247616" y="4429932"/>
            <a:ext cx="1440190"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7" name="Text Placeholder 7"/>
          <p:cNvSpPr>
            <a:spLocks noGrp="1"/>
          </p:cNvSpPr>
          <p:nvPr>
            <p:ph type="body" sz="quarter" idx="17" hasCustomPrompt="1"/>
          </p:nvPr>
        </p:nvSpPr>
        <p:spPr>
          <a:xfrm>
            <a:off x="7351929" y="464371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28" name="Text Placeholder 7"/>
          <p:cNvSpPr>
            <a:spLocks noGrp="1"/>
          </p:cNvSpPr>
          <p:nvPr>
            <p:ph type="body" sz="quarter" idx="20" hasCustomPrompt="1"/>
          </p:nvPr>
        </p:nvSpPr>
        <p:spPr>
          <a:xfrm>
            <a:off x="1554151" y="3996263"/>
            <a:ext cx="540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29" name="Text Placeholder 2"/>
          <p:cNvSpPr>
            <a:spLocks noGrp="1"/>
          </p:cNvSpPr>
          <p:nvPr>
            <p:ph type="body" sz="quarter" idx="16" hasCustomPrompt="1"/>
          </p:nvPr>
        </p:nvSpPr>
        <p:spPr>
          <a:xfrm>
            <a:off x="1554151" y="4726082"/>
            <a:ext cx="5400000"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p>
        </p:txBody>
      </p:sp>
      <p:sp>
        <p:nvSpPr>
          <p:cNvPr id="30" name="Rounded Rectangle 29"/>
          <p:cNvSpPr/>
          <p:nvPr userDrawn="1"/>
        </p:nvSpPr>
        <p:spPr>
          <a:xfrm>
            <a:off x="15789297" y="4429932"/>
            <a:ext cx="1440190"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1" name="Text Placeholder 7"/>
          <p:cNvSpPr>
            <a:spLocks noGrp="1"/>
          </p:cNvSpPr>
          <p:nvPr>
            <p:ph type="body" sz="quarter" idx="21" hasCustomPrompt="1"/>
          </p:nvPr>
        </p:nvSpPr>
        <p:spPr>
          <a:xfrm>
            <a:off x="15893612" y="464371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32" name="Text Placeholder 7"/>
          <p:cNvSpPr>
            <a:spLocks noGrp="1"/>
          </p:cNvSpPr>
          <p:nvPr>
            <p:ph type="body" sz="quarter" idx="22" hasCustomPrompt="1"/>
          </p:nvPr>
        </p:nvSpPr>
        <p:spPr>
          <a:xfrm>
            <a:off x="17500462" y="3996263"/>
            <a:ext cx="540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33" name="Text Placeholder 2"/>
          <p:cNvSpPr>
            <a:spLocks noGrp="1"/>
          </p:cNvSpPr>
          <p:nvPr>
            <p:ph type="body" sz="quarter" idx="23" hasCustomPrompt="1"/>
          </p:nvPr>
        </p:nvSpPr>
        <p:spPr>
          <a:xfrm>
            <a:off x="17500462" y="4726082"/>
            <a:ext cx="5400000"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p>
        </p:txBody>
      </p:sp>
      <p:sp>
        <p:nvSpPr>
          <p:cNvPr id="34" name="Rounded Rectangle 33"/>
          <p:cNvSpPr/>
          <p:nvPr userDrawn="1"/>
        </p:nvSpPr>
        <p:spPr>
          <a:xfrm>
            <a:off x="7247616" y="7410198"/>
            <a:ext cx="1440190"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5" name="Text Placeholder 7"/>
          <p:cNvSpPr>
            <a:spLocks noGrp="1"/>
          </p:cNvSpPr>
          <p:nvPr>
            <p:ph type="body" sz="quarter" idx="24" hasCustomPrompt="1"/>
          </p:nvPr>
        </p:nvSpPr>
        <p:spPr>
          <a:xfrm>
            <a:off x="7351929" y="762398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36" name="Text Placeholder 7"/>
          <p:cNvSpPr>
            <a:spLocks noGrp="1"/>
          </p:cNvSpPr>
          <p:nvPr>
            <p:ph type="body" sz="quarter" idx="25" hasCustomPrompt="1"/>
          </p:nvPr>
        </p:nvSpPr>
        <p:spPr>
          <a:xfrm>
            <a:off x="1554151" y="6976531"/>
            <a:ext cx="540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37" name="Text Placeholder 2"/>
          <p:cNvSpPr>
            <a:spLocks noGrp="1"/>
          </p:cNvSpPr>
          <p:nvPr>
            <p:ph type="body" sz="quarter" idx="26" hasCustomPrompt="1"/>
          </p:nvPr>
        </p:nvSpPr>
        <p:spPr>
          <a:xfrm>
            <a:off x="1554151" y="7706350"/>
            <a:ext cx="5400000"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p>
        </p:txBody>
      </p:sp>
      <p:sp>
        <p:nvSpPr>
          <p:cNvPr id="38" name="Rounded Rectangle 37"/>
          <p:cNvSpPr/>
          <p:nvPr userDrawn="1"/>
        </p:nvSpPr>
        <p:spPr>
          <a:xfrm>
            <a:off x="15789297" y="7410198"/>
            <a:ext cx="1440190"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9" name="Text Placeholder 7"/>
          <p:cNvSpPr>
            <a:spLocks noGrp="1"/>
          </p:cNvSpPr>
          <p:nvPr>
            <p:ph type="body" sz="quarter" idx="27" hasCustomPrompt="1"/>
          </p:nvPr>
        </p:nvSpPr>
        <p:spPr>
          <a:xfrm>
            <a:off x="15893612" y="762398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0" name="Text Placeholder 7"/>
          <p:cNvSpPr>
            <a:spLocks noGrp="1"/>
          </p:cNvSpPr>
          <p:nvPr>
            <p:ph type="body" sz="quarter" idx="28" hasCustomPrompt="1"/>
          </p:nvPr>
        </p:nvSpPr>
        <p:spPr>
          <a:xfrm>
            <a:off x="17500462" y="6976531"/>
            <a:ext cx="540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41" name="Text Placeholder 2"/>
          <p:cNvSpPr>
            <a:spLocks noGrp="1"/>
          </p:cNvSpPr>
          <p:nvPr>
            <p:ph type="body" sz="quarter" idx="29" hasCustomPrompt="1"/>
          </p:nvPr>
        </p:nvSpPr>
        <p:spPr>
          <a:xfrm>
            <a:off x="17500462" y="7706350"/>
            <a:ext cx="5400000"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p>
        </p:txBody>
      </p:sp>
      <p:sp>
        <p:nvSpPr>
          <p:cNvPr id="42" name="Rounded Rectangle 41"/>
          <p:cNvSpPr/>
          <p:nvPr userDrawn="1"/>
        </p:nvSpPr>
        <p:spPr>
          <a:xfrm>
            <a:off x="7237049" y="10304322"/>
            <a:ext cx="1440190" cy="1440000"/>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3" name="Text Placeholder 7"/>
          <p:cNvSpPr>
            <a:spLocks noGrp="1"/>
          </p:cNvSpPr>
          <p:nvPr>
            <p:ph type="body" sz="quarter" idx="30" hasCustomPrompt="1"/>
          </p:nvPr>
        </p:nvSpPr>
        <p:spPr>
          <a:xfrm>
            <a:off x="7341364" y="1051810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4" name="Text Placeholder 7"/>
          <p:cNvSpPr>
            <a:spLocks noGrp="1"/>
          </p:cNvSpPr>
          <p:nvPr>
            <p:ph type="body" sz="quarter" idx="31" hasCustomPrompt="1"/>
          </p:nvPr>
        </p:nvSpPr>
        <p:spPr>
          <a:xfrm>
            <a:off x="1531573" y="9934221"/>
            <a:ext cx="540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45" name="Text Placeholder 2"/>
          <p:cNvSpPr>
            <a:spLocks noGrp="1"/>
          </p:cNvSpPr>
          <p:nvPr>
            <p:ph type="body" sz="quarter" idx="32" hasCustomPrompt="1"/>
          </p:nvPr>
        </p:nvSpPr>
        <p:spPr>
          <a:xfrm>
            <a:off x="1531573" y="10664038"/>
            <a:ext cx="5400000"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p>
        </p:txBody>
      </p:sp>
      <p:sp>
        <p:nvSpPr>
          <p:cNvPr id="46" name="Rounded Rectangle 45"/>
          <p:cNvSpPr/>
          <p:nvPr userDrawn="1"/>
        </p:nvSpPr>
        <p:spPr>
          <a:xfrm>
            <a:off x="15789297" y="10367886"/>
            <a:ext cx="1440190"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7" name="Text Placeholder 7"/>
          <p:cNvSpPr>
            <a:spLocks noGrp="1"/>
          </p:cNvSpPr>
          <p:nvPr>
            <p:ph type="body" sz="quarter" idx="33" hasCustomPrompt="1"/>
          </p:nvPr>
        </p:nvSpPr>
        <p:spPr>
          <a:xfrm>
            <a:off x="15893612" y="1058167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8" name="Text Placeholder 7"/>
          <p:cNvSpPr>
            <a:spLocks noGrp="1"/>
          </p:cNvSpPr>
          <p:nvPr>
            <p:ph type="body" sz="quarter" idx="34" hasCustomPrompt="1"/>
          </p:nvPr>
        </p:nvSpPr>
        <p:spPr>
          <a:xfrm>
            <a:off x="17500462" y="9934221"/>
            <a:ext cx="540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49" name="Text Placeholder 2"/>
          <p:cNvSpPr>
            <a:spLocks noGrp="1"/>
          </p:cNvSpPr>
          <p:nvPr>
            <p:ph type="body" sz="quarter" idx="35" hasCustomPrompt="1"/>
          </p:nvPr>
        </p:nvSpPr>
        <p:spPr>
          <a:xfrm>
            <a:off x="17500462" y="10664038"/>
            <a:ext cx="5400000"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p>
        </p:txBody>
      </p:sp>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Iconic</a:t>
            </a:r>
            <a:r>
              <a:rPr lang="es-ES_tradnl" dirty="0" smtClean="0"/>
              <a:t> </a:t>
            </a:r>
            <a:r>
              <a:rPr lang="es-ES_tradnl" dirty="0" err="1" smtClean="0"/>
              <a:t>list</a:t>
            </a:r>
            <a:r>
              <a:rPr lang="es-ES_tradnl" dirty="0" smtClean="0"/>
              <a:t> </a:t>
            </a:r>
            <a:r>
              <a:rPr lang="es-ES_tradnl" dirty="0" err="1" smtClean="0"/>
              <a:t>with</a:t>
            </a:r>
            <a:r>
              <a:rPr lang="es-ES_tradnl" dirty="0" smtClean="0"/>
              <a:t> </a:t>
            </a:r>
            <a:r>
              <a:rPr lang="es-ES_tradnl" dirty="0" err="1" smtClean="0"/>
              <a:t>images</a:t>
            </a:r>
            <a:endParaRPr lang="es-ES_tradnl" dirty="0" smtClean="0"/>
          </a:p>
        </p:txBody>
      </p: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414664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par>
                                <p:cTn id="20" presetID="53" presetClass="entr" presetSubtype="16" fill="hold" grpId="0" nodeType="withEffect" nodePh="1">
                                  <p:stCondLst>
                                    <p:cond delay="200"/>
                                  </p:stCondLst>
                                  <p:endCondLst>
                                    <p:cond evt="begin" delay="0">
                                      <p:tn val="20"/>
                                    </p:cond>
                                  </p:endCondLst>
                                  <p:childTnLst>
                                    <p:set>
                                      <p:cBhvr>
                                        <p:cTn id="21" dur="1" fill="hold">
                                          <p:stCondLst>
                                            <p:cond delay="0"/>
                                          </p:stCondLst>
                                        </p:cTn>
                                        <p:tgtEl>
                                          <p:spTgt spid="50"/>
                                        </p:tgtEl>
                                        <p:attrNameLst>
                                          <p:attrName>style.visibility</p:attrName>
                                        </p:attrNameLst>
                                      </p:cBhvr>
                                      <p:to>
                                        <p:strVal val="visible"/>
                                      </p:to>
                                    </p:set>
                                    <p:anim calcmode="lin" valueType="num">
                                      <p:cBhvr>
                                        <p:cTn id="22" dur="500" fill="hold"/>
                                        <p:tgtEl>
                                          <p:spTgt spid="50"/>
                                        </p:tgtEl>
                                        <p:attrNameLst>
                                          <p:attrName>ppt_w</p:attrName>
                                        </p:attrNameLst>
                                      </p:cBhvr>
                                      <p:tavLst>
                                        <p:tav tm="0">
                                          <p:val>
                                            <p:fltVal val="0"/>
                                          </p:val>
                                        </p:tav>
                                        <p:tav tm="100000">
                                          <p:val>
                                            <p:strVal val="#ppt_w"/>
                                          </p:val>
                                        </p:tav>
                                      </p:tavLst>
                                    </p:anim>
                                    <p:anim calcmode="lin" valueType="num">
                                      <p:cBhvr>
                                        <p:cTn id="23" dur="500" fill="hold"/>
                                        <p:tgtEl>
                                          <p:spTgt spid="50"/>
                                        </p:tgtEl>
                                        <p:attrNameLst>
                                          <p:attrName>ppt_h</p:attrName>
                                        </p:attrNameLst>
                                      </p:cBhvr>
                                      <p:tavLst>
                                        <p:tav tm="0">
                                          <p:val>
                                            <p:fltVal val="0"/>
                                          </p:val>
                                        </p:tav>
                                        <p:tav tm="100000">
                                          <p:val>
                                            <p:strVal val="#ppt_h"/>
                                          </p:val>
                                        </p:tav>
                                      </p:tavLst>
                                    </p:anim>
                                    <p:animEffect transition="in" filter="fade">
                                      <p:cBhvr>
                                        <p:cTn id="24" dur="500"/>
                                        <p:tgtEl>
                                          <p:spTgt spid="50"/>
                                        </p:tgtEl>
                                      </p:cBhvr>
                                    </p:animEffect>
                                  </p:childTnLst>
                                </p:cTn>
                              </p:par>
                            </p:childTnLst>
                          </p:cTn>
                        </p:par>
                        <p:par>
                          <p:cTn id="25" fill="hold">
                            <p:stCondLst>
                              <p:cond delay="1300"/>
                            </p:stCondLst>
                            <p:childTnLst>
                              <p:par>
                                <p:cTn id="26" presetID="53" presetClass="entr" presetSubtype="16"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300" fill="hold"/>
                                        <p:tgtEl>
                                          <p:spTgt spid="26"/>
                                        </p:tgtEl>
                                        <p:attrNameLst>
                                          <p:attrName>ppt_w</p:attrName>
                                        </p:attrNameLst>
                                      </p:cBhvr>
                                      <p:tavLst>
                                        <p:tav tm="0">
                                          <p:val>
                                            <p:fltVal val="0"/>
                                          </p:val>
                                        </p:tav>
                                        <p:tav tm="100000">
                                          <p:val>
                                            <p:strVal val="#ppt_w"/>
                                          </p:val>
                                        </p:tav>
                                      </p:tavLst>
                                    </p:anim>
                                    <p:anim calcmode="lin" valueType="num">
                                      <p:cBhvr>
                                        <p:cTn id="29" dur="300" fill="hold"/>
                                        <p:tgtEl>
                                          <p:spTgt spid="26"/>
                                        </p:tgtEl>
                                        <p:attrNameLst>
                                          <p:attrName>ppt_h</p:attrName>
                                        </p:attrNameLst>
                                      </p:cBhvr>
                                      <p:tavLst>
                                        <p:tav tm="0">
                                          <p:val>
                                            <p:fltVal val="0"/>
                                          </p:val>
                                        </p:tav>
                                        <p:tav tm="100000">
                                          <p:val>
                                            <p:strVal val="#ppt_h"/>
                                          </p:val>
                                        </p:tav>
                                      </p:tavLst>
                                    </p:anim>
                                    <p:animEffect transition="in" filter="fade">
                                      <p:cBhvr>
                                        <p:cTn id="30" dur="300"/>
                                        <p:tgtEl>
                                          <p:spTgt spid="26"/>
                                        </p:tgtEl>
                                      </p:cBhvr>
                                    </p:animEffect>
                                  </p:childTnLst>
                                </p:cTn>
                              </p:par>
                            </p:childTnLst>
                          </p:cTn>
                        </p:par>
                        <p:par>
                          <p:cTn id="31" fill="hold">
                            <p:stCondLst>
                              <p:cond delay="1600"/>
                            </p:stCondLst>
                            <p:childTnLst>
                              <p:par>
                                <p:cTn id="32" presetID="53" presetClass="entr" presetSubtype="16" fill="hold" grpId="0" nodeType="afterEffect">
                                  <p:stCondLst>
                                    <p:cond delay="0"/>
                                  </p:stCondLst>
                                  <p:childTnLst>
                                    <p:set>
                                      <p:cBhvr>
                                        <p:cTn id="33" dur="1" fill="hold">
                                          <p:stCondLst>
                                            <p:cond delay="0"/>
                                          </p:stCondLst>
                                        </p:cTn>
                                        <p:tgtEl>
                                          <p:spTgt spid="27">
                                            <p:txEl>
                                              <p:pRg st="0" end="0"/>
                                            </p:txEl>
                                          </p:spTgt>
                                        </p:tgtEl>
                                        <p:attrNameLst>
                                          <p:attrName>style.visibility</p:attrName>
                                        </p:attrNameLst>
                                      </p:cBhvr>
                                      <p:to>
                                        <p:strVal val="visible"/>
                                      </p:to>
                                    </p:set>
                                    <p:anim calcmode="lin" valueType="num">
                                      <p:cBhvr>
                                        <p:cTn id="34"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27">
                                            <p:txEl>
                                              <p:pRg st="0" end="0"/>
                                            </p:txEl>
                                          </p:spTgt>
                                        </p:tgtEl>
                                      </p:cBhvr>
                                    </p:animEffect>
                                  </p:childTnLst>
                                </p:cTn>
                              </p:par>
                            </p:childTnLst>
                          </p:cTn>
                        </p:par>
                        <p:par>
                          <p:cTn id="37" fill="hold">
                            <p:stCondLst>
                              <p:cond delay="1900"/>
                            </p:stCondLst>
                            <p:childTnLst>
                              <p:par>
                                <p:cTn id="38" presetID="53" presetClass="entr" presetSubtype="16" fill="hold" grpId="0" nodeType="after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 calcmode="lin" valueType="num">
                                      <p:cBhvr>
                                        <p:cTn id="40" dur="3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41" dur="3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42" dur="300"/>
                                        <p:tgtEl>
                                          <p:spTgt spid="28">
                                            <p:txEl>
                                              <p:pRg st="0" end="0"/>
                                            </p:txEl>
                                          </p:spTgt>
                                        </p:tgtEl>
                                      </p:cBhvr>
                                    </p:animEffect>
                                  </p:childTnLst>
                                </p:cTn>
                              </p:par>
                            </p:childTnLst>
                          </p:cTn>
                        </p:par>
                        <p:par>
                          <p:cTn id="43" fill="hold">
                            <p:stCondLst>
                              <p:cond delay="2200"/>
                            </p:stCondLst>
                            <p:childTnLst>
                              <p:par>
                                <p:cTn id="44" presetID="53" presetClass="entr" presetSubtype="16" fill="hold" grpId="0" nodeType="afterEffect">
                                  <p:stCondLst>
                                    <p:cond delay="0"/>
                                  </p:stCondLst>
                                  <p:childTnLst>
                                    <p:set>
                                      <p:cBhvr>
                                        <p:cTn id="45" dur="1" fill="hold">
                                          <p:stCondLst>
                                            <p:cond delay="0"/>
                                          </p:stCondLst>
                                        </p:cTn>
                                        <p:tgtEl>
                                          <p:spTgt spid="29">
                                            <p:txEl>
                                              <p:pRg st="0" end="0"/>
                                            </p:txEl>
                                          </p:spTgt>
                                        </p:tgtEl>
                                        <p:attrNameLst>
                                          <p:attrName>style.visibility</p:attrName>
                                        </p:attrNameLst>
                                      </p:cBhvr>
                                      <p:to>
                                        <p:strVal val="visible"/>
                                      </p:to>
                                    </p:set>
                                    <p:anim calcmode="lin" valueType="num">
                                      <p:cBhvr>
                                        <p:cTn id="46"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7"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8" dur="300"/>
                                        <p:tgtEl>
                                          <p:spTgt spid="29">
                                            <p:txEl>
                                              <p:pRg st="0" end="0"/>
                                            </p:txEl>
                                          </p:spTgt>
                                        </p:tgtEl>
                                      </p:cBhvr>
                                    </p:animEffect>
                                  </p:childTnLst>
                                </p:cTn>
                              </p:par>
                            </p:childTnLst>
                          </p:cTn>
                        </p:par>
                        <p:par>
                          <p:cTn id="49" fill="hold">
                            <p:stCondLst>
                              <p:cond delay="2500"/>
                            </p:stCondLst>
                            <p:childTnLst>
                              <p:par>
                                <p:cTn id="50" presetID="53" presetClass="entr" presetSubtype="16" fill="hold" grpId="0" nodeType="afterEffect">
                                  <p:stCondLst>
                                    <p:cond delay="0"/>
                                  </p:stCondLst>
                                  <p:childTnLst>
                                    <p:set>
                                      <p:cBhvr>
                                        <p:cTn id="51" dur="1" fill="hold">
                                          <p:stCondLst>
                                            <p:cond delay="0"/>
                                          </p:stCondLst>
                                        </p:cTn>
                                        <p:tgtEl>
                                          <p:spTgt spid="30"/>
                                        </p:tgtEl>
                                        <p:attrNameLst>
                                          <p:attrName>style.visibility</p:attrName>
                                        </p:attrNameLst>
                                      </p:cBhvr>
                                      <p:to>
                                        <p:strVal val="visible"/>
                                      </p:to>
                                    </p:set>
                                    <p:anim calcmode="lin" valueType="num">
                                      <p:cBhvr>
                                        <p:cTn id="52" dur="300" fill="hold"/>
                                        <p:tgtEl>
                                          <p:spTgt spid="30"/>
                                        </p:tgtEl>
                                        <p:attrNameLst>
                                          <p:attrName>ppt_w</p:attrName>
                                        </p:attrNameLst>
                                      </p:cBhvr>
                                      <p:tavLst>
                                        <p:tav tm="0">
                                          <p:val>
                                            <p:fltVal val="0"/>
                                          </p:val>
                                        </p:tav>
                                        <p:tav tm="100000">
                                          <p:val>
                                            <p:strVal val="#ppt_w"/>
                                          </p:val>
                                        </p:tav>
                                      </p:tavLst>
                                    </p:anim>
                                    <p:anim calcmode="lin" valueType="num">
                                      <p:cBhvr>
                                        <p:cTn id="53" dur="300" fill="hold"/>
                                        <p:tgtEl>
                                          <p:spTgt spid="30"/>
                                        </p:tgtEl>
                                        <p:attrNameLst>
                                          <p:attrName>ppt_h</p:attrName>
                                        </p:attrNameLst>
                                      </p:cBhvr>
                                      <p:tavLst>
                                        <p:tav tm="0">
                                          <p:val>
                                            <p:fltVal val="0"/>
                                          </p:val>
                                        </p:tav>
                                        <p:tav tm="100000">
                                          <p:val>
                                            <p:strVal val="#ppt_h"/>
                                          </p:val>
                                        </p:tav>
                                      </p:tavLst>
                                    </p:anim>
                                    <p:animEffect transition="in" filter="fade">
                                      <p:cBhvr>
                                        <p:cTn id="54" dur="300"/>
                                        <p:tgtEl>
                                          <p:spTgt spid="30"/>
                                        </p:tgtEl>
                                      </p:cBhvr>
                                    </p:animEffect>
                                  </p:childTnLst>
                                </p:cTn>
                              </p:par>
                            </p:childTnLst>
                          </p:cTn>
                        </p:par>
                        <p:par>
                          <p:cTn id="55" fill="hold">
                            <p:stCondLst>
                              <p:cond delay="2800"/>
                            </p:stCondLst>
                            <p:childTnLst>
                              <p:par>
                                <p:cTn id="56" presetID="53" presetClass="entr" presetSubtype="16" fill="hold" grpId="0" nodeType="afterEffect">
                                  <p:stCondLst>
                                    <p:cond delay="0"/>
                                  </p:stCondLst>
                                  <p:childTnLst>
                                    <p:set>
                                      <p:cBhvr>
                                        <p:cTn id="57" dur="1" fill="hold">
                                          <p:stCondLst>
                                            <p:cond delay="0"/>
                                          </p:stCondLst>
                                        </p:cTn>
                                        <p:tgtEl>
                                          <p:spTgt spid="31">
                                            <p:txEl>
                                              <p:pRg st="0" end="0"/>
                                            </p:txEl>
                                          </p:spTgt>
                                        </p:tgtEl>
                                        <p:attrNameLst>
                                          <p:attrName>style.visibility</p:attrName>
                                        </p:attrNameLst>
                                      </p:cBhvr>
                                      <p:to>
                                        <p:strVal val="visible"/>
                                      </p:to>
                                    </p:set>
                                    <p:anim calcmode="lin" valueType="num">
                                      <p:cBhvr>
                                        <p:cTn id="58" dur="3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59" dur="3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60" dur="300"/>
                                        <p:tgtEl>
                                          <p:spTgt spid="31">
                                            <p:txEl>
                                              <p:pRg st="0" end="0"/>
                                            </p:txEl>
                                          </p:spTgt>
                                        </p:tgtEl>
                                      </p:cBhvr>
                                    </p:animEffect>
                                  </p:childTnLst>
                                </p:cTn>
                              </p:par>
                            </p:childTnLst>
                          </p:cTn>
                        </p:par>
                        <p:par>
                          <p:cTn id="61" fill="hold">
                            <p:stCondLst>
                              <p:cond delay="3100"/>
                            </p:stCondLst>
                            <p:childTnLst>
                              <p:par>
                                <p:cTn id="62" presetID="53" presetClass="entr" presetSubtype="16" fill="hold" grpId="0" nodeType="afterEffect">
                                  <p:stCondLst>
                                    <p:cond delay="0"/>
                                  </p:stCondLst>
                                  <p:childTnLst>
                                    <p:set>
                                      <p:cBhvr>
                                        <p:cTn id="63" dur="1" fill="hold">
                                          <p:stCondLst>
                                            <p:cond delay="0"/>
                                          </p:stCondLst>
                                        </p:cTn>
                                        <p:tgtEl>
                                          <p:spTgt spid="32">
                                            <p:txEl>
                                              <p:pRg st="0" end="0"/>
                                            </p:txEl>
                                          </p:spTgt>
                                        </p:tgtEl>
                                        <p:attrNameLst>
                                          <p:attrName>style.visibility</p:attrName>
                                        </p:attrNameLst>
                                      </p:cBhvr>
                                      <p:to>
                                        <p:strVal val="visible"/>
                                      </p:to>
                                    </p:set>
                                    <p:anim calcmode="lin" valueType="num">
                                      <p:cBhvr>
                                        <p:cTn id="64"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32">
                                            <p:txEl>
                                              <p:pRg st="0" end="0"/>
                                            </p:txEl>
                                          </p:spTgt>
                                        </p:tgtEl>
                                      </p:cBhvr>
                                    </p:animEffect>
                                  </p:childTnLst>
                                </p:cTn>
                              </p:par>
                            </p:childTnLst>
                          </p:cTn>
                        </p:par>
                        <p:par>
                          <p:cTn id="67" fill="hold">
                            <p:stCondLst>
                              <p:cond delay="3400"/>
                            </p:stCondLst>
                            <p:childTnLst>
                              <p:par>
                                <p:cTn id="68" presetID="53" presetClass="entr" presetSubtype="16" fill="hold" grpId="0" nodeType="afterEffect">
                                  <p:stCondLst>
                                    <p:cond delay="0"/>
                                  </p:stCondLst>
                                  <p:childTnLst>
                                    <p:set>
                                      <p:cBhvr>
                                        <p:cTn id="69" dur="1" fill="hold">
                                          <p:stCondLst>
                                            <p:cond delay="0"/>
                                          </p:stCondLst>
                                        </p:cTn>
                                        <p:tgtEl>
                                          <p:spTgt spid="33">
                                            <p:txEl>
                                              <p:pRg st="0" end="0"/>
                                            </p:txEl>
                                          </p:spTgt>
                                        </p:tgtEl>
                                        <p:attrNameLst>
                                          <p:attrName>style.visibility</p:attrName>
                                        </p:attrNameLst>
                                      </p:cBhvr>
                                      <p:to>
                                        <p:strVal val="visible"/>
                                      </p:to>
                                    </p:set>
                                    <p:anim calcmode="lin" valueType="num">
                                      <p:cBhvr>
                                        <p:cTn id="70"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71"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72" dur="300"/>
                                        <p:tgtEl>
                                          <p:spTgt spid="33">
                                            <p:txEl>
                                              <p:pRg st="0" end="0"/>
                                            </p:txEl>
                                          </p:spTgt>
                                        </p:tgtEl>
                                      </p:cBhvr>
                                    </p:animEffect>
                                  </p:childTnLst>
                                </p:cTn>
                              </p:par>
                            </p:childTnLst>
                          </p:cTn>
                        </p:par>
                        <p:par>
                          <p:cTn id="73" fill="hold">
                            <p:stCondLst>
                              <p:cond delay="3700"/>
                            </p:stCondLst>
                            <p:childTnLst>
                              <p:par>
                                <p:cTn id="74" presetID="53" presetClass="entr" presetSubtype="16" fill="hold" grpId="0" nodeType="afterEffect">
                                  <p:stCondLst>
                                    <p:cond delay="0"/>
                                  </p:stCondLst>
                                  <p:childTnLst>
                                    <p:set>
                                      <p:cBhvr>
                                        <p:cTn id="75" dur="1" fill="hold">
                                          <p:stCondLst>
                                            <p:cond delay="0"/>
                                          </p:stCondLst>
                                        </p:cTn>
                                        <p:tgtEl>
                                          <p:spTgt spid="34"/>
                                        </p:tgtEl>
                                        <p:attrNameLst>
                                          <p:attrName>style.visibility</p:attrName>
                                        </p:attrNameLst>
                                      </p:cBhvr>
                                      <p:to>
                                        <p:strVal val="visible"/>
                                      </p:to>
                                    </p:set>
                                    <p:anim calcmode="lin" valueType="num">
                                      <p:cBhvr>
                                        <p:cTn id="76" dur="300" fill="hold"/>
                                        <p:tgtEl>
                                          <p:spTgt spid="34"/>
                                        </p:tgtEl>
                                        <p:attrNameLst>
                                          <p:attrName>ppt_w</p:attrName>
                                        </p:attrNameLst>
                                      </p:cBhvr>
                                      <p:tavLst>
                                        <p:tav tm="0">
                                          <p:val>
                                            <p:fltVal val="0"/>
                                          </p:val>
                                        </p:tav>
                                        <p:tav tm="100000">
                                          <p:val>
                                            <p:strVal val="#ppt_w"/>
                                          </p:val>
                                        </p:tav>
                                      </p:tavLst>
                                    </p:anim>
                                    <p:anim calcmode="lin" valueType="num">
                                      <p:cBhvr>
                                        <p:cTn id="77" dur="300" fill="hold"/>
                                        <p:tgtEl>
                                          <p:spTgt spid="34"/>
                                        </p:tgtEl>
                                        <p:attrNameLst>
                                          <p:attrName>ppt_h</p:attrName>
                                        </p:attrNameLst>
                                      </p:cBhvr>
                                      <p:tavLst>
                                        <p:tav tm="0">
                                          <p:val>
                                            <p:fltVal val="0"/>
                                          </p:val>
                                        </p:tav>
                                        <p:tav tm="100000">
                                          <p:val>
                                            <p:strVal val="#ppt_h"/>
                                          </p:val>
                                        </p:tav>
                                      </p:tavLst>
                                    </p:anim>
                                    <p:animEffect transition="in" filter="fade">
                                      <p:cBhvr>
                                        <p:cTn id="78" dur="300"/>
                                        <p:tgtEl>
                                          <p:spTgt spid="34"/>
                                        </p:tgtEl>
                                      </p:cBhvr>
                                    </p:animEffect>
                                  </p:childTnLst>
                                </p:cTn>
                              </p:par>
                            </p:childTnLst>
                          </p:cTn>
                        </p:par>
                        <p:par>
                          <p:cTn id="79" fill="hold">
                            <p:stCondLst>
                              <p:cond delay="4000"/>
                            </p:stCondLst>
                            <p:childTnLst>
                              <p:par>
                                <p:cTn id="80" presetID="53" presetClass="entr" presetSubtype="16" fill="hold" grpId="0" nodeType="afterEffect">
                                  <p:stCondLst>
                                    <p:cond delay="0"/>
                                  </p:stCondLst>
                                  <p:childTnLst>
                                    <p:set>
                                      <p:cBhvr>
                                        <p:cTn id="81" dur="1" fill="hold">
                                          <p:stCondLst>
                                            <p:cond delay="0"/>
                                          </p:stCondLst>
                                        </p:cTn>
                                        <p:tgtEl>
                                          <p:spTgt spid="35">
                                            <p:txEl>
                                              <p:pRg st="0" end="0"/>
                                            </p:txEl>
                                          </p:spTgt>
                                        </p:tgtEl>
                                        <p:attrNameLst>
                                          <p:attrName>style.visibility</p:attrName>
                                        </p:attrNameLst>
                                      </p:cBhvr>
                                      <p:to>
                                        <p:strVal val="visible"/>
                                      </p:to>
                                    </p:set>
                                    <p:anim calcmode="lin" valueType="num">
                                      <p:cBhvr>
                                        <p:cTn id="82"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83" dur="3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84" dur="300"/>
                                        <p:tgtEl>
                                          <p:spTgt spid="35">
                                            <p:txEl>
                                              <p:pRg st="0" end="0"/>
                                            </p:txEl>
                                          </p:spTgt>
                                        </p:tgtEl>
                                      </p:cBhvr>
                                    </p:animEffect>
                                  </p:childTnLst>
                                </p:cTn>
                              </p:par>
                            </p:childTnLst>
                          </p:cTn>
                        </p:par>
                        <p:par>
                          <p:cTn id="85" fill="hold">
                            <p:stCondLst>
                              <p:cond delay="4300"/>
                            </p:stCondLst>
                            <p:childTnLst>
                              <p:par>
                                <p:cTn id="86" presetID="53" presetClass="entr" presetSubtype="16" fill="hold" grpId="0" nodeType="afterEffect">
                                  <p:stCondLst>
                                    <p:cond delay="0"/>
                                  </p:stCondLst>
                                  <p:childTnLst>
                                    <p:set>
                                      <p:cBhvr>
                                        <p:cTn id="87" dur="1" fill="hold">
                                          <p:stCondLst>
                                            <p:cond delay="0"/>
                                          </p:stCondLst>
                                        </p:cTn>
                                        <p:tgtEl>
                                          <p:spTgt spid="36">
                                            <p:txEl>
                                              <p:pRg st="0" end="0"/>
                                            </p:txEl>
                                          </p:spTgt>
                                        </p:tgtEl>
                                        <p:attrNameLst>
                                          <p:attrName>style.visibility</p:attrName>
                                        </p:attrNameLst>
                                      </p:cBhvr>
                                      <p:to>
                                        <p:strVal val="visible"/>
                                      </p:to>
                                    </p:set>
                                    <p:anim calcmode="lin" valueType="num">
                                      <p:cBhvr>
                                        <p:cTn id="88"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9"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90" dur="300"/>
                                        <p:tgtEl>
                                          <p:spTgt spid="36">
                                            <p:txEl>
                                              <p:pRg st="0" end="0"/>
                                            </p:txEl>
                                          </p:spTgt>
                                        </p:tgtEl>
                                      </p:cBhvr>
                                    </p:animEffect>
                                  </p:childTnLst>
                                </p:cTn>
                              </p:par>
                            </p:childTnLst>
                          </p:cTn>
                        </p:par>
                        <p:par>
                          <p:cTn id="91" fill="hold">
                            <p:stCondLst>
                              <p:cond delay="4600"/>
                            </p:stCondLst>
                            <p:childTnLst>
                              <p:par>
                                <p:cTn id="92" presetID="53" presetClass="entr" presetSubtype="16" fill="hold" grpId="0" nodeType="afterEffect">
                                  <p:stCondLst>
                                    <p:cond delay="0"/>
                                  </p:stCondLst>
                                  <p:childTnLst>
                                    <p:set>
                                      <p:cBhvr>
                                        <p:cTn id="93" dur="1" fill="hold">
                                          <p:stCondLst>
                                            <p:cond delay="0"/>
                                          </p:stCondLst>
                                        </p:cTn>
                                        <p:tgtEl>
                                          <p:spTgt spid="37">
                                            <p:txEl>
                                              <p:pRg st="0" end="0"/>
                                            </p:txEl>
                                          </p:spTgt>
                                        </p:tgtEl>
                                        <p:attrNameLst>
                                          <p:attrName>style.visibility</p:attrName>
                                        </p:attrNameLst>
                                      </p:cBhvr>
                                      <p:to>
                                        <p:strVal val="visible"/>
                                      </p:to>
                                    </p:set>
                                    <p:anim calcmode="lin" valueType="num">
                                      <p:cBhvr>
                                        <p:cTn id="94"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95"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96" dur="300"/>
                                        <p:tgtEl>
                                          <p:spTgt spid="37">
                                            <p:txEl>
                                              <p:pRg st="0" end="0"/>
                                            </p:txEl>
                                          </p:spTgt>
                                        </p:tgtEl>
                                      </p:cBhvr>
                                    </p:animEffect>
                                  </p:childTnLst>
                                </p:cTn>
                              </p:par>
                            </p:childTnLst>
                          </p:cTn>
                        </p:par>
                        <p:par>
                          <p:cTn id="97" fill="hold">
                            <p:stCondLst>
                              <p:cond delay="4900"/>
                            </p:stCondLst>
                            <p:childTnLst>
                              <p:par>
                                <p:cTn id="98" presetID="53" presetClass="entr" presetSubtype="16" fill="hold" grpId="0" nodeType="afterEffect">
                                  <p:stCondLst>
                                    <p:cond delay="0"/>
                                  </p:stCondLst>
                                  <p:childTnLst>
                                    <p:set>
                                      <p:cBhvr>
                                        <p:cTn id="99" dur="1" fill="hold">
                                          <p:stCondLst>
                                            <p:cond delay="0"/>
                                          </p:stCondLst>
                                        </p:cTn>
                                        <p:tgtEl>
                                          <p:spTgt spid="38"/>
                                        </p:tgtEl>
                                        <p:attrNameLst>
                                          <p:attrName>style.visibility</p:attrName>
                                        </p:attrNameLst>
                                      </p:cBhvr>
                                      <p:to>
                                        <p:strVal val="visible"/>
                                      </p:to>
                                    </p:set>
                                    <p:anim calcmode="lin" valueType="num">
                                      <p:cBhvr>
                                        <p:cTn id="100" dur="300" fill="hold"/>
                                        <p:tgtEl>
                                          <p:spTgt spid="38"/>
                                        </p:tgtEl>
                                        <p:attrNameLst>
                                          <p:attrName>ppt_w</p:attrName>
                                        </p:attrNameLst>
                                      </p:cBhvr>
                                      <p:tavLst>
                                        <p:tav tm="0">
                                          <p:val>
                                            <p:fltVal val="0"/>
                                          </p:val>
                                        </p:tav>
                                        <p:tav tm="100000">
                                          <p:val>
                                            <p:strVal val="#ppt_w"/>
                                          </p:val>
                                        </p:tav>
                                      </p:tavLst>
                                    </p:anim>
                                    <p:anim calcmode="lin" valueType="num">
                                      <p:cBhvr>
                                        <p:cTn id="101" dur="300" fill="hold"/>
                                        <p:tgtEl>
                                          <p:spTgt spid="38"/>
                                        </p:tgtEl>
                                        <p:attrNameLst>
                                          <p:attrName>ppt_h</p:attrName>
                                        </p:attrNameLst>
                                      </p:cBhvr>
                                      <p:tavLst>
                                        <p:tav tm="0">
                                          <p:val>
                                            <p:fltVal val="0"/>
                                          </p:val>
                                        </p:tav>
                                        <p:tav tm="100000">
                                          <p:val>
                                            <p:strVal val="#ppt_h"/>
                                          </p:val>
                                        </p:tav>
                                      </p:tavLst>
                                    </p:anim>
                                    <p:animEffect transition="in" filter="fade">
                                      <p:cBhvr>
                                        <p:cTn id="102" dur="300"/>
                                        <p:tgtEl>
                                          <p:spTgt spid="38"/>
                                        </p:tgtEl>
                                      </p:cBhvr>
                                    </p:animEffect>
                                  </p:childTnLst>
                                </p:cTn>
                              </p:par>
                            </p:childTnLst>
                          </p:cTn>
                        </p:par>
                        <p:par>
                          <p:cTn id="103" fill="hold">
                            <p:stCondLst>
                              <p:cond delay="5200"/>
                            </p:stCondLst>
                            <p:childTnLst>
                              <p:par>
                                <p:cTn id="104" presetID="53" presetClass="entr" presetSubtype="16" fill="hold" grpId="0" nodeType="afterEffect">
                                  <p:stCondLst>
                                    <p:cond delay="0"/>
                                  </p:stCondLst>
                                  <p:childTnLst>
                                    <p:set>
                                      <p:cBhvr>
                                        <p:cTn id="105" dur="1" fill="hold">
                                          <p:stCondLst>
                                            <p:cond delay="0"/>
                                          </p:stCondLst>
                                        </p:cTn>
                                        <p:tgtEl>
                                          <p:spTgt spid="39">
                                            <p:txEl>
                                              <p:pRg st="0" end="0"/>
                                            </p:txEl>
                                          </p:spTgt>
                                        </p:tgtEl>
                                        <p:attrNameLst>
                                          <p:attrName>style.visibility</p:attrName>
                                        </p:attrNameLst>
                                      </p:cBhvr>
                                      <p:to>
                                        <p:strVal val="visible"/>
                                      </p:to>
                                    </p:set>
                                    <p:anim calcmode="lin" valueType="num">
                                      <p:cBhvr>
                                        <p:cTn id="106" dur="3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107" dur="3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108" dur="300"/>
                                        <p:tgtEl>
                                          <p:spTgt spid="39">
                                            <p:txEl>
                                              <p:pRg st="0" end="0"/>
                                            </p:txEl>
                                          </p:spTgt>
                                        </p:tgtEl>
                                      </p:cBhvr>
                                    </p:animEffect>
                                  </p:childTnLst>
                                </p:cTn>
                              </p:par>
                            </p:childTnLst>
                          </p:cTn>
                        </p:par>
                        <p:par>
                          <p:cTn id="109" fill="hold">
                            <p:stCondLst>
                              <p:cond delay="5500"/>
                            </p:stCondLst>
                            <p:childTnLst>
                              <p:par>
                                <p:cTn id="110" presetID="53" presetClass="entr" presetSubtype="16" fill="hold" grpId="0" nodeType="afterEffect">
                                  <p:stCondLst>
                                    <p:cond delay="0"/>
                                  </p:stCondLst>
                                  <p:childTnLst>
                                    <p:set>
                                      <p:cBhvr>
                                        <p:cTn id="111" dur="1" fill="hold">
                                          <p:stCondLst>
                                            <p:cond delay="0"/>
                                          </p:stCondLst>
                                        </p:cTn>
                                        <p:tgtEl>
                                          <p:spTgt spid="40">
                                            <p:txEl>
                                              <p:pRg st="0" end="0"/>
                                            </p:txEl>
                                          </p:spTgt>
                                        </p:tgtEl>
                                        <p:attrNameLst>
                                          <p:attrName>style.visibility</p:attrName>
                                        </p:attrNameLst>
                                      </p:cBhvr>
                                      <p:to>
                                        <p:strVal val="visible"/>
                                      </p:to>
                                    </p:set>
                                    <p:anim calcmode="lin" valueType="num">
                                      <p:cBhvr>
                                        <p:cTn id="112"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113"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114" dur="300"/>
                                        <p:tgtEl>
                                          <p:spTgt spid="40">
                                            <p:txEl>
                                              <p:pRg st="0" end="0"/>
                                            </p:txEl>
                                          </p:spTgt>
                                        </p:tgtEl>
                                      </p:cBhvr>
                                    </p:animEffect>
                                  </p:childTnLst>
                                </p:cTn>
                              </p:par>
                            </p:childTnLst>
                          </p:cTn>
                        </p:par>
                        <p:par>
                          <p:cTn id="115" fill="hold">
                            <p:stCondLst>
                              <p:cond delay="5800"/>
                            </p:stCondLst>
                            <p:childTnLst>
                              <p:par>
                                <p:cTn id="116" presetID="53" presetClass="entr" presetSubtype="16" fill="hold" grpId="0" nodeType="afterEffect">
                                  <p:stCondLst>
                                    <p:cond delay="0"/>
                                  </p:stCondLst>
                                  <p:childTnLst>
                                    <p:set>
                                      <p:cBhvr>
                                        <p:cTn id="117" dur="1" fill="hold">
                                          <p:stCondLst>
                                            <p:cond delay="0"/>
                                          </p:stCondLst>
                                        </p:cTn>
                                        <p:tgtEl>
                                          <p:spTgt spid="41">
                                            <p:txEl>
                                              <p:pRg st="0" end="0"/>
                                            </p:txEl>
                                          </p:spTgt>
                                        </p:tgtEl>
                                        <p:attrNameLst>
                                          <p:attrName>style.visibility</p:attrName>
                                        </p:attrNameLst>
                                      </p:cBhvr>
                                      <p:to>
                                        <p:strVal val="visible"/>
                                      </p:to>
                                    </p:set>
                                    <p:anim calcmode="lin" valueType="num">
                                      <p:cBhvr>
                                        <p:cTn id="118"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19"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20" dur="300"/>
                                        <p:tgtEl>
                                          <p:spTgt spid="41">
                                            <p:txEl>
                                              <p:pRg st="0" end="0"/>
                                            </p:txEl>
                                          </p:spTgt>
                                        </p:tgtEl>
                                      </p:cBhvr>
                                    </p:animEffect>
                                  </p:childTnLst>
                                </p:cTn>
                              </p:par>
                            </p:childTnLst>
                          </p:cTn>
                        </p:par>
                        <p:par>
                          <p:cTn id="121" fill="hold">
                            <p:stCondLst>
                              <p:cond delay="6100"/>
                            </p:stCondLst>
                            <p:childTnLst>
                              <p:par>
                                <p:cTn id="122" presetID="53" presetClass="entr" presetSubtype="16" fill="hold" grpId="0" nodeType="afterEffect">
                                  <p:stCondLst>
                                    <p:cond delay="0"/>
                                  </p:stCondLst>
                                  <p:childTnLst>
                                    <p:set>
                                      <p:cBhvr>
                                        <p:cTn id="123" dur="1" fill="hold">
                                          <p:stCondLst>
                                            <p:cond delay="0"/>
                                          </p:stCondLst>
                                        </p:cTn>
                                        <p:tgtEl>
                                          <p:spTgt spid="42"/>
                                        </p:tgtEl>
                                        <p:attrNameLst>
                                          <p:attrName>style.visibility</p:attrName>
                                        </p:attrNameLst>
                                      </p:cBhvr>
                                      <p:to>
                                        <p:strVal val="visible"/>
                                      </p:to>
                                    </p:set>
                                    <p:anim calcmode="lin" valueType="num">
                                      <p:cBhvr>
                                        <p:cTn id="124" dur="300" fill="hold"/>
                                        <p:tgtEl>
                                          <p:spTgt spid="42"/>
                                        </p:tgtEl>
                                        <p:attrNameLst>
                                          <p:attrName>ppt_w</p:attrName>
                                        </p:attrNameLst>
                                      </p:cBhvr>
                                      <p:tavLst>
                                        <p:tav tm="0">
                                          <p:val>
                                            <p:fltVal val="0"/>
                                          </p:val>
                                        </p:tav>
                                        <p:tav tm="100000">
                                          <p:val>
                                            <p:strVal val="#ppt_w"/>
                                          </p:val>
                                        </p:tav>
                                      </p:tavLst>
                                    </p:anim>
                                    <p:anim calcmode="lin" valueType="num">
                                      <p:cBhvr>
                                        <p:cTn id="125" dur="300" fill="hold"/>
                                        <p:tgtEl>
                                          <p:spTgt spid="42"/>
                                        </p:tgtEl>
                                        <p:attrNameLst>
                                          <p:attrName>ppt_h</p:attrName>
                                        </p:attrNameLst>
                                      </p:cBhvr>
                                      <p:tavLst>
                                        <p:tav tm="0">
                                          <p:val>
                                            <p:fltVal val="0"/>
                                          </p:val>
                                        </p:tav>
                                        <p:tav tm="100000">
                                          <p:val>
                                            <p:strVal val="#ppt_h"/>
                                          </p:val>
                                        </p:tav>
                                      </p:tavLst>
                                    </p:anim>
                                    <p:animEffect transition="in" filter="fade">
                                      <p:cBhvr>
                                        <p:cTn id="126" dur="300"/>
                                        <p:tgtEl>
                                          <p:spTgt spid="42"/>
                                        </p:tgtEl>
                                      </p:cBhvr>
                                    </p:animEffect>
                                  </p:childTnLst>
                                </p:cTn>
                              </p:par>
                            </p:childTnLst>
                          </p:cTn>
                        </p:par>
                        <p:par>
                          <p:cTn id="127" fill="hold">
                            <p:stCondLst>
                              <p:cond delay="6400"/>
                            </p:stCondLst>
                            <p:childTnLst>
                              <p:par>
                                <p:cTn id="128" presetID="53" presetClass="entr" presetSubtype="16" fill="hold" grpId="0" nodeType="afterEffect">
                                  <p:stCondLst>
                                    <p:cond delay="0"/>
                                  </p:stCondLst>
                                  <p:childTnLst>
                                    <p:set>
                                      <p:cBhvr>
                                        <p:cTn id="129" dur="1" fill="hold">
                                          <p:stCondLst>
                                            <p:cond delay="0"/>
                                          </p:stCondLst>
                                        </p:cTn>
                                        <p:tgtEl>
                                          <p:spTgt spid="43">
                                            <p:txEl>
                                              <p:pRg st="0" end="0"/>
                                            </p:txEl>
                                          </p:spTgt>
                                        </p:tgtEl>
                                        <p:attrNameLst>
                                          <p:attrName>style.visibility</p:attrName>
                                        </p:attrNameLst>
                                      </p:cBhvr>
                                      <p:to>
                                        <p:strVal val="visible"/>
                                      </p:to>
                                    </p:set>
                                    <p:anim calcmode="lin" valueType="num">
                                      <p:cBhvr>
                                        <p:cTn id="130"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31" dur="3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32" dur="300"/>
                                        <p:tgtEl>
                                          <p:spTgt spid="43">
                                            <p:txEl>
                                              <p:pRg st="0" end="0"/>
                                            </p:txEl>
                                          </p:spTgt>
                                        </p:tgtEl>
                                      </p:cBhvr>
                                    </p:animEffect>
                                  </p:childTnLst>
                                </p:cTn>
                              </p:par>
                            </p:childTnLst>
                          </p:cTn>
                        </p:par>
                        <p:par>
                          <p:cTn id="133" fill="hold">
                            <p:stCondLst>
                              <p:cond delay="6700"/>
                            </p:stCondLst>
                            <p:childTnLst>
                              <p:par>
                                <p:cTn id="134" presetID="53" presetClass="entr" presetSubtype="16" fill="hold" grpId="0" nodeType="afterEffect">
                                  <p:stCondLst>
                                    <p:cond delay="0"/>
                                  </p:stCondLst>
                                  <p:childTnLst>
                                    <p:set>
                                      <p:cBhvr>
                                        <p:cTn id="135" dur="1" fill="hold">
                                          <p:stCondLst>
                                            <p:cond delay="0"/>
                                          </p:stCondLst>
                                        </p:cTn>
                                        <p:tgtEl>
                                          <p:spTgt spid="44">
                                            <p:txEl>
                                              <p:pRg st="0" end="0"/>
                                            </p:txEl>
                                          </p:spTgt>
                                        </p:tgtEl>
                                        <p:attrNameLst>
                                          <p:attrName>style.visibility</p:attrName>
                                        </p:attrNameLst>
                                      </p:cBhvr>
                                      <p:to>
                                        <p:strVal val="visible"/>
                                      </p:to>
                                    </p:set>
                                    <p:anim calcmode="lin" valueType="num">
                                      <p:cBhvr>
                                        <p:cTn id="136"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37"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38" dur="300"/>
                                        <p:tgtEl>
                                          <p:spTgt spid="44">
                                            <p:txEl>
                                              <p:pRg st="0" end="0"/>
                                            </p:txEl>
                                          </p:spTgt>
                                        </p:tgtEl>
                                      </p:cBhvr>
                                    </p:animEffect>
                                  </p:childTnLst>
                                </p:cTn>
                              </p:par>
                            </p:childTnLst>
                          </p:cTn>
                        </p:par>
                        <p:par>
                          <p:cTn id="139" fill="hold">
                            <p:stCondLst>
                              <p:cond delay="7000"/>
                            </p:stCondLst>
                            <p:childTnLst>
                              <p:par>
                                <p:cTn id="140" presetID="53" presetClass="entr" presetSubtype="16" fill="hold" grpId="0" nodeType="afterEffect">
                                  <p:stCondLst>
                                    <p:cond delay="0"/>
                                  </p:stCondLst>
                                  <p:childTnLst>
                                    <p:set>
                                      <p:cBhvr>
                                        <p:cTn id="141" dur="1" fill="hold">
                                          <p:stCondLst>
                                            <p:cond delay="0"/>
                                          </p:stCondLst>
                                        </p:cTn>
                                        <p:tgtEl>
                                          <p:spTgt spid="45">
                                            <p:txEl>
                                              <p:pRg st="0" end="0"/>
                                            </p:txEl>
                                          </p:spTgt>
                                        </p:tgtEl>
                                        <p:attrNameLst>
                                          <p:attrName>style.visibility</p:attrName>
                                        </p:attrNameLst>
                                      </p:cBhvr>
                                      <p:to>
                                        <p:strVal val="visible"/>
                                      </p:to>
                                    </p:set>
                                    <p:anim calcmode="lin" valueType="num">
                                      <p:cBhvr>
                                        <p:cTn id="142" dur="3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43" dur="3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44" dur="300"/>
                                        <p:tgtEl>
                                          <p:spTgt spid="45">
                                            <p:txEl>
                                              <p:pRg st="0" end="0"/>
                                            </p:txEl>
                                          </p:spTgt>
                                        </p:tgtEl>
                                      </p:cBhvr>
                                    </p:animEffect>
                                  </p:childTnLst>
                                </p:cTn>
                              </p:par>
                            </p:childTnLst>
                          </p:cTn>
                        </p:par>
                        <p:par>
                          <p:cTn id="145" fill="hold">
                            <p:stCondLst>
                              <p:cond delay="7300"/>
                            </p:stCondLst>
                            <p:childTnLst>
                              <p:par>
                                <p:cTn id="146" presetID="53" presetClass="entr" presetSubtype="16" fill="hold" grpId="0" nodeType="afterEffect">
                                  <p:stCondLst>
                                    <p:cond delay="0"/>
                                  </p:stCondLst>
                                  <p:childTnLst>
                                    <p:set>
                                      <p:cBhvr>
                                        <p:cTn id="147" dur="1" fill="hold">
                                          <p:stCondLst>
                                            <p:cond delay="0"/>
                                          </p:stCondLst>
                                        </p:cTn>
                                        <p:tgtEl>
                                          <p:spTgt spid="46"/>
                                        </p:tgtEl>
                                        <p:attrNameLst>
                                          <p:attrName>style.visibility</p:attrName>
                                        </p:attrNameLst>
                                      </p:cBhvr>
                                      <p:to>
                                        <p:strVal val="visible"/>
                                      </p:to>
                                    </p:set>
                                    <p:anim calcmode="lin" valueType="num">
                                      <p:cBhvr>
                                        <p:cTn id="148" dur="300" fill="hold"/>
                                        <p:tgtEl>
                                          <p:spTgt spid="46"/>
                                        </p:tgtEl>
                                        <p:attrNameLst>
                                          <p:attrName>ppt_w</p:attrName>
                                        </p:attrNameLst>
                                      </p:cBhvr>
                                      <p:tavLst>
                                        <p:tav tm="0">
                                          <p:val>
                                            <p:fltVal val="0"/>
                                          </p:val>
                                        </p:tav>
                                        <p:tav tm="100000">
                                          <p:val>
                                            <p:strVal val="#ppt_w"/>
                                          </p:val>
                                        </p:tav>
                                      </p:tavLst>
                                    </p:anim>
                                    <p:anim calcmode="lin" valueType="num">
                                      <p:cBhvr>
                                        <p:cTn id="149" dur="300" fill="hold"/>
                                        <p:tgtEl>
                                          <p:spTgt spid="46"/>
                                        </p:tgtEl>
                                        <p:attrNameLst>
                                          <p:attrName>ppt_h</p:attrName>
                                        </p:attrNameLst>
                                      </p:cBhvr>
                                      <p:tavLst>
                                        <p:tav tm="0">
                                          <p:val>
                                            <p:fltVal val="0"/>
                                          </p:val>
                                        </p:tav>
                                        <p:tav tm="100000">
                                          <p:val>
                                            <p:strVal val="#ppt_h"/>
                                          </p:val>
                                        </p:tav>
                                      </p:tavLst>
                                    </p:anim>
                                    <p:animEffect transition="in" filter="fade">
                                      <p:cBhvr>
                                        <p:cTn id="150" dur="300"/>
                                        <p:tgtEl>
                                          <p:spTgt spid="46"/>
                                        </p:tgtEl>
                                      </p:cBhvr>
                                    </p:animEffect>
                                  </p:childTnLst>
                                </p:cTn>
                              </p:par>
                            </p:childTnLst>
                          </p:cTn>
                        </p:par>
                        <p:par>
                          <p:cTn id="151" fill="hold">
                            <p:stCondLst>
                              <p:cond delay="7600"/>
                            </p:stCondLst>
                            <p:childTnLst>
                              <p:par>
                                <p:cTn id="152" presetID="53" presetClass="entr" presetSubtype="16" fill="hold" grpId="0" nodeType="afterEffect">
                                  <p:stCondLst>
                                    <p:cond delay="0"/>
                                  </p:stCondLst>
                                  <p:childTnLst>
                                    <p:set>
                                      <p:cBhvr>
                                        <p:cTn id="153" dur="1" fill="hold">
                                          <p:stCondLst>
                                            <p:cond delay="0"/>
                                          </p:stCondLst>
                                        </p:cTn>
                                        <p:tgtEl>
                                          <p:spTgt spid="47">
                                            <p:txEl>
                                              <p:pRg st="0" end="0"/>
                                            </p:txEl>
                                          </p:spTgt>
                                        </p:tgtEl>
                                        <p:attrNameLst>
                                          <p:attrName>style.visibility</p:attrName>
                                        </p:attrNameLst>
                                      </p:cBhvr>
                                      <p:to>
                                        <p:strVal val="visible"/>
                                      </p:to>
                                    </p:set>
                                    <p:anim calcmode="lin" valueType="num">
                                      <p:cBhvr>
                                        <p:cTn id="154" dur="3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55" dur="3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56" dur="300"/>
                                        <p:tgtEl>
                                          <p:spTgt spid="47">
                                            <p:txEl>
                                              <p:pRg st="0" end="0"/>
                                            </p:txEl>
                                          </p:spTgt>
                                        </p:tgtEl>
                                      </p:cBhvr>
                                    </p:animEffect>
                                  </p:childTnLst>
                                </p:cTn>
                              </p:par>
                            </p:childTnLst>
                          </p:cTn>
                        </p:par>
                        <p:par>
                          <p:cTn id="157" fill="hold">
                            <p:stCondLst>
                              <p:cond delay="7900"/>
                            </p:stCondLst>
                            <p:childTnLst>
                              <p:par>
                                <p:cTn id="158" presetID="53" presetClass="entr" presetSubtype="16" fill="hold" grpId="0" nodeType="afterEffect">
                                  <p:stCondLst>
                                    <p:cond delay="0"/>
                                  </p:stCondLst>
                                  <p:childTnLst>
                                    <p:set>
                                      <p:cBhvr>
                                        <p:cTn id="159" dur="1" fill="hold">
                                          <p:stCondLst>
                                            <p:cond delay="0"/>
                                          </p:stCondLst>
                                        </p:cTn>
                                        <p:tgtEl>
                                          <p:spTgt spid="48">
                                            <p:txEl>
                                              <p:pRg st="0" end="0"/>
                                            </p:txEl>
                                          </p:spTgt>
                                        </p:tgtEl>
                                        <p:attrNameLst>
                                          <p:attrName>style.visibility</p:attrName>
                                        </p:attrNameLst>
                                      </p:cBhvr>
                                      <p:to>
                                        <p:strVal val="visible"/>
                                      </p:to>
                                    </p:set>
                                    <p:anim calcmode="lin" valueType="num">
                                      <p:cBhvr>
                                        <p:cTn id="160" dur="3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61" dur="3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62" dur="300"/>
                                        <p:tgtEl>
                                          <p:spTgt spid="48">
                                            <p:txEl>
                                              <p:pRg st="0" end="0"/>
                                            </p:txEl>
                                          </p:spTgt>
                                        </p:tgtEl>
                                      </p:cBhvr>
                                    </p:animEffect>
                                  </p:childTnLst>
                                </p:cTn>
                              </p:par>
                            </p:childTnLst>
                          </p:cTn>
                        </p:par>
                        <p:par>
                          <p:cTn id="163" fill="hold">
                            <p:stCondLst>
                              <p:cond delay="8200"/>
                            </p:stCondLst>
                            <p:childTnLst>
                              <p:par>
                                <p:cTn id="164" presetID="53" presetClass="entr" presetSubtype="16" fill="hold" grpId="0" nodeType="afterEffect">
                                  <p:stCondLst>
                                    <p:cond delay="0"/>
                                  </p:stCondLst>
                                  <p:childTnLst>
                                    <p:set>
                                      <p:cBhvr>
                                        <p:cTn id="165" dur="1" fill="hold">
                                          <p:stCondLst>
                                            <p:cond delay="0"/>
                                          </p:stCondLst>
                                        </p:cTn>
                                        <p:tgtEl>
                                          <p:spTgt spid="49">
                                            <p:txEl>
                                              <p:pRg st="0" end="0"/>
                                            </p:txEl>
                                          </p:spTgt>
                                        </p:tgtEl>
                                        <p:attrNameLst>
                                          <p:attrName>style.visibility</p:attrName>
                                        </p:attrNameLst>
                                      </p:cBhvr>
                                      <p:to>
                                        <p:strVal val="visible"/>
                                      </p:to>
                                    </p:set>
                                    <p:anim calcmode="lin" valueType="num">
                                      <p:cBhvr>
                                        <p:cTn id="166" dur="3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67" dur="3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168" dur="3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26" grpId="0" animBg="1"/>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Effect transition="in" filter="fade">
                      <p:cBhvr>
                        <p:cTn dur="300"/>
                        <p:tgtEl>
                          <p:spTgt spid="27"/>
                        </p:tgtEl>
                      </p:cBhvr>
                    </p:animEffect>
                  </p:childTnLst>
                </p:cTn>
              </p:par>
            </p:tnLst>
          </p:tmpl>
        </p:tmplLst>
      </p:bldP>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Effect transition="in" filter="fade">
                      <p:cBhvr>
                        <p:cTn dur="3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0" grpId="0" animBg="1"/>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300" fill="hold"/>
                        <p:tgtEl>
                          <p:spTgt spid="31"/>
                        </p:tgtEl>
                        <p:attrNameLst>
                          <p:attrName>ppt_w</p:attrName>
                        </p:attrNameLst>
                      </p:cBhvr>
                      <p:tavLst>
                        <p:tav tm="0">
                          <p:val>
                            <p:fltVal val="0"/>
                          </p:val>
                        </p:tav>
                        <p:tav tm="100000">
                          <p:val>
                            <p:strVal val="#ppt_w"/>
                          </p:val>
                        </p:tav>
                      </p:tavLst>
                    </p:anim>
                    <p:anim calcmode="lin" valueType="num">
                      <p:cBhvr>
                        <p:cTn dur="300" fill="hold"/>
                        <p:tgtEl>
                          <p:spTgt spid="31"/>
                        </p:tgtEl>
                        <p:attrNameLst>
                          <p:attrName>ppt_h</p:attrName>
                        </p:attrNameLst>
                      </p:cBhvr>
                      <p:tavLst>
                        <p:tav tm="0">
                          <p:val>
                            <p:fltVal val="0"/>
                          </p:val>
                        </p:tav>
                        <p:tav tm="100000">
                          <p:val>
                            <p:strVal val="#ppt_h"/>
                          </p:val>
                        </p:tav>
                      </p:tavLst>
                    </p:anim>
                    <p:animEffect transition="in" filter="fade">
                      <p:cBhvr>
                        <p:cTn dur="3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P spid="34" grpId="0" animBg="1"/>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animEffect transition="in" filter="fade">
                      <p:cBhvr>
                        <p:cTn dur="3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8" grpId="0" animBg="1"/>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300" fill="hold"/>
                        <p:tgtEl>
                          <p:spTgt spid="39"/>
                        </p:tgtEl>
                        <p:attrNameLst>
                          <p:attrName>ppt_w</p:attrName>
                        </p:attrNameLst>
                      </p:cBhvr>
                      <p:tavLst>
                        <p:tav tm="0">
                          <p:val>
                            <p:fltVal val="0"/>
                          </p:val>
                        </p:tav>
                        <p:tav tm="100000">
                          <p:val>
                            <p:strVal val="#ppt_w"/>
                          </p:val>
                        </p:tav>
                      </p:tavLst>
                    </p:anim>
                    <p:anim calcmode="lin" valueType="num">
                      <p:cBhvr>
                        <p:cTn dur="300" fill="hold"/>
                        <p:tgtEl>
                          <p:spTgt spid="39"/>
                        </p:tgtEl>
                        <p:attrNameLst>
                          <p:attrName>ppt_h</p:attrName>
                        </p:attrNameLst>
                      </p:cBhvr>
                      <p:tavLst>
                        <p:tav tm="0">
                          <p:val>
                            <p:fltVal val="0"/>
                          </p:val>
                        </p:tav>
                        <p:tav tm="100000">
                          <p:val>
                            <p:strVal val="#ppt_h"/>
                          </p:val>
                        </p:tav>
                      </p:tavLst>
                    </p:anim>
                    <p:animEffect transition="in" filter="fade">
                      <p:cBhvr>
                        <p:cTn dur="300"/>
                        <p:tgtEl>
                          <p:spTgt spid="39"/>
                        </p:tgtEl>
                      </p:cBhvr>
                    </p:animEffect>
                  </p:childTnLst>
                </p:cTn>
              </p:par>
            </p:tnLst>
          </p:tmpl>
        </p:tmplLst>
      </p:bldP>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animBg="1"/>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animEffect transition="in" filter="fade">
                      <p:cBhvr>
                        <p:cTn dur="300"/>
                        <p:tgtEl>
                          <p:spTgt spid="43"/>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300" fill="hold"/>
                        <p:tgtEl>
                          <p:spTgt spid="45"/>
                        </p:tgtEl>
                        <p:attrNameLst>
                          <p:attrName>ppt_w</p:attrName>
                        </p:attrNameLst>
                      </p:cBhvr>
                      <p:tavLst>
                        <p:tav tm="0">
                          <p:val>
                            <p:fltVal val="0"/>
                          </p:val>
                        </p:tav>
                        <p:tav tm="100000">
                          <p:val>
                            <p:strVal val="#ppt_w"/>
                          </p:val>
                        </p:tav>
                      </p:tavLst>
                    </p:anim>
                    <p:anim calcmode="lin" valueType="num">
                      <p:cBhvr>
                        <p:cTn dur="300" fill="hold"/>
                        <p:tgtEl>
                          <p:spTgt spid="45"/>
                        </p:tgtEl>
                        <p:attrNameLst>
                          <p:attrName>ppt_h</p:attrName>
                        </p:attrNameLst>
                      </p:cBhvr>
                      <p:tavLst>
                        <p:tav tm="0">
                          <p:val>
                            <p:fltVal val="0"/>
                          </p:val>
                        </p:tav>
                        <p:tav tm="100000">
                          <p:val>
                            <p:strVal val="#ppt_h"/>
                          </p:val>
                        </p:tav>
                      </p:tavLst>
                    </p:anim>
                    <p:animEffect transition="in" filter="fade">
                      <p:cBhvr>
                        <p:cTn dur="300"/>
                        <p:tgtEl>
                          <p:spTgt spid="45"/>
                        </p:tgtEl>
                      </p:cBhvr>
                    </p:animEffect>
                  </p:childTnLst>
                </p:cTn>
              </p:par>
            </p:tnLst>
          </p:tmpl>
        </p:tmplLst>
      </p:bldP>
      <p:bldP spid="46" grpId="0" animBg="1"/>
      <p:bldP spid="47" grpId="0" build="p">
        <p:tmplLst>
          <p:tmpl lvl="1">
            <p:tnLst>
              <p:par>
                <p:cTn presetID="53" presetClass="entr" presetSubtype="16"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300" fill="hold"/>
                        <p:tgtEl>
                          <p:spTgt spid="47"/>
                        </p:tgtEl>
                        <p:attrNameLst>
                          <p:attrName>ppt_w</p:attrName>
                        </p:attrNameLst>
                      </p:cBhvr>
                      <p:tavLst>
                        <p:tav tm="0">
                          <p:val>
                            <p:fltVal val="0"/>
                          </p:val>
                        </p:tav>
                        <p:tav tm="100000">
                          <p:val>
                            <p:strVal val="#ppt_w"/>
                          </p:val>
                        </p:tav>
                      </p:tavLst>
                    </p:anim>
                    <p:anim calcmode="lin" valueType="num">
                      <p:cBhvr>
                        <p:cTn dur="300" fill="hold"/>
                        <p:tgtEl>
                          <p:spTgt spid="47"/>
                        </p:tgtEl>
                        <p:attrNameLst>
                          <p:attrName>ppt_h</p:attrName>
                        </p:attrNameLst>
                      </p:cBhvr>
                      <p:tavLst>
                        <p:tav tm="0">
                          <p:val>
                            <p:fltVal val="0"/>
                          </p:val>
                        </p:tav>
                        <p:tav tm="100000">
                          <p:val>
                            <p:strVal val="#ppt_h"/>
                          </p:val>
                        </p:tav>
                      </p:tavLst>
                    </p:anim>
                    <p:animEffect transition="in" filter="fade">
                      <p:cBhvr>
                        <p:cTn dur="300"/>
                        <p:tgtEl>
                          <p:spTgt spid="47"/>
                        </p:tgtEl>
                      </p:cBhvr>
                    </p:animEffect>
                  </p:childTnLst>
                </p:cTn>
              </p:par>
            </p:tnLst>
          </p:tmpl>
        </p:tmplLst>
      </p:bldP>
      <p:bldP spid="48" grpId="0" build="p">
        <p:tmplLst>
          <p:tmpl lvl="1">
            <p:tnLst>
              <p:par>
                <p:cTn presetID="53" presetClass="entr" presetSubtype="16"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p:cTn dur="300" fill="hold"/>
                        <p:tgtEl>
                          <p:spTgt spid="48"/>
                        </p:tgtEl>
                        <p:attrNameLst>
                          <p:attrName>ppt_w</p:attrName>
                        </p:attrNameLst>
                      </p:cBhvr>
                      <p:tavLst>
                        <p:tav tm="0">
                          <p:val>
                            <p:fltVal val="0"/>
                          </p:val>
                        </p:tav>
                        <p:tav tm="100000">
                          <p:val>
                            <p:strVal val="#ppt_w"/>
                          </p:val>
                        </p:tav>
                      </p:tavLst>
                    </p:anim>
                    <p:anim calcmode="lin" valueType="num">
                      <p:cBhvr>
                        <p:cTn dur="300" fill="hold"/>
                        <p:tgtEl>
                          <p:spTgt spid="48"/>
                        </p:tgtEl>
                        <p:attrNameLst>
                          <p:attrName>ppt_h</p:attrName>
                        </p:attrNameLst>
                      </p:cBhvr>
                      <p:tavLst>
                        <p:tav tm="0">
                          <p:val>
                            <p:fltVal val="0"/>
                          </p:val>
                        </p:tav>
                        <p:tav tm="100000">
                          <p:val>
                            <p:strVal val="#ppt_h"/>
                          </p:val>
                        </p:tav>
                      </p:tavLst>
                    </p:anim>
                    <p:animEffect transition="in" filter="fade">
                      <p:cBhvr>
                        <p:cTn dur="300"/>
                        <p:tgtEl>
                          <p:spTgt spid="48"/>
                        </p:tgtEl>
                      </p:cBhvr>
                    </p:animEffect>
                  </p:childTnLst>
                </p:cTn>
              </p:par>
            </p:tnLst>
          </p:tmpl>
        </p:tmplLst>
      </p:bldP>
      <p:bldP spid="49" grpId="0" build="p">
        <p:tmplLst>
          <p:tmpl lvl="1">
            <p:tnLst>
              <p:par>
                <p:cTn presetID="53" presetClass="entr" presetSubtype="16"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300" fill="hold"/>
                        <p:tgtEl>
                          <p:spTgt spid="49"/>
                        </p:tgtEl>
                        <p:attrNameLst>
                          <p:attrName>ppt_w</p:attrName>
                        </p:attrNameLst>
                      </p:cBhvr>
                      <p:tavLst>
                        <p:tav tm="0">
                          <p:val>
                            <p:fltVal val="0"/>
                          </p:val>
                        </p:tav>
                        <p:tav tm="100000">
                          <p:val>
                            <p:strVal val="#ppt_w"/>
                          </p:val>
                        </p:tav>
                      </p:tavLst>
                    </p:anim>
                    <p:anim calcmode="lin" valueType="num">
                      <p:cBhvr>
                        <p:cTn dur="300" fill="hold"/>
                        <p:tgtEl>
                          <p:spTgt spid="49"/>
                        </p:tgtEl>
                        <p:attrNameLst>
                          <p:attrName>ppt_h</p:attrName>
                        </p:attrNameLst>
                      </p:cBhvr>
                      <p:tavLst>
                        <p:tav tm="0">
                          <p:val>
                            <p:fltVal val="0"/>
                          </p:val>
                        </p:tav>
                        <p:tav tm="100000">
                          <p:val>
                            <p:strVal val="#ppt_h"/>
                          </p:val>
                        </p:tav>
                      </p:tavLst>
                    </p:anim>
                    <p:animEffect transition="in" filter="fade">
                      <p:cBhvr>
                        <p:cTn dur="300"/>
                        <p:tgtEl>
                          <p:spTgt spid="49"/>
                        </p:tgtEl>
                      </p:cBhvr>
                    </p:animEffect>
                  </p:childTnLst>
                </p:cTn>
              </p:par>
            </p:tnLst>
          </p:tmpl>
        </p:tmplLst>
      </p:bldP>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meric List 1">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Numeric</a:t>
            </a:r>
            <a:r>
              <a:rPr lang="es-ES_tradnl" dirty="0" smtClean="0"/>
              <a:t> </a:t>
            </a:r>
            <a:r>
              <a:rPr lang="es-ES_tradnl" dirty="0" err="1" smtClean="0"/>
              <a:t>list</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68" name="Text Placeholder 7"/>
          <p:cNvSpPr>
            <a:spLocks noGrp="1"/>
          </p:cNvSpPr>
          <p:nvPr>
            <p:ph type="body" sz="quarter" idx="17" hasCustomPrompt="1"/>
          </p:nvPr>
        </p:nvSpPr>
        <p:spPr>
          <a:xfrm>
            <a:off x="1554156" y="4029974"/>
            <a:ext cx="1222967" cy="1138544"/>
          </a:xfrm>
          <a:prstGeom prst="rect">
            <a:avLst/>
          </a:prstGeom>
          <a:solidFill>
            <a:schemeClr val="accent1"/>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01</a:t>
            </a:r>
          </a:p>
        </p:txBody>
      </p:sp>
      <p:sp>
        <p:nvSpPr>
          <p:cNvPr id="71" name="Text Placeholder 7"/>
          <p:cNvSpPr>
            <a:spLocks noGrp="1"/>
          </p:cNvSpPr>
          <p:nvPr>
            <p:ph type="body" sz="quarter" idx="21" hasCustomPrompt="1"/>
          </p:nvPr>
        </p:nvSpPr>
        <p:spPr>
          <a:xfrm>
            <a:off x="12410783" y="4029974"/>
            <a:ext cx="1222967" cy="1138544"/>
          </a:xfrm>
          <a:prstGeom prst="rect">
            <a:avLst/>
          </a:prstGeom>
          <a:solidFill>
            <a:schemeClr val="accent2"/>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02</a:t>
            </a:r>
          </a:p>
        </p:txBody>
      </p:sp>
      <p:sp>
        <p:nvSpPr>
          <p:cNvPr id="74" name="Text Placeholder 7"/>
          <p:cNvSpPr>
            <a:spLocks noGrp="1"/>
          </p:cNvSpPr>
          <p:nvPr>
            <p:ph type="body" sz="quarter" idx="24" hasCustomPrompt="1"/>
          </p:nvPr>
        </p:nvSpPr>
        <p:spPr>
          <a:xfrm>
            <a:off x="1554156" y="7010240"/>
            <a:ext cx="1222967" cy="1138544"/>
          </a:xfrm>
          <a:prstGeom prst="rect">
            <a:avLst/>
          </a:prstGeom>
          <a:solidFill>
            <a:schemeClr val="accent3"/>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03</a:t>
            </a:r>
          </a:p>
        </p:txBody>
      </p:sp>
      <p:sp>
        <p:nvSpPr>
          <p:cNvPr id="77" name="Text Placeholder 7"/>
          <p:cNvSpPr>
            <a:spLocks noGrp="1"/>
          </p:cNvSpPr>
          <p:nvPr>
            <p:ph type="body" sz="quarter" idx="27" hasCustomPrompt="1"/>
          </p:nvPr>
        </p:nvSpPr>
        <p:spPr>
          <a:xfrm>
            <a:off x="12410783" y="7010240"/>
            <a:ext cx="1222967" cy="1138544"/>
          </a:xfrm>
          <a:prstGeom prst="rect">
            <a:avLst/>
          </a:prstGeom>
          <a:solidFill>
            <a:schemeClr val="accent4"/>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04</a:t>
            </a:r>
          </a:p>
        </p:txBody>
      </p:sp>
      <p:sp>
        <p:nvSpPr>
          <p:cNvPr id="80" name="Text Placeholder 7"/>
          <p:cNvSpPr>
            <a:spLocks noGrp="1"/>
          </p:cNvSpPr>
          <p:nvPr>
            <p:ph type="body" sz="quarter" idx="30" hasCustomPrompt="1"/>
          </p:nvPr>
        </p:nvSpPr>
        <p:spPr>
          <a:xfrm>
            <a:off x="1531574" y="9967928"/>
            <a:ext cx="1222967" cy="1138544"/>
          </a:xfrm>
          <a:prstGeom prst="rect">
            <a:avLst/>
          </a:prstGeom>
          <a:solidFill>
            <a:schemeClr val="accent5"/>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05</a:t>
            </a:r>
          </a:p>
        </p:txBody>
      </p:sp>
      <p:sp>
        <p:nvSpPr>
          <p:cNvPr id="83" name="Text Placeholder 7"/>
          <p:cNvSpPr>
            <a:spLocks noGrp="1"/>
          </p:cNvSpPr>
          <p:nvPr>
            <p:ph type="body" sz="quarter" idx="33" hasCustomPrompt="1"/>
          </p:nvPr>
        </p:nvSpPr>
        <p:spPr>
          <a:xfrm>
            <a:off x="12410783" y="9967928"/>
            <a:ext cx="1222967" cy="1138544"/>
          </a:xfrm>
          <a:prstGeom prst="rect">
            <a:avLst/>
          </a:prstGeom>
          <a:solidFill>
            <a:schemeClr val="accent6"/>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06</a:t>
            </a:r>
          </a:p>
        </p:txBody>
      </p:sp>
      <p:sp>
        <p:nvSpPr>
          <p:cNvPr id="86" name="Text Placeholder 7"/>
          <p:cNvSpPr>
            <a:spLocks noGrp="1"/>
          </p:cNvSpPr>
          <p:nvPr>
            <p:ph type="body" sz="quarter" idx="20" hasCustomPrompt="1"/>
          </p:nvPr>
        </p:nvSpPr>
        <p:spPr>
          <a:xfrm>
            <a:off x="3121500" y="3996263"/>
            <a:ext cx="890667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87" name="Text Placeholder 2"/>
          <p:cNvSpPr>
            <a:spLocks noGrp="1"/>
          </p:cNvSpPr>
          <p:nvPr>
            <p:ph type="body" sz="quarter" idx="16" hasCustomPrompt="1"/>
          </p:nvPr>
        </p:nvSpPr>
        <p:spPr>
          <a:xfrm>
            <a:off x="3121500" y="4726082"/>
            <a:ext cx="8906674"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88" name="Text Placeholder 7"/>
          <p:cNvSpPr>
            <a:spLocks noGrp="1"/>
          </p:cNvSpPr>
          <p:nvPr>
            <p:ph type="body" sz="quarter" idx="22" hasCustomPrompt="1"/>
          </p:nvPr>
        </p:nvSpPr>
        <p:spPr>
          <a:xfrm>
            <a:off x="13993787" y="3996263"/>
            <a:ext cx="890667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89" name="Text Placeholder 2"/>
          <p:cNvSpPr>
            <a:spLocks noGrp="1"/>
          </p:cNvSpPr>
          <p:nvPr>
            <p:ph type="body" sz="quarter" idx="23" hasCustomPrompt="1"/>
          </p:nvPr>
        </p:nvSpPr>
        <p:spPr>
          <a:xfrm>
            <a:off x="13993787" y="4726082"/>
            <a:ext cx="8906674"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90" name="Text Placeholder 7"/>
          <p:cNvSpPr>
            <a:spLocks noGrp="1"/>
          </p:cNvSpPr>
          <p:nvPr>
            <p:ph type="body" sz="quarter" idx="25" hasCustomPrompt="1"/>
          </p:nvPr>
        </p:nvSpPr>
        <p:spPr>
          <a:xfrm>
            <a:off x="3121500" y="6976531"/>
            <a:ext cx="890667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91" name="Text Placeholder 2"/>
          <p:cNvSpPr>
            <a:spLocks noGrp="1"/>
          </p:cNvSpPr>
          <p:nvPr>
            <p:ph type="body" sz="quarter" idx="26" hasCustomPrompt="1"/>
          </p:nvPr>
        </p:nvSpPr>
        <p:spPr>
          <a:xfrm>
            <a:off x="3121500" y="7706350"/>
            <a:ext cx="8906674"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92" name="Text Placeholder 7"/>
          <p:cNvSpPr>
            <a:spLocks noGrp="1"/>
          </p:cNvSpPr>
          <p:nvPr>
            <p:ph type="body" sz="quarter" idx="28" hasCustomPrompt="1"/>
          </p:nvPr>
        </p:nvSpPr>
        <p:spPr>
          <a:xfrm>
            <a:off x="13993787" y="6976531"/>
            <a:ext cx="890667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93" name="Text Placeholder 2"/>
          <p:cNvSpPr>
            <a:spLocks noGrp="1"/>
          </p:cNvSpPr>
          <p:nvPr>
            <p:ph type="body" sz="quarter" idx="29" hasCustomPrompt="1"/>
          </p:nvPr>
        </p:nvSpPr>
        <p:spPr>
          <a:xfrm>
            <a:off x="13993787" y="7706350"/>
            <a:ext cx="8906674"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94" name="Text Placeholder 7"/>
          <p:cNvSpPr>
            <a:spLocks noGrp="1"/>
          </p:cNvSpPr>
          <p:nvPr>
            <p:ph type="body" sz="quarter" idx="31" hasCustomPrompt="1"/>
          </p:nvPr>
        </p:nvSpPr>
        <p:spPr>
          <a:xfrm>
            <a:off x="3098921" y="9934221"/>
            <a:ext cx="890667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95" name="Text Placeholder 2"/>
          <p:cNvSpPr>
            <a:spLocks noGrp="1"/>
          </p:cNvSpPr>
          <p:nvPr>
            <p:ph type="body" sz="quarter" idx="32" hasCustomPrompt="1"/>
          </p:nvPr>
        </p:nvSpPr>
        <p:spPr>
          <a:xfrm>
            <a:off x="3098921" y="10664038"/>
            <a:ext cx="8906674"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96" name="Text Placeholder 7"/>
          <p:cNvSpPr>
            <a:spLocks noGrp="1"/>
          </p:cNvSpPr>
          <p:nvPr>
            <p:ph type="body" sz="quarter" idx="34" hasCustomPrompt="1"/>
          </p:nvPr>
        </p:nvSpPr>
        <p:spPr>
          <a:xfrm>
            <a:off x="13993787" y="9934221"/>
            <a:ext cx="890667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SubtitleExample</a:t>
            </a:r>
            <a:endParaRPr lang="es-ES_tradnl" dirty="0" smtClean="0"/>
          </a:p>
        </p:txBody>
      </p:sp>
      <p:sp>
        <p:nvSpPr>
          <p:cNvPr id="97" name="Text Placeholder 2"/>
          <p:cNvSpPr>
            <a:spLocks noGrp="1"/>
          </p:cNvSpPr>
          <p:nvPr>
            <p:ph type="body" sz="quarter" idx="35" hasCustomPrompt="1"/>
          </p:nvPr>
        </p:nvSpPr>
        <p:spPr>
          <a:xfrm>
            <a:off x="13993787" y="10664038"/>
            <a:ext cx="8906674"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Tree>
    <p:extLst>
      <p:ext uri="{BB962C8B-B14F-4D97-AF65-F5344CB8AC3E}">
        <p14:creationId xmlns:p14="http://schemas.microsoft.com/office/powerpoint/2010/main" val="194418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53" presetClass="entr" presetSubtype="16" fill="hold" grpId="0" nodeType="afterEffect">
                                  <p:stCondLst>
                                    <p:cond delay="0"/>
                                  </p:stCondLst>
                                  <p:childTnLst>
                                    <p:set>
                                      <p:cBhvr>
                                        <p:cTn id="22" dur="1" fill="hold">
                                          <p:stCondLst>
                                            <p:cond delay="0"/>
                                          </p:stCondLst>
                                        </p:cTn>
                                        <p:tgtEl>
                                          <p:spTgt spid="68">
                                            <p:bg/>
                                          </p:spTgt>
                                        </p:tgtEl>
                                        <p:attrNameLst>
                                          <p:attrName>style.visibility</p:attrName>
                                        </p:attrNameLst>
                                      </p:cBhvr>
                                      <p:to>
                                        <p:strVal val="visible"/>
                                      </p:to>
                                    </p:set>
                                    <p:anim calcmode="lin" valueType="num">
                                      <p:cBhvr>
                                        <p:cTn id="23" dur="300" fill="hold"/>
                                        <p:tgtEl>
                                          <p:spTgt spid="68">
                                            <p:bg/>
                                          </p:spTgt>
                                        </p:tgtEl>
                                        <p:attrNameLst>
                                          <p:attrName>ppt_w</p:attrName>
                                        </p:attrNameLst>
                                      </p:cBhvr>
                                      <p:tavLst>
                                        <p:tav tm="0">
                                          <p:val>
                                            <p:fltVal val="0"/>
                                          </p:val>
                                        </p:tav>
                                        <p:tav tm="100000">
                                          <p:val>
                                            <p:strVal val="#ppt_w"/>
                                          </p:val>
                                        </p:tav>
                                      </p:tavLst>
                                    </p:anim>
                                    <p:anim calcmode="lin" valueType="num">
                                      <p:cBhvr>
                                        <p:cTn id="24" dur="300" fill="hold"/>
                                        <p:tgtEl>
                                          <p:spTgt spid="68">
                                            <p:bg/>
                                          </p:spTgt>
                                        </p:tgtEl>
                                        <p:attrNameLst>
                                          <p:attrName>ppt_h</p:attrName>
                                        </p:attrNameLst>
                                      </p:cBhvr>
                                      <p:tavLst>
                                        <p:tav tm="0">
                                          <p:val>
                                            <p:fltVal val="0"/>
                                          </p:val>
                                        </p:tav>
                                        <p:tav tm="100000">
                                          <p:val>
                                            <p:strVal val="#ppt_h"/>
                                          </p:val>
                                        </p:tav>
                                      </p:tavLst>
                                    </p:anim>
                                    <p:animEffect transition="in" filter="fade">
                                      <p:cBhvr>
                                        <p:cTn id="25" dur="300"/>
                                        <p:tgtEl>
                                          <p:spTgt spid="68">
                                            <p:bg/>
                                          </p:spTgt>
                                        </p:tgtEl>
                                      </p:cBhvr>
                                    </p:animEffect>
                                  </p:childTnLst>
                                </p:cTn>
                              </p:par>
                            </p:childTnLst>
                          </p:cTn>
                        </p:par>
                        <p:par>
                          <p:cTn id="26" fill="hold">
                            <p:stCondLst>
                              <p:cond delay="1200"/>
                            </p:stCondLst>
                            <p:childTnLst>
                              <p:par>
                                <p:cTn id="27" presetID="53" presetClass="entr" presetSubtype="16" fill="hold" grpId="0" nodeType="afterEffect">
                                  <p:stCondLst>
                                    <p:cond delay="0"/>
                                  </p:stCondLst>
                                  <p:childTnLst>
                                    <p:set>
                                      <p:cBhvr>
                                        <p:cTn id="28" dur="1" fill="hold">
                                          <p:stCondLst>
                                            <p:cond delay="0"/>
                                          </p:stCondLst>
                                        </p:cTn>
                                        <p:tgtEl>
                                          <p:spTgt spid="68">
                                            <p:txEl>
                                              <p:pRg st="0" end="0"/>
                                            </p:txEl>
                                          </p:spTgt>
                                        </p:tgtEl>
                                        <p:attrNameLst>
                                          <p:attrName>style.visibility</p:attrName>
                                        </p:attrNameLst>
                                      </p:cBhvr>
                                      <p:to>
                                        <p:strVal val="visible"/>
                                      </p:to>
                                    </p:set>
                                    <p:anim calcmode="lin" valueType="num">
                                      <p:cBhvr>
                                        <p:cTn id="29" dur="300" fill="hold"/>
                                        <p:tgtEl>
                                          <p:spTgt spid="68">
                                            <p:txEl>
                                              <p:pRg st="0" end="0"/>
                                            </p:txEl>
                                          </p:spTgt>
                                        </p:tgtEl>
                                        <p:attrNameLst>
                                          <p:attrName>ppt_w</p:attrName>
                                        </p:attrNameLst>
                                      </p:cBhvr>
                                      <p:tavLst>
                                        <p:tav tm="0">
                                          <p:val>
                                            <p:fltVal val="0"/>
                                          </p:val>
                                        </p:tav>
                                        <p:tav tm="100000">
                                          <p:val>
                                            <p:strVal val="#ppt_w"/>
                                          </p:val>
                                        </p:tav>
                                      </p:tavLst>
                                    </p:anim>
                                    <p:anim calcmode="lin" valueType="num">
                                      <p:cBhvr>
                                        <p:cTn id="30" dur="300" fill="hold"/>
                                        <p:tgtEl>
                                          <p:spTgt spid="68">
                                            <p:txEl>
                                              <p:pRg st="0" end="0"/>
                                            </p:txEl>
                                          </p:spTgt>
                                        </p:tgtEl>
                                        <p:attrNameLst>
                                          <p:attrName>ppt_h</p:attrName>
                                        </p:attrNameLst>
                                      </p:cBhvr>
                                      <p:tavLst>
                                        <p:tav tm="0">
                                          <p:val>
                                            <p:fltVal val="0"/>
                                          </p:val>
                                        </p:tav>
                                        <p:tav tm="100000">
                                          <p:val>
                                            <p:strVal val="#ppt_h"/>
                                          </p:val>
                                        </p:tav>
                                      </p:tavLst>
                                    </p:anim>
                                    <p:animEffect transition="in" filter="fade">
                                      <p:cBhvr>
                                        <p:cTn id="31" dur="300"/>
                                        <p:tgtEl>
                                          <p:spTgt spid="68">
                                            <p:txEl>
                                              <p:pRg st="0" end="0"/>
                                            </p:txEl>
                                          </p:spTgt>
                                        </p:tgtEl>
                                      </p:cBhvr>
                                    </p:animEffect>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71">
                                            <p:bg/>
                                          </p:spTgt>
                                        </p:tgtEl>
                                        <p:attrNameLst>
                                          <p:attrName>style.visibility</p:attrName>
                                        </p:attrNameLst>
                                      </p:cBhvr>
                                      <p:to>
                                        <p:strVal val="visible"/>
                                      </p:to>
                                    </p:set>
                                    <p:anim calcmode="lin" valueType="num">
                                      <p:cBhvr>
                                        <p:cTn id="35" dur="300" fill="hold"/>
                                        <p:tgtEl>
                                          <p:spTgt spid="71">
                                            <p:bg/>
                                          </p:spTgt>
                                        </p:tgtEl>
                                        <p:attrNameLst>
                                          <p:attrName>ppt_w</p:attrName>
                                        </p:attrNameLst>
                                      </p:cBhvr>
                                      <p:tavLst>
                                        <p:tav tm="0">
                                          <p:val>
                                            <p:fltVal val="0"/>
                                          </p:val>
                                        </p:tav>
                                        <p:tav tm="100000">
                                          <p:val>
                                            <p:strVal val="#ppt_w"/>
                                          </p:val>
                                        </p:tav>
                                      </p:tavLst>
                                    </p:anim>
                                    <p:anim calcmode="lin" valueType="num">
                                      <p:cBhvr>
                                        <p:cTn id="36" dur="300" fill="hold"/>
                                        <p:tgtEl>
                                          <p:spTgt spid="71">
                                            <p:bg/>
                                          </p:spTgt>
                                        </p:tgtEl>
                                        <p:attrNameLst>
                                          <p:attrName>ppt_h</p:attrName>
                                        </p:attrNameLst>
                                      </p:cBhvr>
                                      <p:tavLst>
                                        <p:tav tm="0">
                                          <p:val>
                                            <p:fltVal val="0"/>
                                          </p:val>
                                        </p:tav>
                                        <p:tav tm="100000">
                                          <p:val>
                                            <p:strVal val="#ppt_h"/>
                                          </p:val>
                                        </p:tav>
                                      </p:tavLst>
                                    </p:anim>
                                    <p:animEffect transition="in" filter="fade">
                                      <p:cBhvr>
                                        <p:cTn id="37" dur="300"/>
                                        <p:tgtEl>
                                          <p:spTgt spid="71">
                                            <p:bg/>
                                          </p:spTgt>
                                        </p:tgtEl>
                                      </p:cBhvr>
                                    </p:animEffect>
                                  </p:childTnLst>
                                </p:cTn>
                              </p:par>
                            </p:childTnLst>
                          </p:cTn>
                        </p:par>
                        <p:par>
                          <p:cTn id="38" fill="hold">
                            <p:stCondLst>
                              <p:cond delay="1800"/>
                            </p:stCondLst>
                            <p:childTnLst>
                              <p:par>
                                <p:cTn id="39" presetID="53" presetClass="entr" presetSubtype="16" fill="hold" grpId="0" nodeType="afterEffect">
                                  <p:stCondLst>
                                    <p:cond delay="0"/>
                                  </p:stCondLst>
                                  <p:childTnLst>
                                    <p:set>
                                      <p:cBhvr>
                                        <p:cTn id="40" dur="1" fill="hold">
                                          <p:stCondLst>
                                            <p:cond delay="0"/>
                                          </p:stCondLst>
                                        </p:cTn>
                                        <p:tgtEl>
                                          <p:spTgt spid="71">
                                            <p:txEl>
                                              <p:pRg st="0" end="0"/>
                                            </p:txEl>
                                          </p:spTgt>
                                        </p:tgtEl>
                                        <p:attrNameLst>
                                          <p:attrName>style.visibility</p:attrName>
                                        </p:attrNameLst>
                                      </p:cBhvr>
                                      <p:to>
                                        <p:strVal val="visible"/>
                                      </p:to>
                                    </p:set>
                                    <p:anim calcmode="lin" valueType="num">
                                      <p:cBhvr>
                                        <p:cTn id="41"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42"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43" dur="300"/>
                                        <p:tgtEl>
                                          <p:spTgt spid="71">
                                            <p:txEl>
                                              <p:pRg st="0" end="0"/>
                                            </p:txEl>
                                          </p:spTgt>
                                        </p:tgtEl>
                                      </p:cBhvr>
                                    </p:animEffect>
                                  </p:childTnLst>
                                </p:cTn>
                              </p:par>
                            </p:childTnLst>
                          </p:cTn>
                        </p:par>
                        <p:par>
                          <p:cTn id="44" fill="hold">
                            <p:stCondLst>
                              <p:cond delay="2100"/>
                            </p:stCondLst>
                            <p:childTnLst>
                              <p:par>
                                <p:cTn id="45" presetID="53" presetClass="entr" presetSubtype="16" fill="hold" grpId="0" nodeType="afterEffect">
                                  <p:stCondLst>
                                    <p:cond delay="0"/>
                                  </p:stCondLst>
                                  <p:childTnLst>
                                    <p:set>
                                      <p:cBhvr>
                                        <p:cTn id="46" dur="1" fill="hold">
                                          <p:stCondLst>
                                            <p:cond delay="0"/>
                                          </p:stCondLst>
                                        </p:cTn>
                                        <p:tgtEl>
                                          <p:spTgt spid="74">
                                            <p:bg/>
                                          </p:spTgt>
                                        </p:tgtEl>
                                        <p:attrNameLst>
                                          <p:attrName>style.visibility</p:attrName>
                                        </p:attrNameLst>
                                      </p:cBhvr>
                                      <p:to>
                                        <p:strVal val="visible"/>
                                      </p:to>
                                    </p:set>
                                    <p:anim calcmode="lin" valueType="num">
                                      <p:cBhvr>
                                        <p:cTn id="47" dur="300" fill="hold"/>
                                        <p:tgtEl>
                                          <p:spTgt spid="74">
                                            <p:bg/>
                                          </p:spTgt>
                                        </p:tgtEl>
                                        <p:attrNameLst>
                                          <p:attrName>ppt_w</p:attrName>
                                        </p:attrNameLst>
                                      </p:cBhvr>
                                      <p:tavLst>
                                        <p:tav tm="0">
                                          <p:val>
                                            <p:fltVal val="0"/>
                                          </p:val>
                                        </p:tav>
                                        <p:tav tm="100000">
                                          <p:val>
                                            <p:strVal val="#ppt_w"/>
                                          </p:val>
                                        </p:tav>
                                      </p:tavLst>
                                    </p:anim>
                                    <p:anim calcmode="lin" valueType="num">
                                      <p:cBhvr>
                                        <p:cTn id="48" dur="300" fill="hold"/>
                                        <p:tgtEl>
                                          <p:spTgt spid="74">
                                            <p:bg/>
                                          </p:spTgt>
                                        </p:tgtEl>
                                        <p:attrNameLst>
                                          <p:attrName>ppt_h</p:attrName>
                                        </p:attrNameLst>
                                      </p:cBhvr>
                                      <p:tavLst>
                                        <p:tav tm="0">
                                          <p:val>
                                            <p:fltVal val="0"/>
                                          </p:val>
                                        </p:tav>
                                        <p:tav tm="100000">
                                          <p:val>
                                            <p:strVal val="#ppt_h"/>
                                          </p:val>
                                        </p:tav>
                                      </p:tavLst>
                                    </p:anim>
                                    <p:animEffect transition="in" filter="fade">
                                      <p:cBhvr>
                                        <p:cTn id="49" dur="300"/>
                                        <p:tgtEl>
                                          <p:spTgt spid="74">
                                            <p:bg/>
                                          </p:spTgt>
                                        </p:tgtEl>
                                      </p:cBhvr>
                                    </p:animEffect>
                                  </p:childTnLst>
                                </p:cTn>
                              </p:par>
                            </p:childTnLst>
                          </p:cTn>
                        </p:par>
                        <p:par>
                          <p:cTn id="50" fill="hold">
                            <p:stCondLst>
                              <p:cond delay="2400"/>
                            </p:stCondLst>
                            <p:childTnLst>
                              <p:par>
                                <p:cTn id="51" presetID="53" presetClass="entr" presetSubtype="16" fill="hold" grpId="0" nodeType="afterEffect">
                                  <p:stCondLst>
                                    <p:cond delay="0"/>
                                  </p:stCondLst>
                                  <p:childTnLst>
                                    <p:set>
                                      <p:cBhvr>
                                        <p:cTn id="52" dur="1" fill="hold">
                                          <p:stCondLst>
                                            <p:cond delay="0"/>
                                          </p:stCondLst>
                                        </p:cTn>
                                        <p:tgtEl>
                                          <p:spTgt spid="74">
                                            <p:txEl>
                                              <p:pRg st="0" end="0"/>
                                            </p:txEl>
                                          </p:spTgt>
                                        </p:tgtEl>
                                        <p:attrNameLst>
                                          <p:attrName>style.visibility</p:attrName>
                                        </p:attrNameLst>
                                      </p:cBhvr>
                                      <p:to>
                                        <p:strVal val="visible"/>
                                      </p:to>
                                    </p:set>
                                    <p:anim calcmode="lin" valueType="num">
                                      <p:cBhvr>
                                        <p:cTn id="53" dur="3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55" dur="300"/>
                                        <p:tgtEl>
                                          <p:spTgt spid="74">
                                            <p:txEl>
                                              <p:pRg st="0" end="0"/>
                                            </p:txEl>
                                          </p:spTgt>
                                        </p:tgtEl>
                                      </p:cBhvr>
                                    </p:animEffect>
                                  </p:childTnLst>
                                </p:cTn>
                              </p:par>
                            </p:childTnLst>
                          </p:cTn>
                        </p:par>
                        <p:par>
                          <p:cTn id="56" fill="hold">
                            <p:stCondLst>
                              <p:cond delay="2700"/>
                            </p:stCondLst>
                            <p:childTnLst>
                              <p:par>
                                <p:cTn id="57" presetID="53" presetClass="entr" presetSubtype="16" fill="hold" grpId="0" nodeType="afterEffect">
                                  <p:stCondLst>
                                    <p:cond delay="0"/>
                                  </p:stCondLst>
                                  <p:childTnLst>
                                    <p:set>
                                      <p:cBhvr>
                                        <p:cTn id="58" dur="1" fill="hold">
                                          <p:stCondLst>
                                            <p:cond delay="0"/>
                                          </p:stCondLst>
                                        </p:cTn>
                                        <p:tgtEl>
                                          <p:spTgt spid="77">
                                            <p:bg/>
                                          </p:spTgt>
                                        </p:tgtEl>
                                        <p:attrNameLst>
                                          <p:attrName>style.visibility</p:attrName>
                                        </p:attrNameLst>
                                      </p:cBhvr>
                                      <p:to>
                                        <p:strVal val="visible"/>
                                      </p:to>
                                    </p:set>
                                    <p:anim calcmode="lin" valueType="num">
                                      <p:cBhvr>
                                        <p:cTn id="59" dur="300" fill="hold"/>
                                        <p:tgtEl>
                                          <p:spTgt spid="77">
                                            <p:bg/>
                                          </p:spTgt>
                                        </p:tgtEl>
                                        <p:attrNameLst>
                                          <p:attrName>ppt_w</p:attrName>
                                        </p:attrNameLst>
                                      </p:cBhvr>
                                      <p:tavLst>
                                        <p:tav tm="0">
                                          <p:val>
                                            <p:fltVal val="0"/>
                                          </p:val>
                                        </p:tav>
                                        <p:tav tm="100000">
                                          <p:val>
                                            <p:strVal val="#ppt_w"/>
                                          </p:val>
                                        </p:tav>
                                      </p:tavLst>
                                    </p:anim>
                                    <p:anim calcmode="lin" valueType="num">
                                      <p:cBhvr>
                                        <p:cTn id="60" dur="300" fill="hold"/>
                                        <p:tgtEl>
                                          <p:spTgt spid="77">
                                            <p:bg/>
                                          </p:spTgt>
                                        </p:tgtEl>
                                        <p:attrNameLst>
                                          <p:attrName>ppt_h</p:attrName>
                                        </p:attrNameLst>
                                      </p:cBhvr>
                                      <p:tavLst>
                                        <p:tav tm="0">
                                          <p:val>
                                            <p:fltVal val="0"/>
                                          </p:val>
                                        </p:tav>
                                        <p:tav tm="100000">
                                          <p:val>
                                            <p:strVal val="#ppt_h"/>
                                          </p:val>
                                        </p:tav>
                                      </p:tavLst>
                                    </p:anim>
                                    <p:animEffect transition="in" filter="fade">
                                      <p:cBhvr>
                                        <p:cTn id="61" dur="300"/>
                                        <p:tgtEl>
                                          <p:spTgt spid="77">
                                            <p:bg/>
                                          </p:spTgt>
                                        </p:tgtEl>
                                      </p:cBhvr>
                                    </p:animEffect>
                                  </p:childTnLst>
                                </p:cTn>
                              </p:par>
                            </p:childTnLst>
                          </p:cTn>
                        </p:par>
                        <p:par>
                          <p:cTn id="62" fill="hold">
                            <p:stCondLst>
                              <p:cond delay="3000"/>
                            </p:stCondLst>
                            <p:childTnLst>
                              <p:par>
                                <p:cTn id="63" presetID="53" presetClass="entr" presetSubtype="16" fill="hold" grpId="0" nodeType="afterEffect">
                                  <p:stCondLst>
                                    <p:cond delay="0"/>
                                  </p:stCondLst>
                                  <p:childTnLst>
                                    <p:set>
                                      <p:cBhvr>
                                        <p:cTn id="64" dur="1" fill="hold">
                                          <p:stCondLst>
                                            <p:cond delay="0"/>
                                          </p:stCondLst>
                                        </p:cTn>
                                        <p:tgtEl>
                                          <p:spTgt spid="77">
                                            <p:txEl>
                                              <p:pRg st="0" end="0"/>
                                            </p:txEl>
                                          </p:spTgt>
                                        </p:tgtEl>
                                        <p:attrNameLst>
                                          <p:attrName>style.visibility</p:attrName>
                                        </p:attrNameLst>
                                      </p:cBhvr>
                                      <p:to>
                                        <p:strVal val="visible"/>
                                      </p:to>
                                    </p:set>
                                    <p:anim calcmode="lin" valueType="num">
                                      <p:cBhvr>
                                        <p:cTn id="65" dur="3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66" dur="3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67" dur="300"/>
                                        <p:tgtEl>
                                          <p:spTgt spid="77">
                                            <p:txEl>
                                              <p:pRg st="0" end="0"/>
                                            </p:txEl>
                                          </p:spTgt>
                                        </p:tgtEl>
                                      </p:cBhvr>
                                    </p:animEffect>
                                  </p:childTnLst>
                                </p:cTn>
                              </p:par>
                            </p:childTnLst>
                          </p:cTn>
                        </p:par>
                        <p:par>
                          <p:cTn id="68" fill="hold">
                            <p:stCondLst>
                              <p:cond delay="3300"/>
                            </p:stCondLst>
                            <p:childTnLst>
                              <p:par>
                                <p:cTn id="69" presetID="53" presetClass="entr" presetSubtype="16" fill="hold" grpId="0" nodeType="afterEffect">
                                  <p:stCondLst>
                                    <p:cond delay="0"/>
                                  </p:stCondLst>
                                  <p:childTnLst>
                                    <p:set>
                                      <p:cBhvr>
                                        <p:cTn id="70" dur="1" fill="hold">
                                          <p:stCondLst>
                                            <p:cond delay="0"/>
                                          </p:stCondLst>
                                        </p:cTn>
                                        <p:tgtEl>
                                          <p:spTgt spid="80">
                                            <p:bg/>
                                          </p:spTgt>
                                        </p:tgtEl>
                                        <p:attrNameLst>
                                          <p:attrName>style.visibility</p:attrName>
                                        </p:attrNameLst>
                                      </p:cBhvr>
                                      <p:to>
                                        <p:strVal val="visible"/>
                                      </p:to>
                                    </p:set>
                                    <p:anim calcmode="lin" valueType="num">
                                      <p:cBhvr>
                                        <p:cTn id="71" dur="300" fill="hold"/>
                                        <p:tgtEl>
                                          <p:spTgt spid="80">
                                            <p:bg/>
                                          </p:spTgt>
                                        </p:tgtEl>
                                        <p:attrNameLst>
                                          <p:attrName>ppt_w</p:attrName>
                                        </p:attrNameLst>
                                      </p:cBhvr>
                                      <p:tavLst>
                                        <p:tav tm="0">
                                          <p:val>
                                            <p:fltVal val="0"/>
                                          </p:val>
                                        </p:tav>
                                        <p:tav tm="100000">
                                          <p:val>
                                            <p:strVal val="#ppt_w"/>
                                          </p:val>
                                        </p:tav>
                                      </p:tavLst>
                                    </p:anim>
                                    <p:anim calcmode="lin" valueType="num">
                                      <p:cBhvr>
                                        <p:cTn id="72" dur="300" fill="hold"/>
                                        <p:tgtEl>
                                          <p:spTgt spid="80">
                                            <p:bg/>
                                          </p:spTgt>
                                        </p:tgtEl>
                                        <p:attrNameLst>
                                          <p:attrName>ppt_h</p:attrName>
                                        </p:attrNameLst>
                                      </p:cBhvr>
                                      <p:tavLst>
                                        <p:tav tm="0">
                                          <p:val>
                                            <p:fltVal val="0"/>
                                          </p:val>
                                        </p:tav>
                                        <p:tav tm="100000">
                                          <p:val>
                                            <p:strVal val="#ppt_h"/>
                                          </p:val>
                                        </p:tav>
                                      </p:tavLst>
                                    </p:anim>
                                    <p:animEffect transition="in" filter="fade">
                                      <p:cBhvr>
                                        <p:cTn id="73" dur="300"/>
                                        <p:tgtEl>
                                          <p:spTgt spid="80">
                                            <p:bg/>
                                          </p:spTgt>
                                        </p:tgtEl>
                                      </p:cBhvr>
                                    </p:animEffect>
                                  </p:childTnLst>
                                </p:cTn>
                              </p:par>
                            </p:childTnLst>
                          </p:cTn>
                        </p:par>
                        <p:par>
                          <p:cTn id="74" fill="hold">
                            <p:stCondLst>
                              <p:cond delay="3600"/>
                            </p:stCondLst>
                            <p:childTnLst>
                              <p:par>
                                <p:cTn id="75" presetID="53" presetClass="entr" presetSubtype="16" fill="hold" grpId="0" nodeType="afterEffect">
                                  <p:stCondLst>
                                    <p:cond delay="0"/>
                                  </p:stCondLst>
                                  <p:childTnLst>
                                    <p:set>
                                      <p:cBhvr>
                                        <p:cTn id="76" dur="1" fill="hold">
                                          <p:stCondLst>
                                            <p:cond delay="0"/>
                                          </p:stCondLst>
                                        </p:cTn>
                                        <p:tgtEl>
                                          <p:spTgt spid="80">
                                            <p:txEl>
                                              <p:pRg st="0" end="0"/>
                                            </p:txEl>
                                          </p:spTgt>
                                        </p:tgtEl>
                                        <p:attrNameLst>
                                          <p:attrName>style.visibility</p:attrName>
                                        </p:attrNameLst>
                                      </p:cBhvr>
                                      <p:to>
                                        <p:strVal val="visible"/>
                                      </p:to>
                                    </p:set>
                                    <p:anim calcmode="lin" valueType="num">
                                      <p:cBhvr>
                                        <p:cTn id="77" dur="3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80">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80">
                                            <p:txEl>
                                              <p:pRg st="0" end="0"/>
                                            </p:txEl>
                                          </p:spTgt>
                                        </p:tgtEl>
                                      </p:cBhvr>
                                    </p:animEffect>
                                  </p:childTnLst>
                                </p:cTn>
                              </p:par>
                            </p:childTnLst>
                          </p:cTn>
                        </p:par>
                        <p:par>
                          <p:cTn id="80" fill="hold">
                            <p:stCondLst>
                              <p:cond delay="3900"/>
                            </p:stCondLst>
                            <p:childTnLst>
                              <p:par>
                                <p:cTn id="81" presetID="53" presetClass="entr" presetSubtype="16" fill="hold" grpId="0" nodeType="afterEffect">
                                  <p:stCondLst>
                                    <p:cond delay="0"/>
                                  </p:stCondLst>
                                  <p:childTnLst>
                                    <p:set>
                                      <p:cBhvr>
                                        <p:cTn id="82" dur="1" fill="hold">
                                          <p:stCondLst>
                                            <p:cond delay="0"/>
                                          </p:stCondLst>
                                        </p:cTn>
                                        <p:tgtEl>
                                          <p:spTgt spid="83">
                                            <p:bg/>
                                          </p:spTgt>
                                        </p:tgtEl>
                                        <p:attrNameLst>
                                          <p:attrName>style.visibility</p:attrName>
                                        </p:attrNameLst>
                                      </p:cBhvr>
                                      <p:to>
                                        <p:strVal val="visible"/>
                                      </p:to>
                                    </p:set>
                                    <p:anim calcmode="lin" valueType="num">
                                      <p:cBhvr>
                                        <p:cTn id="83" dur="300" fill="hold"/>
                                        <p:tgtEl>
                                          <p:spTgt spid="83">
                                            <p:bg/>
                                          </p:spTgt>
                                        </p:tgtEl>
                                        <p:attrNameLst>
                                          <p:attrName>ppt_w</p:attrName>
                                        </p:attrNameLst>
                                      </p:cBhvr>
                                      <p:tavLst>
                                        <p:tav tm="0">
                                          <p:val>
                                            <p:fltVal val="0"/>
                                          </p:val>
                                        </p:tav>
                                        <p:tav tm="100000">
                                          <p:val>
                                            <p:strVal val="#ppt_w"/>
                                          </p:val>
                                        </p:tav>
                                      </p:tavLst>
                                    </p:anim>
                                    <p:anim calcmode="lin" valueType="num">
                                      <p:cBhvr>
                                        <p:cTn id="84" dur="300" fill="hold"/>
                                        <p:tgtEl>
                                          <p:spTgt spid="83">
                                            <p:bg/>
                                          </p:spTgt>
                                        </p:tgtEl>
                                        <p:attrNameLst>
                                          <p:attrName>ppt_h</p:attrName>
                                        </p:attrNameLst>
                                      </p:cBhvr>
                                      <p:tavLst>
                                        <p:tav tm="0">
                                          <p:val>
                                            <p:fltVal val="0"/>
                                          </p:val>
                                        </p:tav>
                                        <p:tav tm="100000">
                                          <p:val>
                                            <p:strVal val="#ppt_h"/>
                                          </p:val>
                                        </p:tav>
                                      </p:tavLst>
                                    </p:anim>
                                    <p:animEffect transition="in" filter="fade">
                                      <p:cBhvr>
                                        <p:cTn id="85" dur="300"/>
                                        <p:tgtEl>
                                          <p:spTgt spid="83">
                                            <p:bg/>
                                          </p:spTgt>
                                        </p:tgtEl>
                                      </p:cBhvr>
                                    </p:animEffect>
                                  </p:childTnLst>
                                </p:cTn>
                              </p:par>
                            </p:childTnLst>
                          </p:cTn>
                        </p:par>
                        <p:par>
                          <p:cTn id="86" fill="hold">
                            <p:stCondLst>
                              <p:cond delay="4200"/>
                            </p:stCondLst>
                            <p:childTnLst>
                              <p:par>
                                <p:cTn id="87" presetID="53" presetClass="entr" presetSubtype="16" fill="hold" grpId="0" nodeType="afterEffect">
                                  <p:stCondLst>
                                    <p:cond delay="0"/>
                                  </p:stCondLst>
                                  <p:childTnLst>
                                    <p:set>
                                      <p:cBhvr>
                                        <p:cTn id="88" dur="1" fill="hold">
                                          <p:stCondLst>
                                            <p:cond delay="0"/>
                                          </p:stCondLst>
                                        </p:cTn>
                                        <p:tgtEl>
                                          <p:spTgt spid="83">
                                            <p:txEl>
                                              <p:pRg st="0" end="0"/>
                                            </p:txEl>
                                          </p:spTgt>
                                        </p:tgtEl>
                                        <p:attrNameLst>
                                          <p:attrName>style.visibility</p:attrName>
                                        </p:attrNameLst>
                                      </p:cBhvr>
                                      <p:to>
                                        <p:strVal val="visible"/>
                                      </p:to>
                                    </p:set>
                                    <p:anim calcmode="lin" valueType="num">
                                      <p:cBhvr>
                                        <p:cTn id="89" dur="3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83">
                                            <p:txEl>
                                              <p:pRg st="0" end="0"/>
                                            </p:txEl>
                                          </p:spTgt>
                                        </p:tgtEl>
                                      </p:cBhvr>
                                    </p:animEffect>
                                  </p:childTnLst>
                                </p:cTn>
                              </p:par>
                            </p:childTnLst>
                          </p:cTn>
                        </p:par>
                        <p:par>
                          <p:cTn id="92" fill="hold">
                            <p:stCondLst>
                              <p:cond delay="4500"/>
                            </p:stCondLst>
                            <p:childTnLst>
                              <p:par>
                                <p:cTn id="93" presetID="53" presetClass="entr" presetSubtype="16" fill="hold" grpId="0" nodeType="afterEffect">
                                  <p:stCondLst>
                                    <p:cond delay="0"/>
                                  </p:stCondLst>
                                  <p:childTnLst>
                                    <p:set>
                                      <p:cBhvr>
                                        <p:cTn id="94" dur="1" fill="hold">
                                          <p:stCondLst>
                                            <p:cond delay="0"/>
                                          </p:stCondLst>
                                        </p:cTn>
                                        <p:tgtEl>
                                          <p:spTgt spid="86">
                                            <p:txEl>
                                              <p:pRg st="0" end="0"/>
                                            </p:txEl>
                                          </p:spTgt>
                                        </p:tgtEl>
                                        <p:attrNameLst>
                                          <p:attrName>style.visibility</p:attrName>
                                        </p:attrNameLst>
                                      </p:cBhvr>
                                      <p:to>
                                        <p:strVal val="visible"/>
                                      </p:to>
                                    </p:set>
                                    <p:anim calcmode="lin" valueType="num">
                                      <p:cBhvr>
                                        <p:cTn id="95" dur="300" fill="hold"/>
                                        <p:tgtEl>
                                          <p:spTgt spid="86">
                                            <p:txEl>
                                              <p:pRg st="0" end="0"/>
                                            </p:txEl>
                                          </p:spTgt>
                                        </p:tgtEl>
                                        <p:attrNameLst>
                                          <p:attrName>ppt_w</p:attrName>
                                        </p:attrNameLst>
                                      </p:cBhvr>
                                      <p:tavLst>
                                        <p:tav tm="0">
                                          <p:val>
                                            <p:fltVal val="0"/>
                                          </p:val>
                                        </p:tav>
                                        <p:tav tm="100000">
                                          <p:val>
                                            <p:strVal val="#ppt_w"/>
                                          </p:val>
                                        </p:tav>
                                      </p:tavLst>
                                    </p:anim>
                                    <p:anim calcmode="lin" valueType="num">
                                      <p:cBhvr>
                                        <p:cTn id="96" dur="300" fill="hold"/>
                                        <p:tgtEl>
                                          <p:spTgt spid="86">
                                            <p:txEl>
                                              <p:pRg st="0" end="0"/>
                                            </p:txEl>
                                          </p:spTgt>
                                        </p:tgtEl>
                                        <p:attrNameLst>
                                          <p:attrName>ppt_h</p:attrName>
                                        </p:attrNameLst>
                                      </p:cBhvr>
                                      <p:tavLst>
                                        <p:tav tm="0">
                                          <p:val>
                                            <p:fltVal val="0"/>
                                          </p:val>
                                        </p:tav>
                                        <p:tav tm="100000">
                                          <p:val>
                                            <p:strVal val="#ppt_h"/>
                                          </p:val>
                                        </p:tav>
                                      </p:tavLst>
                                    </p:anim>
                                    <p:animEffect transition="in" filter="fade">
                                      <p:cBhvr>
                                        <p:cTn id="97" dur="300"/>
                                        <p:tgtEl>
                                          <p:spTgt spid="86">
                                            <p:txEl>
                                              <p:pRg st="0" end="0"/>
                                            </p:txEl>
                                          </p:spTgt>
                                        </p:tgtEl>
                                      </p:cBhvr>
                                    </p:animEffect>
                                  </p:childTnLst>
                                </p:cTn>
                              </p:par>
                            </p:childTnLst>
                          </p:cTn>
                        </p:par>
                        <p:par>
                          <p:cTn id="98" fill="hold">
                            <p:stCondLst>
                              <p:cond delay="4800"/>
                            </p:stCondLst>
                            <p:childTnLst>
                              <p:par>
                                <p:cTn id="99" presetID="53" presetClass="entr" presetSubtype="16" fill="hold" grpId="0" nodeType="afterEffect">
                                  <p:stCondLst>
                                    <p:cond delay="0"/>
                                  </p:stCondLst>
                                  <p:childTnLst>
                                    <p:set>
                                      <p:cBhvr>
                                        <p:cTn id="100" dur="1" fill="hold">
                                          <p:stCondLst>
                                            <p:cond delay="0"/>
                                          </p:stCondLst>
                                        </p:cTn>
                                        <p:tgtEl>
                                          <p:spTgt spid="87">
                                            <p:txEl>
                                              <p:pRg st="0" end="0"/>
                                            </p:txEl>
                                          </p:spTgt>
                                        </p:tgtEl>
                                        <p:attrNameLst>
                                          <p:attrName>style.visibility</p:attrName>
                                        </p:attrNameLst>
                                      </p:cBhvr>
                                      <p:to>
                                        <p:strVal val="visible"/>
                                      </p:to>
                                    </p:set>
                                    <p:anim calcmode="lin" valueType="num">
                                      <p:cBhvr>
                                        <p:cTn id="101" dur="300" fill="hold"/>
                                        <p:tgtEl>
                                          <p:spTgt spid="87">
                                            <p:txEl>
                                              <p:pRg st="0" end="0"/>
                                            </p:txEl>
                                          </p:spTgt>
                                        </p:tgtEl>
                                        <p:attrNameLst>
                                          <p:attrName>ppt_w</p:attrName>
                                        </p:attrNameLst>
                                      </p:cBhvr>
                                      <p:tavLst>
                                        <p:tav tm="0">
                                          <p:val>
                                            <p:fltVal val="0"/>
                                          </p:val>
                                        </p:tav>
                                        <p:tav tm="100000">
                                          <p:val>
                                            <p:strVal val="#ppt_w"/>
                                          </p:val>
                                        </p:tav>
                                      </p:tavLst>
                                    </p:anim>
                                    <p:anim calcmode="lin" valueType="num">
                                      <p:cBhvr>
                                        <p:cTn id="102" dur="300" fill="hold"/>
                                        <p:tgtEl>
                                          <p:spTgt spid="87">
                                            <p:txEl>
                                              <p:pRg st="0" end="0"/>
                                            </p:txEl>
                                          </p:spTgt>
                                        </p:tgtEl>
                                        <p:attrNameLst>
                                          <p:attrName>ppt_h</p:attrName>
                                        </p:attrNameLst>
                                      </p:cBhvr>
                                      <p:tavLst>
                                        <p:tav tm="0">
                                          <p:val>
                                            <p:fltVal val="0"/>
                                          </p:val>
                                        </p:tav>
                                        <p:tav tm="100000">
                                          <p:val>
                                            <p:strVal val="#ppt_h"/>
                                          </p:val>
                                        </p:tav>
                                      </p:tavLst>
                                    </p:anim>
                                    <p:animEffect transition="in" filter="fade">
                                      <p:cBhvr>
                                        <p:cTn id="103" dur="300"/>
                                        <p:tgtEl>
                                          <p:spTgt spid="87">
                                            <p:txEl>
                                              <p:pRg st="0" end="0"/>
                                            </p:txEl>
                                          </p:spTgt>
                                        </p:tgtEl>
                                      </p:cBhvr>
                                    </p:animEffect>
                                  </p:childTnLst>
                                </p:cTn>
                              </p:par>
                            </p:childTnLst>
                          </p:cTn>
                        </p:par>
                        <p:par>
                          <p:cTn id="104" fill="hold">
                            <p:stCondLst>
                              <p:cond delay="5100"/>
                            </p:stCondLst>
                            <p:childTnLst>
                              <p:par>
                                <p:cTn id="105" presetID="53" presetClass="entr" presetSubtype="16" fill="hold" grpId="0" nodeType="afterEffect">
                                  <p:stCondLst>
                                    <p:cond delay="0"/>
                                  </p:stCondLst>
                                  <p:childTnLst>
                                    <p:set>
                                      <p:cBhvr>
                                        <p:cTn id="106" dur="1" fill="hold">
                                          <p:stCondLst>
                                            <p:cond delay="0"/>
                                          </p:stCondLst>
                                        </p:cTn>
                                        <p:tgtEl>
                                          <p:spTgt spid="88">
                                            <p:txEl>
                                              <p:pRg st="0" end="0"/>
                                            </p:txEl>
                                          </p:spTgt>
                                        </p:tgtEl>
                                        <p:attrNameLst>
                                          <p:attrName>style.visibility</p:attrName>
                                        </p:attrNameLst>
                                      </p:cBhvr>
                                      <p:to>
                                        <p:strVal val="visible"/>
                                      </p:to>
                                    </p:set>
                                    <p:anim calcmode="lin" valueType="num">
                                      <p:cBhvr>
                                        <p:cTn id="107" dur="300" fill="hold"/>
                                        <p:tgtEl>
                                          <p:spTgt spid="88">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88">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88">
                                            <p:txEl>
                                              <p:pRg st="0" end="0"/>
                                            </p:txEl>
                                          </p:spTgt>
                                        </p:tgtEl>
                                      </p:cBhvr>
                                    </p:animEffect>
                                  </p:childTnLst>
                                </p:cTn>
                              </p:par>
                            </p:childTnLst>
                          </p:cTn>
                        </p:par>
                        <p:par>
                          <p:cTn id="110" fill="hold">
                            <p:stCondLst>
                              <p:cond delay="5400"/>
                            </p:stCondLst>
                            <p:childTnLst>
                              <p:par>
                                <p:cTn id="111" presetID="53" presetClass="entr" presetSubtype="16" fill="hold" grpId="0" nodeType="afterEffect">
                                  <p:stCondLst>
                                    <p:cond delay="0"/>
                                  </p:stCondLst>
                                  <p:childTnLst>
                                    <p:set>
                                      <p:cBhvr>
                                        <p:cTn id="112" dur="1" fill="hold">
                                          <p:stCondLst>
                                            <p:cond delay="0"/>
                                          </p:stCondLst>
                                        </p:cTn>
                                        <p:tgtEl>
                                          <p:spTgt spid="89">
                                            <p:txEl>
                                              <p:pRg st="0" end="0"/>
                                            </p:txEl>
                                          </p:spTgt>
                                        </p:tgtEl>
                                        <p:attrNameLst>
                                          <p:attrName>style.visibility</p:attrName>
                                        </p:attrNameLst>
                                      </p:cBhvr>
                                      <p:to>
                                        <p:strVal val="visible"/>
                                      </p:to>
                                    </p:set>
                                    <p:anim calcmode="lin" valueType="num">
                                      <p:cBhvr>
                                        <p:cTn id="113" dur="300" fill="hold"/>
                                        <p:tgtEl>
                                          <p:spTgt spid="89">
                                            <p:txEl>
                                              <p:pRg st="0" end="0"/>
                                            </p:txEl>
                                          </p:spTgt>
                                        </p:tgtEl>
                                        <p:attrNameLst>
                                          <p:attrName>ppt_w</p:attrName>
                                        </p:attrNameLst>
                                      </p:cBhvr>
                                      <p:tavLst>
                                        <p:tav tm="0">
                                          <p:val>
                                            <p:fltVal val="0"/>
                                          </p:val>
                                        </p:tav>
                                        <p:tav tm="100000">
                                          <p:val>
                                            <p:strVal val="#ppt_w"/>
                                          </p:val>
                                        </p:tav>
                                      </p:tavLst>
                                    </p:anim>
                                    <p:anim calcmode="lin" valueType="num">
                                      <p:cBhvr>
                                        <p:cTn id="114" dur="300" fill="hold"/>
                                        <p:tgtEl>
                                          <p:spTgt spid="89">
                                            <p:txEl>
                                              <p:pRg st="0" end="0"/>
                                            </p:txEl>
                                          </p:spTgt>
                                        </p:tgtEl>
                                        <p:attrNameLst>
                                          <p:attrName>ppt_h</p:attrName>
                                        </p:attrNameLst>
                                      </p:cBhvr>
                                      <p:tavLst>
                                        <p:tav tm="0">
                                          <p:val>
                                            <p:fltVal val="0"/>
                                          </p:val>
                                        </p:tav>
                                        <p:tav tm="100000">
                                          <p:val>
                                            <p:strVal val="#ppt_h"/>
                                          </p:val>
                                        </p:tav>
                                      </p:tavLst>
                                    </p:anim>
                                    <p:animEffect transition="in" filter="fade">
                                      <p:cBhvr>
                                        <p:cTn id="115" dur="300"/>
                                        <p:tgtEl>
                                          <p:spTgt spid="89">
                                            <p:txEl>
                                              <p:pRg st="0" end="0"/>
                                            </p:txEl>
                                          </p:spTgt>
                                        </p:tgtEl>
                                      </p:cBhvr>
                                    </p:animEffect>
                                  </p:childTnLst>
                                </p:cTn>
                              </p:par>
                            </p:childTnLst>
                          </p:cTn>
                        </p:par>
                        <p:par>
                          <p:cTn id="116" fill="hold">
                            <p:stCondLst>
                              <p:cond delay="5700"/>
                            </p:stCondLst>
                            <p:childTnLst>
                              <p:par>
                                <p:cTn id="117" presetID="53" presetClass="entr" presetSubtype="16" fill="hold" grpId="0" nodeType="afterEffect">
                                  <p:stCondLst>
                                    <p:cond delay="0"/>
                                  </p:stCondLst>
                                  <p:childTnLst>
                                    <p:set>
                                      <p:cBhvr>
                                        <p:cTn id="118" dur="1" fill="hold">
                                          <p:stCondLst>
                                            <p:cond delay="0"/>
                                          </p:stCondLst>
                                        </p:cTn>
                                        <p:tgtEl>
                                          <p:spTgt spid="90">
                                            <p:txEl>
                                              <p:pRg st="0" end="0"/>
                                            </p:txEl>
                                          </p:spTgt>
                                        </p:tgtEl>
                                        <p:attrNameLst>
                                          <p:attrName>style.visibility</p:attrName>
                                        </p:attrNameLst>
                                      </p:cBhvr>
                                      <p:to>
                                        <p:strVal val="visible"/>
                                      </p:to>
                                    </p:set>
                                    <p:anim calcmode="lin" valueType="num">
                                      <p:cBhvr>
                                        <p:cTn id="119" dur="300" fill="hold"/>
                                        <p:tgtEl>
                                          <p:spTgt spid="90">
                                            <p:txEl>
                                              <p:pRg st="0" end="0"/>
                                            </p:txEl>
                                          </p:spTgt>
                                        </p:tgtEl>
                                        <p:attrNameLst>
                                          <p:attrName>ppt_w</p:attrName>
                                        </p:attrNameLst>
                                      </p:cBhvr>
                                      <p:tavLst>
                                        <p:tav tm="0">
                                          <p:val>
                                            <p:fltVal val="0"/>
                                          </p:val>
                                        </p:tav>
                                        <p:tav tm="100000">
                                          <p:val>
                                            <p:strVal val="#ppt_w"/>
                                          </p:val>
                                        </p:tav>
                                      </p:tavLst>
                                    </p:anim>
                                    <p:anim calcmode="lin" valueType="num">
                                      <p:cBhvr>
                                        <p:cTn id="120" dur="300" fill="hold"/>
                                        <p:tgtEl>
                                          <p:spTgt spid="90">
                                            <p:txEl>
                                              <p:pRg st="0" end="0"/>
                                            </p:txEl>
                                          </p:spTgt>
                                        </p:tgtEl>
                                        <p:attrNameLst>
                                          <p:attrName>ppt_h</p:attrName>
                                        </p:attrNameLst>
                                      </p:cBhvr>
                                      <p:tavLst>
                                        <p:tav tm="0">
                                          <p:val>
                                            <p:fltVal val="0"/>
                                          </p:val>
                                        </p:tav>
                                        <p:tav tm="100000">
                                          <p:val>
                                            <p:strVal val="#ppt_h"/>
                                          </p:val>
                                        </p:tav>
                                      </p:tavLst>
                                    </p:anim>
                                    <p:animEffect transition="in" filter="fade">
                                      <p:cBhvr>
                                        <p:cTn id="121" dur="300"/>
                                        <p:tgtEl>
                                          <p:spTgt spid="90">
                                            <p:txEl>
                                              <p:pRg st="0" end="0"/>
                                            </p:txEl>
                                          </p:spTgt>
                                        </p:tgtEl>
                                      </p:cBhvr>
                                    </p:animEffect>
                                  </p:childTnLst>
                                </p:cTn>
                              </p:par>
                            </p:childTnLst>
                          </p:cTn>
                        </p:par>
                        <p:par>
                          <p:cTn id="122" fill="hold">
                            <p:stCondLst>
                              <p:cond delay="6000"/>
                            </p:stCondLst>
                            <p:childTnLst>
                              <p:par>
                                <p:cTn id="123" presetID="53" presetClass="entr" presetSubtype="16" fill="hold" grpId="0" nodeType="afterEffect">
                                  <p:stCondLst>
                                    <p:cond delay="0"/>
                                  </p:stCondLst>
                                  <p:childTnLst>
                                    <p:set>
                                      <p:cBhvr>
                                        <p:cTn id="124" dur="1" fill="hold">
                                          <p:stCondLst>
                                            <p:cond delay="0"/>
                                          </p:stCondLst>
                                        </p:cTn>
                                        <p:tgtEl>
                                          <p:spTgt spid="91">
                                            <p:txEl>
                                              <p:pRg st="0" end="0"/>
                                            </p:txEl>
                                          </p:spTgt>
                                        </p:tgtEl>
                                        <p:attrNameLst>
                                          <p:attrName>style.visibility</p:attrName>
                                        </p:attrNameLst>
                                      </p:cBhvr>
                                      <p:to>
                                        <p:strVal val="visible"/>
                                      </p:to>
                                    </p:set>
                                    <p:anim calcmode="lin" valueType="num">
                                      <p:cBhvr>
                                        <p:cTn id="125" dur="300" fill="hold"/>
                                        <p:tgtEl>
                                          <p:spTgt spid="91">
                                            <p:txEl>
                                              <p:pRg st="0" end="0"/>
                                            </p:txEl>
                                          </p:spTgt>
                                        </p:tgtEl>
                                        <p:attrNameLst>
                                          <p:attrName>ppt_w</p:attrName>
                                        </p:attrNameLst>
                                      </p:cBhvr>
                                      <p:tavLst>
                                        <p:tav tm="0">
                                          <p:val>
                                            <p:fltVal val="0"/>
                                          </p:val>
                                        </p:tav>
                                        <p:tav tm="100000">
                                          <p:val>
                                            <p:strVal val="#ppt_w"/>
                                          </p:val>
                                        </p:tav>
                                      </p:tavLst>
                                    </p:anim>
                                    <p:anim calcmode="lin" valueType="num">
                                      <p:cBhvr>
                                        <p:cTn id="126" dur="300" fill="hold"/>
                                        <p:tgtEl>
                                          <p:spTgt spid="91">
                                            <p:txEl>
                                              <p:pRg st="0" end="0"/>
                                            </p:txEl>
                                          </p:spTgt>
                                        </p:tgtEl>
                                        <p:attrNameLst>
                                          <p:attrName>ppt_h</p:attrName>
                                        </p:attrNameLst>
                                      </p:cBhvr>
                                      <p:tavLst>
                                        <p:tav tm="0">
                                          <p:val>
                                            <p:fltVal val="0"/>
                                          </p:val>
                                        </p:tav>
                                        <p:tav tm="100000">
                                          <p:val>
                                            <p:strVal val="#ppt_h"/>
                                          </p:val>
                                        </p:tav>
                                      </p:tavLst>
                                    </p:anim>
                                    <p:animEffect transition="in" filter="fade">
                                      <p:cBhvr>
                                        <p:cTn id="127" dur="300"/>
                                        <p:tgtEl>
                                          <p:spTgt spid="91">
                                            <p:txEl>
                                              <p:pRg st="0" end="0"/>
                                            </p:txEl>
                                          </p:spTgt>
                                        </p:tgtEl>
                                      </p:cBhvr>
                                    </p:animEffect>
                                  </p:childTnLst>
                                </p:cTn>
                              </p:par>
                            </p:childTnLst>
                          </p:cTn>
                        </p:par>
                        <p:par>
                          <p:cTn id="128" fill="hold">
                            <p:stCondLst>
                              <p:cond delay="6300"/>
                            </p:stCondLst>
                            <p:childTnLst>
                              <p:par>
                                <p:cTn id="129" presetID="53" presetClass="entr" presetSubtype="16" fill="hold" grpId="0" nodeType="afterEffect">
                                  <p:stCondLst>
                                    <p:cond delay="0"/>
                                  </p:stCondLst>
                                  <p:childTnLst>
                                    <p:set>
                                      <p:cBhvr>
                                        <p:cTn id="130" dur="1" fill="hold">
                                          <p:stCondLst>
                                            <p:cond delay="0"/>
                                          </p:stCondLst>
                                        </p:cTn>
                                        <p:tgtEl>
                                          <p:spTgt spid="92">
                                            <p:txEl>
                                              <p:pRg st="0" end="0"/>
                                            </p:txEl>
                                          </p:spTgt>
                                        </p:tgtEl>
                                        <p:attrNameLst>
                                          <p:attrName>style.visibility</p:attrName>
                                        </p:attrNameLst>
                                      </p:cBhvr>
                                      <p:to>
                                        <p:strVal val="visible"/>
                                      </p:to>
                                    </p:set>
                                    <p:anim calcmode="lin" valueType="num">
                                      <p:cBhvr>
                                        <p:cTn id="131" dur="300" fill="hold"/>
                                        <p:tgtEl>
                                          <p:spTgt spid="92">
                                            <p:txEl>
                                              <p:pRg st="0" end="0"/>
                                            </p:txEl>
                                          </p:spTgt>
                                        </p:tgtEl>
                                        <p:attrNameLst>
                                          <p:attrName>ppt_w</p:attrName>
                                        </p:attrNameLst>
                                      </p:cBhvr>
                                      <p:tavLst>
                                        <p:tav tm="0">
                                          <p:val>
                                            <p:fltVal val="0"/>
                                          </p:val>
                                        </p:tav>
                                        <p:tav tm="100000">
                                          <p:val>
                                            <p:strVal val="#ppt_w"/>
                                          </p:val>
                                        </p:tav>
                                      </p:tavLst>
                                    </p:anim>
                                    <p:anim calcmode="lin" valueType="num">
                                      <p:cBhvr>
                                        <p:cTn id="132" dur="300" fill="hold"/>
                                        <p:tgtEl>
                                          <p:spTgt spid="92">
                                            <p:txEl>
                                              <p:pRg st="0" end="0"/>
                                            </p:txEl>
                                          </p:spTgt>
                                        </p:tgtEl>
                                        <p:attrNameLst>
                                          <p:attrName>ppt_h</p:attrName>
                                        </p:attrNameLst>
                                      </p:cBhvr>
                                      <p:tavLst>
                                        <p:tav tm="0">
                                          <p:val>
                                            <p:fltVal val="0"/>
                                          </p:val>
                                        </p:tav>
                                        <p:tav tm="100000">
                                          <p:val>
                                            <p:strVal val="#ppt_h"/>
                                          </p:val>
                                        </p:tav>
                                      </p:tavLst>
                                    </p:anim>
                                    <p:animEffect transition="in" filter="fade">
                                      <p:cBhvr>
                                        <p:cTn id="133" dur="300"/>
                                        <p:tgtEl>
                                          <p:spTgt spid="92">
                                            <p:txEl>
                                              <p:pRg st="0" end="0"/>
                                            </p:txEl>
                                          </p:spTgt>
                                        </p:tgtEl>
                                      </p:cBhvr>
                                    </p:animEffect>
                                  </p:childTnLst>
                                </p:cTn>
                              </p:par>
                            </p:childTnLst>
                          </p:cTn>
                        </p:par>
                        <p:par>
                          <p:cTn id="134" fill="hold">
                            <p:stCondLst>
                              <p:cond delay="6600"/>
                            </p:stCondLst>
                            <p:childTnLst>
                              <p:par>
                                <p:cTn id="135" presetID="53" presetClass="entr" presetSubtype="16" fill="hold" grpId="0" nodeType="afterEffect">
                                  <p:stCondLst>
                                    <p:cond delay="0"/>
                                  </p:stCondLst>
                                  <p:childTnLst>
                                    <p:set>
                                      <p:cBhvr>
                                        <p:cTn id="136" dur="1" fill="hold">
                                          <p:stCondLst>
                                            <p:cond delay="0"/>
                                          </p:stCondLst>
                                        </p:cTn>
                                        <p:tgtEl>
                                          <p:spTgt spid="93">
                                            <p:txEl>
                                              <p:pRg st="0" end="0"/>
                                            </p:txEl>
                                          </p:spTgt>
                                        </p:tgtEl>
                                        <p:attrNameLst>
                                          <p:attrName>style.visibility</p:attrName>
                                        </p:attrNameLst>
                                      </p:cBhvr>
                                      <p:to>
                                        <p:strVal val="visible"/>
                                      </p:to>
                                    </p:set>
                                    <p:anim calcmode="lin" valueType="num">
                                      <p:cBhvr>
                                        <p:cTn id="137" dur="300" fill="hold"/>
                                        <p:tgtEl>
                                          <p:spTgt spid="93">
                                            <p:txEl>
                                              <p:pRg st="0" end="0"/>
                                            </p:txEl>
                                          </p:spTgt>
                                        </p:tgtEl>
                                        <p:attrNameLst>
                                          <p:attrName>ppt_w</p:attrName>
                                        </p:attrNameLst>
                                      </p:cBhvr>
                                      <p:tavLst>
                                        <p:tav tm="0">
                                          <p:val>
                                            <p:fltVal val="0"/>
                                          </p:val>
                                        </p:tav>
                                        <p:tav tm="100000">
                                          <p:val>
                                            <p:strVal val="#ppt_w"/>
                                          </p:val>
                                        </p:tav>
                                      </p:tavLst>
                                    </p:anim>
                                    <p:anim calcmode="lin" valueType="num">
                                      <p:cBhvr>
                                        <p:cTn id="138" dur="300" fill="hold"/>
                                        <p:tgtEl>
                                          <p:spTgt spid="93">
                                            <p:txEl>
                                              <p:pRg st="0" end="0"/>
                                            </p:txEl>
                                          </p:spTgt>
                                        </p:tgtEl>
                                        <p:attrNameLst>
                                          <p:attrName>ppt_h</p:attrName>
                                        </p:attrNameLst>
                                      </p:cBhvr>
                                      <p:tavLst>
                                        <p:tav tm="0">
                                          <p:val>
                                            <p:fltVal val="0"/>
                                          </p:val>
                                        </p:tav>
                                        <p:tav tm="100000">
                                          <p:val>
                                            <p:strVal val="#ppt_h"/>
                                          </p:val>
                                        </p:tav>
                                      </p:tavLst>
                                    </p:anim>
                                    <p:animEffect transition="in" filter="fade">
                                      <p:cBhvr>
                                        <p:cTn id="139" dur="300"/>
                                        <p:tgtEl>
                                          <p:spTgt spid="93">
                                            <p:txEl>
                                              <p:pRg st="0" end="0"/>
                                            </p:txEl>
                                          </p:spTgt>
                                        </p:tgtEl>
                                      </p:cBhvr>
                                    </p:animEffect>
                                  </p:childTnLst>
                                </p:cTn>
                              </p:par>
                            </p:childTnLst>
                          </p:cTn>
                        </p:par>
                        <p:par>
                          <p:cTn id="140" fill="hold">
                            <p:stCondLst>
                              <p:cond delay="6900"/>
                            </p:stCondLst>
                            <p:childTnLst>
                              <p:par>
                                <p:cTn id="141" presetID="53" presetClass="entr" presetSubtype="16" fill="hold" grpId="0" nodeType="afterEffect">
                                  <p:stCondLst>
                                    <p:cond delay="0"/>
                                  </p:stCondLst>
                                  <p:childTnLst>
                                    <p:set>
                                      <p:cBhvr>
                                        <p:cTn id="142" dur="1" fill="hold">
                                          <p:stCondLst>
                                            <p:cond delay="0"/>
                                          </p:stCondLst>
                                        </p:cTn>
                                        <p:tgtEl>
                                          <p:spTgt spid="94">
                                            <p:txEl>
                                              <p:pRg st="0" end="0"/>
                                            </p:txEl>
                                          </p:spTgt>
                                        </p:tgtEl>
                                        <p:attrNameLst>
                                          <p:attrName>style.visibility</p:attrName>
                                        </p:attrNameLst>
                                      </p:cBhvr>
                                      <p:to>
                                        <p:strVal val="visible"/>
                                      </p:to>
                                    </p:set>
                                    <p:anim calcmode="lin" valueType="num">
                                      <p:cBhvr>
                                        <p:cTn id="143" dur="300" fill="hold"/>
                                        <p:tgtEl>
                                          <p:spTgt spid="94">
                                            <p:txEl>
                                              <p:pRg st="0" end="0"/>
                                            </p:txEl>
                                          </p:spTgt>
                                        </p:tgtEl>
                                        <p:attrNameLst>
                                          <p:attrName>ppt_w</p:attrName>
                                        </p:attrNameLst>
                                      </p:cBhvr>
                                      <p:tavLst>
                                        <p:tav tm="0">
                                          <p:val>
                                            <p:fltVal val="0"/>
                                          </p:val>
                                        </p:tav>
                                        <p:tav tm="100000">
                                          <p:val>
                                            <p:strVal val="#ppt_w"/>
                                          </p:val>
                                        </p:tav>
                                      </p:tavLst>
                                    </p:anim>
                                    <p:anim calcmode="lin" valueType="num">
                                      <p:cBhvr>
                                        <p:cTn id="144" dur="300" fill="hold"/>
                                        <p:tgtEl>
                                          <p:spTgt spid="94">
                                            <p:txEl>
                                              <p:pRg st="0" end="0"/>
                                            </p:txEl>
                                          </p:spTgt>
                                        </p:tgtEl>
                                        <p:attrNameLst>
                                          <p:attrName>ppt_h</p:attrName>
                                        </p:attrNameLst>
                                      </p:cBhvr>
                                      <p:tavLst>
                                        <p:tav tm="0">
                                          <p:val>
                                            <p:fltVal val="0"/>
                                          </p:val>
                                        </p:tav>
                                        <p:tav tm="100000">
                                          <p:val>
                                            <p:strVal val="#ppt_h"/>
                                          </p:val>
                                        </p:tav>
                                      </p:tavLst>
                                    </p:anim>
                                    <p:animEffect transition="in" filter="fade">
                                      <p:cBhvr>
                                        <p:cTn id="145" dur="300"/>
                                        <p:tgtEl>
                                          <p:spTgt spid="94">
                                            <p:txEl>
                                              <p:pRg st="0" end="0"/>
                                            </p:txEl>
                                          </p:spTgt>
                                        </p:tgtEl>
                                      </p:cBhvr>
                                    </p:animEffect>
                                  </p:childTnLst>
                                </p:cTn>
                              </p:par>
                            </p:childTnLst>
                          </p:cTn>
                        </p:par>
                        <p:par>
                          <p:cTn id="146" fill="hold">
                            <p:stCondLst>
                              <p:cond delay="7200"/>
                            </p:stCondLst>
                            <p:childTnLst>
                              <p:par>
                                <p:cTn id="147" presetID="53" presetClass="entr" presetSubtype="16" fill="hold" grpId="0" nodeType="afterEffect">
                                  <p:stCondLst>
                                    <p:cond delay="0"/>
                                  </p:stCondLst>
                                  <p:childTnLst>
                                    <p:set>
                                      <p:cBhvr>
                                        <p:cTn id="148" dur="1" fill="hold">
                                          <p:stCondLst>
                                            <p:cond delay="0"/>
                                          </p:stCondLst>
                                        </p:cTn>
                                        <p:tgtEl>
                                          <p:spTgt spid="95">
                                            <p:txEl>
                                              <p:pRg st="0" end="0"/>
                                            </p:txEl>
                                          </p:spTgt>
                                        </p:tgtEl>
                                        <p:attrNameLst>
                                          <p:attrName>style.visibility</p:attrName>
                                        </p:attrNameLst>
                                      </p:cBhvr>
                                      <p:to>
                                        <p:strVal val="visible"/>
                                      </p:to>
                                    </p:set>
                                    <p:anim calcmode="lin" valueType="num">
                                      <p:cBhvr>
                                        <p:cTn id="149" dur="300" fill="hold"/>
                                        <p:tgtEl>
                                          <p:spTgt spid="95">
                                            <p:txEl>
                                              <p:pRg st="0" end="0"/>
                                            </p:txEl>
                                          </p:spTgt>
                                        </p:tgtEl>
                                        <p:attrNameLst>
                                          <p:attrName>ppt_w</p:attrName>
                                        </p:attrNameLst>
                                      </p:cBhvr>
                                      <p:tavLst>
                                        <p:tav tm="0">
                                          <p:val>
                                            <p:fltVal val="0"/>
                                          </p:val>
                                        </p:tav>
                                        <p:tav tm="100000">
                                          <p:val>
                                            <p:strVal val="#ppt_w"/>
                                          </p:val>
                                        </p:tav>
                                      </p:tavLst>
                                    </p:anim>
                                    <p:anim calcmode="lin" valueType="num">
                                      <p:cBhvr>
                                        <p:cTn id="150" dur="300" fill="hold"/>
                                        <p:tgtEl>
                                          <p:spTgt spid="95">
                                            <p:txEl>
                                              <p:pRg st="0" end="0"/>
                                            </p:txEl>
                                          </p:spTgt>
                                        </p:tgtEl>
                                        <p:attrNameLst>
                                          <p:attrName>ppt_h</p:attrName>
                                        </p:attrNameLst>
                                      </p:cBhvr>
                                      <p:tavLst>
                                        <p:tav tm="0">
                                          <p:val>
                                            <p:fltVal val="0"/>
                                          </p:val>
                                        </p:tav>
                                        <p:tav tm="100000">
                                          <p:val>
                                            <p:strVal val="#ppt_h"/>
                                          </p:val>
                                        </p:tav>
                                      </p:tavLst>
                                    </p:anim>
                                    <p:animEffect transition="in" filter="fade">
                                      <p:cBhvr>
                                        <p:cTn id="151" dur="300"/>
                                        <p:tgtEl>
                                          <p:spTgt spid="95">
                                            <p:txEl>
                                              <p:pRg st="0" end="0"/>
                                            </p:txEl>
                                          </p:spTgt>
                                        </p:tgtEl>
                                      </p:cBhvr>
                                    </p:animEffect>
                                  </p:childTnLst>
                                </p:cTn>
                              </p:par>
                            </p:childTnLst>
                          </p:cTn>
                        </p:par>
                        <p:par>
                          <p:cTn id="152" fill="hold">
                            <p:stCondLst>
                              <p:cond delay="7500"/>
                            </p:stCondLst>
                            <p:childTnLst>
                              <p:par>
                                <p:cTn id="153" presetID="53" presetClass="entr" presetSubtype="16" fill="hold" grpId="0" nodeType="afterEffect">
                                  <p:stCondLst>
                                    <p:cond delay="0"/>
                                  </p:stCondLst>
                                  <p:childTnLst>
                                    <p:set>
                                      <p:cBhvr>
                                        <p:cTn id="154" dur="1" fill="hold">
                                          <p:stCondLst>
                                            <p:cond delay="0"/>
                                          </p:stCondLst>
                                        </p:cTn>
                                        <p:tgtEl>
                                          <p:spTgt spid="96">
                                            <p:txEl>
                                              <p:pRg st="0" end="0"/>
                                            </p:txEl>
                                          </p:spTgt>
                                        </p:tgtEl>
                                        <p:attrNameLst>
                                          <p:attrName>style.visibility</p:attrName>
                                        </p:attrNameLst>
                                      </p:cBhvr>
                                      <p:to>
                                        <p:strVal val="visible"/>
                                      </p:to>
                                    </p:set>
                                    <p:anim calcmode="lin" valueType="num">
                                      <p:cBhvr>
                                        <p:cTn id="155" dur="300" fill="hold"/>
                                        <p:tgtEl>
                                          <p:spTgt spid="96">
                                            <p:txEl>
                                              <p:pRg st="0" end="0"/>
                                            </p:txEl>
                                          </p:spTgt>
                                        </p:tgtEl>
                                        <p:attrNameLst>
                                          <p:attrName>ppt_w</p:attrName>
                                        </p:attrNameLst>
                                      </p:cBhvr>
                                      <p:tavLst>
                                        <p:tav tm="0">
                                          <p:val>
                                            <p:fltVal val="0"/>
                                          </p:val>
                                        </p:tav>
                                        <p:tav tm="100000">
                                          <p:val>
                                            <p:strVal val="#ppt_w"/>
                                          </p:val>
                                        </p:tav>
                                      </p:tavLst>
                                    </p:anim>
                                    <p:anim calcmode="lin" valueType="num">
                                      <p:cBhvr>
                                        <p:cTn id="156" dur="300" fill="hold"/>
                                        <p:tgtEl>
                                          <p:spTgt spid="96">
                                            <p:txEl>
                                              <p:pRg st="0" end="0"/>
                                            </p:txEl>
                                          </p:spTgt>
                                        </p:tgtEl>
                                        <p:attrNameLst>
                                          <p:attrName>ppt_h</p:attrName>
                                        </p:attrNameLst>
                                      </p:cBhvr>
                                      <p:tavLst>
                                        <p:tav tm="0">
                                          <p:val>
                                            <p:fltVal val="0"/>
                                          </p:val>
                                        </p:tav>
                                        <p:tav tm="100000">
                                          <p:val>
                                            <p:strVal val="#ppt_h"/>
                                          </p:val>
                                        </p:tav>
                                      </p:tavLst>
                                    </p:anim>
                                    <p:animEffect transition="in" filter="fade">
                                      <p:cBhvr>
                                        <p:cTn id="157" dur="300"/>
                                        <p:tgtEl>
                                          <p:spTgt spid="96">
                                            <p:txEl>
                                              <p:pRg st="0" end="0"/>
                                            </p:txEl>
                                          </p:spTgt>
                                        </p:tgtEl>
                                      </p:cBhvr>
                                    </p:animEffect>
                                  </p:childTnLst>
                                </p:cTn>
                              </p:par>
                            </p:childTnLst>
                          </p:cTn>
                        </p:par>
                        <p:par>
                          <p:cTn id="158" fill="hold">
                            <p:stCondLst>
                              <p:cond delay="7800"/>
                            </p:stCondLst>
                            <p:childTnLst>
                              <p:par>
                                <p:cTn id="159" presetID="53" presetClass="entr" presetSubtype="16" fill="hold" grpId="0" nodeType="afterEffect">
                                  <p:stCondLst>
                                    <p:cond delay="0"/>
                                  </p:stCondLst>
                                  <p:childTnLst>
                                    <p:set>
                                      <p:cBhvr>
                                        <p:cTn id="160" dur="1" fill="hold">
                                          <p:stCondLst>
                                            <p:cond delay="0"/>
                                          </p:stCondLst>
                                        </p:cTn>
                                        <p:tgtEl>
                                          <p:spTgt spid="97">
                                            <p:txEl>
                                              <p:pRg st="0" end="0"/>
                                            </p:txEl>
                                          </p:spTgt>
                                        </p:tgtEl>
                                        <p:attrNameLst>
                                          <p:attrName>style.visibility</p:attrName>
                                        </p:attrNameLst>
                                      </p:cBhvr>
                                      <p:to>
                                        <p:strVal val="visible"/>
                                      </p:to>
                                    </p:set>
                                    <p:anim calcmode="lin" valueType="num">
                                      <p:cBhvr>
                                        <p:cTn id="161" dur="300" fill="hold"/>
                                        <p:tgtEl>
                                          <p:spTgt spid="97">
                                            <p:txEl>
                                              <p:pRg st="0" end="0"/>
                                            </p:txEl>
                                          </p:spTgt>
                                        </p:tgtEl>
                                        <p:attrNameLst>
                                          <p:attrName>ppt_w</p:attrName>
                                        </p:attrNameLst>
                                      </p:cBhvr>
                                      <p:tavLst>
                                        <p:tav tm="0">
                                          <p:val>
                                            <p:fltVal val="0"/>
                                          </p:val>
                                        </p:tav>
                                        <p:tav tm="100000">
                                          <p:val>
                                            <p:strVal val="#ppt_w"/>
                                          </p:val>
                                        </p:tav>
                                      </p:tavLst>
                                    </p:anim>
                                    <p:anim calcmode="lin" valueType="num">
                                      <p:cBhvr>
                                        <p:cTn id="162" dur="300" fill="hold"/>
                                        <p:tgtEl>
                                          <p:spTgt spid="97">
                                            <p:txEl>
                                              <p:pRg st="0" end="0"/>
                                            </p:txEl>
                                          </p:spTgt>
                                        </p:tgtEl>
                                        <p:attrNameLst>
                                          <p:attrName>ppt_h</p:attrName>
                                        </p:attrNameLst>
                                      </p:cBhvr>
                                      <p:tavLst>
                                        <p:tav tm="0">
                                          <p:val>
                                            <p:fltVal val="0"/>
                                          </p:val>
                                        </p:tav>
                                        <p:tav tm="100000">
                                          <p:val>
                                            <p:strVal val="#ppt_h"/>
                                          </p:val>
                                        </p:tav>
                                      </p:tavLst>
                                    </p:anim>
                                    <p:animEffect transition="in" filter="fade">
                                      <p:cBhvr>
                                        <p:cTn id="163" dur="300"/>
                                        <p:tgtEl>
                                          <p:spTgt spid="9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P spid="68" grpId="0" build="p" animBg="1">
        <p:tmplLst>
          <p:tmpl lvl="1">
            <p:tnLst>
              <p:par>
                <p:cTn presetID="53" presetClass="entr" presetSubtype="16"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p:cTn dur="300" fill="hold"/>
                        <p:tgtEl>
                          <p:spTgt spid="68"/>
                        </p:tgtEl>
                        <p:attrNameLst>
                          <p:attrName>ppt_w</p:attrName>
                        </p:attrNameLst>
                      </p:cBhvr>
                      <p:tavLst>
                        <p:tav tm="0">
                          <p:val>
                            <p:fltVal val="0"/>
                          </p:val>
                        </p:tav>
                        <p:tav tm="100000">
                          <p:val>
                            <p:strVal val="#ppt_w"/>
                          </p:val>
                        </p:tav>
                      </p:tavLst>
                    </p:anim>
                    <p:anim calcmode="lin" valueType="num">
                      <p:cBhvr>
                        <p:cTn dur="300" fill="hold"/>
                        <p:tgtEl>
                          <p:spTgt spid="68"/>
                        </p:tgtEl>
                        <p:attrNameLst>
                          <p:attrName>ppt_h</p:attrName>
                        </p:attrNameLst>
                      </p:cBhvr>
                      <p:tavLst>
                        <p:tav tm="0">
                          <p:val>
                            <p:fltVal val="0"/>
                          </p:val>
                        </p:tav>
                        <p:tav tm="100000">
                          <p:val>
                            <p:strVal val="#ppt_h"/>
                          </p:val>
                        </p:tav>
                      </p:tavLst>
                    </p:anim>
                    <p:animEffect transition="in" filter="fade">
                      <p:cBhvr>
                        <p:cTn dur="300"/>
                        <p:tgtEl>
                          <p:spTgt spid="68"/>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p:cTn dur="300" fill="hold"/>
                        <p:tgtEl>
                          <p:spTgt spid="68"/>
                        </p:tgtEl>
                        <p:attrNameLst>
                          <p:attrName>ppt_w</p:attrName>
                        </p:attrNameLst>
                      </p:cBhvr>
                      <p:tavLst>
                        <p:tav tm="0">
                          <p:val>
                            <p:fltVal val="0"/>
                          </p:val>
                        </p:tav>
                        <p:tav tm="100000">
                          <p:val>
                            <p:strVal val="#ppt_w"/>
                          </p:val>
                        </p:tav>
                      </p:tavLst>
                    </p:anim>
                    <p:anim calcmode="lin" valueType="num">
                      <p:cBhvr>
                        <p:cTn dur="300" fill="hold"/>
                        <p:tgtEl>
                          <p:spTgt spid="68"/>
                        </p:tgtEl>
                        <p:attrNameLst>
                          <p:attrName>ppt_h</p:attrName>
                        </p:attrNameLst>
                      </p:cBhvr>
                      <p:tavLst>
                        <p:tav tm="0">
                          <p:val>
                            <p:fltVal val="0"/>
                          </p:val>
                        </p:tav>
                        <p:tav tm="100000">
                          <p:val>
                            <p:strVal val="#ppt_h"/>
                          </p:val>
                        </p:tav>
                      </p:tavLst>
                    </p:anim>
                    <p:animEffect transition="in" filter="fade">
                      <p:cBhvr>
                        <p:cTn dur="300"/>
                        <p:tgtEl>
                          <p:spTgt spid="68"/>
                        </p:tgtEl>
                      </p:cBhvr>
                    </p:animEffect>
                  </p:childTnLst>
                </p:cTn>
              </p:par>
            </p:tnLst>
          </p:tmpl>
        </p:tmplLst>
      </p:bldP>
      <p:bldP spid="71" grpId="0" build="p" animBg="1">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74" grpId="0" build="p" animBg="1">
        <p:tmplLst>
          <p:tmpl lvl="1">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300" fill="hold"/>
                        <p:tgtEl>
                          <p:spTgt spid="74"/>
                        </p:tgtEl>
                        <p:attrNameLst>
                          <p:attrName>ppt_w</p:attrName>
                        </p:attrNameLst>
                      </p:cBhvr>
                      <p:tavLst>
                        <p:tav tm="0">
                          <p:val>
                            <p:fltVal val="0"/>
                          </p:val>
                        </p:tav>
                        <p:tav tm="100000">
                          <p:val>
                            <p:strVal val="#ppt_w"/>
                          </p:val>
                        </p:tav>
                      </p:tavLst>
                    </p:anim>
                    <p:anim calcmode="lin" valueType="num">
                      <p:cBhvr>
                        <p:cTn dur="300" fill="hold"/>
                        <p:tgtEl>
                          <p:spTgt spid="74"/>
                        </p:tgtEl>
                        <p:attrNameLst>
                          <p:attrName>ppt_h</p:attrName>
                        </p:attrNameLst>
                      </p:cBhvr>
                      <p:tavLst>
                        <p:tav tm="0">
                          <p:val>
                            <p:fltVal val="0"/>
                          </p:val>
                        </p:tav>
                        <p:tav tm="100000">
                          <p:val>
                            <p:strVal val="#ppt_h"/>
                          </p:val>
                        </p:tav>
                      </p:tavLst>
                    </p:anim>
                    <p:animEffect transition="in" filter="fade">
                      <p:cBhvr>
                        <p:cTn dur="300"/>
                        <p:tgtEl>
                          <p:spTgt spid="74"/>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300" fill="hold"/>
                        <p:tgtEl>
                          <p:spTgt spid="74"/>
                        </p:tgtEl>
                        <p:attrNameLst>
                          <p:attrName>ppt_w</p:attrName>
                        </p:attrNameLst>
                      </p:cBhvr>
                      <p:tavLst>
                        <p:tav tm="0">
                          <p:val>
                            <p:fltVal val="0"/>
                          </p:val>
                        </p:tav>
                        <p:tav tm="100000">
                          <p:val>
                            <p:strVal val="#ppt_w"/>
                          </p:val>
                        </p:tav>
                      </p:tavLst>
                    </p:anim>
                    <p:anim calcmode="lin" valueType="num">
                      <p:cBhvr>
                        <p:cTn dur="300" fill="hold"/>
                        <p:tgtEl>
                          <p:spTgt spid="74"/>
                        </p:tgtEl>
                        <p:attrNameLst>
                          <p:attrName>ppt_h</p:attrName>
                        </p:attrNameLst>
                      </p:cBhvr>
                      <p:tavLst>
                        <p:tav tm="0">
                          <p:val>
                            <p:fltVal val="0"/>
                          </p:val>
                        </p:tav>
                        <p:tav tm="100000">
                          <p:val>
                            <p:strVal val="#ppt_h"/>
                          </p:val>
                        </p:tav>
                      </p:tavLst>
                    </p:anim>
                    <p:animEffect transition="in" filter="fade">
                      <p:cBhvr>
                        <p:cTn dur="300"/>
                        <p:tgtEl>
                          <p:spTgt spid="74"/>
                        </p:tgtEl>
                      </p:cBhvr>
                    </p:animEffect>
                  </p:childTnLst>
                </p:cTn>
              </p:par>
            </p:tnLst>
          </p:tmpl>
        </p:tmplLst>
      </p:bldP>
      <p:bldP spid="77" grpId="0" build="p" animBg="1">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Lst>
      </p:bldP>
      <p:bldP spid="80" grpId="0" build="p" animBg="1">
        <p:tmplLst>
          <p:tmpl lvl="1">
            <p:tnLst>
              <p:par>
                <p:cTn presetID="53" presetClass="entr" presetSubtype="16"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p:cTn dur="300" fill="hold"/>
                        <p:tgtEl>
                          <p:spTgt spid="80"/>
                        </p:tgtEl>
                        <p:attrNameLst>
                          <p:attrName>ppt_w</p:attrName>
                        </p:attrNameLst>
                      </p:cBhvr>
                      <p:tavLst>
                        <p:tav tm="0">
                          <p:val>
                            <p:fltVal val="0"/>
                          </p:val>
                        </p:tav>
                        <p:tav tm="100000">
                          <p:val>
                            <p:strVal val="#ppt_w"/>
                          </p:val>
                        </p:tav>
                      </p:tavLst>
                    </p:anim>
                    <p:anim calcmode="lin" valueType="num">
                      <p:cBhvr>
                        <p:cTn dur="300" fill="hold"/>
                        <p:tgtEl>
                          <p:spTgt spid="80"/>
                        </p:tgtEl>
                        <p:attrNameLst>
                          <p:attrName>ppt_h</p:attrName>
                        </p:attrNameLst>
                      </p:cBhvr>
                      <p:tavLst>
                        <p:tav tm="0">
                          <p:val>
                            <p:fltVal val="0"/>
                          </p:val>
                        </p:tav>
                        <p:tav tm="100000">
                          <p:val>
                            <p:strVal val="#ppt_h"/>
                          </p:val>
                        </p:tav>
                      </p:tavLst>
                    </p:anim>
                    <p:animEffect transition="in" filter="fade">
                      <p:cBhvr>
                        <p:cTn dur="300"/>
                        <p:tgtEl>
                          <p:spTgt spid="80"/>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p:cTn dur="300" fill="hold"/>
                        <p:tgtEl>
                          <p:spTgt spid="80"/>
                        </p:tgtEl>
                        <p:attrNameLst>
                          <p:attrName>ppt_w</p:attrName>
                        </p:attrNameLst>
                      </p:cBhvr>
                      <p:tavLst>
                        <p:tav tm="0">
                          <p:val>
                            <p:fltVal val="0"/>
                          </p:val>
                        </p:tav>
                        <p:tav tm="100000">
                          <p:val>
                            <p:strVal val="#ppt_w"/>
                          </p:val>
                        </p:tav>
                      </p:tavLst>
                    </p:anim>
                    <p:anim calcmode="lin" valueType="num">
                      <p:cBhvr>
                        <p:cTn dur="300" fill="hold"/>
                        <p:tgtEl>
                          <p:spTgt spid="80"/>
                        </p:tgtEl>
                        <p:attrNameLst>
                          <p:attrName>ppt_h</p:attrName>
                        </p:attrNameLst>
                      </p:cBhvr>
                      <p:tavLst>
                        <p:tav tm="0">
                          <p:val>
                            <p:fltVal val="0"/>
                          </p:val>
                        </p:tav>
                        <p:tav tm="100000">
                          <p:val>
                            <p:strVal val="#ppt_h"/>
                          </p:val>
                        </p:tav>
                      </p:tavLst>
                    </p:anim>
                    <p:animEffect transition="in" filter="fade">
                      <p:cBhvr>
                        <p:cTn dur="300"/>
                        <p:tgtEl>
                          <p:spTgt spid="80"/>
                        </p:tgtEl>
                      </p:cBhvr>
                    </p:animEffect>
                  </p:childTnLst>
                </p:cTn>
              </p:par>
            </p:tnLst>
          </p:tmpl>
        </p:tmplLst>
      </p:bldP>
      <p:bldP spid="83" grpId="0" build="p" animBg="1">
        <p:tmplLst>
          <p:tmpl lvl="1">
            <p:tnLst>
              <p:par>
                <p:cTn presetID="53" presetClass="entr" presetSubtype="16"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300" fill="hold"/>
                        <p:tgtEl>
                          <p:spTgt spid="83"/>
                        </p:tgtEl>
                        <p:attrNameLst>
                          <p:attrName>ppt_w</p:attrName>
                        </p:attrNameLst>
                      </p:cBhvr>
                      <p:tavLst>
                        <p:tav tm="0">
                          <p:val>
                            <p:fltVal val="0"/>
                          </p:val>
                        </p:tav>
                        <p:tav tm="100000">
                          <p:val>
                            <p:strVal val="#ppt_w"/>
                          </p:val>
                        </p:tav>
                      </p:tavLst>
                    </p:anim>
                    <p:anim calcmode="lin" valueType="num">
                      <p:cBhvr>
                        <p:cTn dur="300" fill="hold"/>
                        <p:tgtEl>
                          <p:spTgt spid="83"/>
                        </p:tgtEl>
                        <p:attrNameLst>
                          <p:attrName>ppt_h</p:attrName>
                        </p:attrNameLst>
                      </p:cBhvr>
                      <p:tavLst>
                        <p:tav tm="0">
                          <p:val>
                            <p:fltVal val="0"/>
                          </p:val>
                        </p:tav>
                        <p:tav tm="100000">
                          <p:val>
                            <p:strVal val="#ppt_h"/>
                          </p:val>
                        </p:tav>
                      </p:tavLst>
                    </p:anim>
                    <p:animEffect transition="in" filter="fade">
                      <p:cBhvr>
                        <p:cTn dur="300"/>
                        <p:tgtEl>
                          <p:spTgt spid="83"/>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300" fill="hold"/>
                        <p:tgtEl>
                          <p:spTgt spid="83"/>
                        </p:tgtEl>
                        <p:attrNameLst>
                          <p:attrName>ppt_w</p:attrName>
                        </p:attrNameLst>
                      </p:cBhvr>
                      <p:tavLst>
                        <p:tav tm="0">
                          <p:val>
                            <p:fltVal val="0"/>
                          </p:val>
                        </p:tav>
                        <p:tav tm="100000">
                          <p:val>
                            <p:strVal val="#ppt_w"/>
                          </p:val>
                        </p:tav>
                      </p:tavLst>
                    </p:anim>
                    <p:anim calcmode="lin" valueType="num">
                      <p:cBhvr>
                        <p:cTn dur="300" fill="hold"/>
                        <p:tgtEl>
                          <p:spTgt spid="83"/>
                        </p:tgtEl>
                        <p:attrNameLst>
                          <p:attrName>ppt_h</p:attrName>
                        </p:attrNameLst>
                      </p:cBhvr>
                      <p:tavLst>
                        <p:tav tm="0">
                          <p:val>
                            <p:fltVal val="0"/>
                          </p:val>
                        </p:tav>
                        <p:tav tm="100000">
                          <p:val>
                            <p:strVal val="#ppt_h"/>
                          </p:val>
                        </p:tav>
                      </p:tavLst>
                    </p:anim>
                    <p:animEffect transition="in" filter="fade">
                      <p:cBhvr>
                        <p:cTn dur="300"/>
                        <p:tgtEl>
                          <p:spTgt spid="83"/>
                        </p:tgtEl>
                      </p:cBhvr>
                    </p:animEffect>
                  </p:childTnLst>
                </p:cTn>
              </p:par>
            </p:tnLst>
          </p:tmpl>
        </p:tmplLst>
      </p:bldP>
      <p:bldP spid="86" grpId="0" build="p">
        <p:tmplLst>
          <p:tmpl lvl="1">
            <p:tnLst>
              <p:par>
                <p:cTn presetID="53" presetClass="entr" presetSubtype="16"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p:cTn dur="300" fill="hold"/>
                        <p:tgtEl>
                          <p:spTgt spid="86"/>
                        </p:tgtEl>
                        <p:attrNameLst>
                          <p:attrName>ppt_w</p:attrName>
                        </p:attrNameLst>
                      </p:cBhvr>
                      <p:tavLst>
                        <p:tav tm="0">
                          <p:val>
                            <p:fltVal val="0"/>
                          </p:val>
                        </p:tav>
                        <p:tav tm="100000">
                          <p:val>
                            <p:strVal val="#ppt_w"/>
                          </p:val>
                        </p:tav>
                      </p:tavLst>
                    </p:anim>
                    <p:anim calcmode="lin" valueType="num">
                      <p:cBhvr>
                        <p:cTn dur="300" fill="hold"/>
                        <p:tgtEl>
                          <p:spTgt spid="86"/>
                        </p:tgtEl>
                        <p:attrNameLst>
                          <p:attrName>ppt_h</p:attrName>
                        </p:attrNameLst>
                      </p:cBhvr>
                      <p:tavLst>
                        <p:tav tm="0">
                          <p:val>
                            <p:fltVal val="0"/>
                          </p:val>
                        </p:tav>
                        <p:tav tm="100000">
                          <p:val>
                            <p:strVal val="#ppt_h"/>
                          </p:val>
                        </p:tav>
                      </p:tavLst>
                    </p:anim>
                    <p:animEffect transition="in" filter="fade">
                      <p:cBhvr>
                        <p:cTn dur="300"/>
                        <p:tgtEl>
                          <p:spTgt spid="86"/>
                        </p:tgtEl>
                      </p:cBhvr>
                    </p:animEffect>
                  </p:childTnLst>
                </p:cTn>
              </p:par>
            </p:tnLst>
          </p:tmpl>
        </p:tmplLst>
      </p:bldP>
      <p:bldP spid="87" grpId="0" build="p">
        <p:tmplLst>
          <p:tmpl lvl="1">
            <p:tnLst>
              <p:par>
                <p:cTn presetID="53" presetClass="entr" presetSubtype="16"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p:cTn dur="300" fill="hold"/>
                        <p:tgtEl>
                          <p:spTgt spid="87"/>
                        </p:tgtEl>
                        <p:attrNameLst>
                          <p:attrName>ppt_w</p:attrName>
                        </p:attrNameLst>
                      </p:cBhvr>
                      <p:tavLst>
                        <p:tav tm="0">
                          <p:val>
                            <p:fltVal val="0"/>
                          </p:val>
                        </p:tav>
                        <p:tav tm="100000">
                          <p:val>
                            <p:strVal val="#ppt_w"/>
                          </p:val>
                        </p:tav>
                      </p:tavLst>
                    </p:anim>
                    <p:anim calcmode="lin" valueType="num">
                      <p:cBhvr>
                        <p:cTn dur="300" fill="hold"/>
                        <p:tgtEl>
                          <p:spTgt spid="87"/>
                        </p:tgtEl>
                        <p:attrNameLst>
                          <p:attrName>ppt_h</p:attrName>
                        </p:attrNameLst>
                      </p:cBhvr>
                      <p:tavLst>
                        <p:tav tm="0">
                          <p:val>
                            <p:fltVal val="0"/>
                          </p:val>
                        </p:tav>
                        <p:tav tm="100000">
                          <p:val>
                            <p:strVal val="#ppt_h"/>
                          </p:val>
                        </p:tav>
                      </p:tavLst>
                    </p:anim>
                    <p:animEffect transition="in" filter="fade">
                      <p:cBhvr>
                        <p:cTn dur="300"/>
                        <p:tgtEl>
                          <p:spTgt spid="87"/>
                        </p:tgtEl>
                      </p:cBhvr>
                    </p:animEffect>
                  </p:childTnLst>
                </p:cTn>
              </p:par>
            </p:tnLst>
          </p:tmpl>
        </p:tmplLst>
      </p:bldP>
      <p:bldP spid="88" grpId="0" build="p">
        <p:tmplLst>
          <p:tmpl lvl="1">
            <p:tnLst>
              <p:par>
                <p:cTn presetID="53" presetClass="entr" presetSubtype="16"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p:cTn dur="300" fill="hold"/>
                        <p:tgtEl>
                          <p:spTgt spid="88"/>
                        </p:tgtEl>
                        <p:attrNameLst>
                          <p:attrName>ppt_w</p:attrName>
                        </p:attrNameLst>
                      </p:cBhvr>
                      <p:tavLst>
                        <p:tav tm="0">
                          <p:val>
                            <p:fltVal val="0"/>
                          </p:val>
                        </p:tav>
                        <p:tav tm="100000">
                          <p:val>
                            <p:strVal val="#ppt_w"/>
                          </p:val>
                        </p:tav>
                      </p:tavLst>
                    </p:anim>
                    <p:anim calcmode="lin" valueType="num">
                      <p:cBhvr>
                        <p:cTn dur="300" fill="hold"/>
                        <p:tgtEl>
                          <p:spTgt spid="88"/>
                        </p:tgtEl>
                        <p:attrNameLst>
                          <p:attrName>ppt_h</p:attrName>
                        </p:attrNameLst>
                      </p:cBhvr>
                      <p:tavLst>
                        <p:tav tm="0">
                          <p:val>
                            <p:fltVal val="0"/>
                          </p:val>
                        </p:tav>
                        <p:tav tm="100000">
                          <p:val>
                            <p:strVal val="#ppt_h"/>
                          </p:val>
                        </p:tav>
                      </p:tavLst>
                    </p:anim>
                    <p:animEffect transition="in" filter="fade">
                      <p:cBhvr>
                        <p:cTn dur="300"/>
                        <p:tgtEl>
                          <p:spTgt spid="88"/>
                        </p:tgtEl>
                      </p:cBhvr>
                    </p:animEffect>
                  </p:childTnLst>
                </p:cTn>
              </p:par>
            </p:tnLst>
          </p:tmpl>
        </p:tmplLst>
      </p:bldP>
      <p:bldP spid="89" grpId="0" build="p">
        <p:tmplLst>
          <p:tmpl lvl="1">
            <p:tnLst>
              <p:par>
                <p:cTn presetID="53" presetClass="entr" presetSubtype="16"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p:cTn dur="300" fill="hold"/>
                        <p:tgtEl>
                          <p:spTgt spid="89"/>
                        </p:tgtEl>
                        <p:attrNameLst>
                          <p:attrName>ppt_w</p:attrName>
                        </p:attrNameLst>
                      </p:cBhvr>
                      <p:tavLst>
                        <p:tav tm="0">
                          <p:val>
                            <p:fltVal val="0"/>
                          </p:val>
                        </p:tav>
                        <p:tav tm="100000">
                          <p:val>
                            <p:strVal val="#ppt_w"/>
                          </p:val>
                        </p:tav>
                      </p:tavLst>
                    </p:anim>
                    <p:anim calcmode="lin" valueType="num">
                      <p:cBhvr>
                        <p:cTn dur="300" fill="hold"/>
                        <p:tgtEl>
                          <p:spTgt spid="89"/>
                        </p:tgtEl>
                        <p:attrNameLst>
                          <p:attrName>ppt_h</p:attrName>
                        </p:attrNameLst>
                      </p:cBhvr>
                      <p:tavLst>
                        <p:tav tm="0">
                          <p:val>
                            <p:fltVal val="0"/>
                          </p:val>
                        </p:tav>
                        <p:tav tm="100000">
                          <p:val>
                            <p:strVal val="#ppt_h"/>
                          </p:val>
                        </p:tav>
                      </p:tavLst>
                    </p:anim>
                    <p:animEffect transition="in" filter="fade">
                      <p:cBhvr>
                        <p:cTn dur="300"/>
                        <p:tgtEl>
                          <p:spTgt spid="89"/>
                        </p:tgtEl>
                      </p:cBhvr>
                    </p:animEffect>
                  </p:childTnLst>
                </p:cTn>
              </p:par>
            </p:tnLst>
          </p:tmpl>
        </p:tmplLst>
      </p:bldP>
      <p:bldP spid="90" grpId="0" build="p">
        <p:tmplLst>
          <p:tmpl lvl="1">
            <p:tnLst>
              <p:par>
                <p:cTn presetID="53" presetClass="entr" presetSubtype="16" fill="hold" nodeType="afterEffect">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p:cTn dur="300" fill="hold"/>
                        <p:tgtEl>
                          <p:spTgt spid="90"/>
                        </p:tgtEl>
                        <p:attrNameLst>
                          <p:attrName>ppt_w</p:attrName>
                        </p:attrNameLst>
                      </p:cBhvr>
                      <p:tavLst>
                        <p:tav tm="0">
                          <p:val>
                            <p:fltVal val="0"/>
                          </p:val>
                        </p:tav>
                        <p:tav tm="100000">
                          <p:val>
                            <p:strVal val="#ppt_w"/>
                          </p:val>
                        </p:tav>
                      </p:tavLst>
                    </p:anim>
                    <p:anim calcmode="lin" valueType="num">
                      <p:cBhvr>
                        <p:cTn dur="300" fill="hold"/>
                        <p:tgtEl>
                          <p:spTgt spid="90"/>
                        </p:tgtEl>
                        <p:attrNameLst>
                          <p:attrName>ppt_h</p:attrName>
                        </p:attrNameLst>
                      </p:cBhvr>
                      <p:tavLst>
                        <p:tav tm="0">
                          <p:val>
                            <p:fltVal val="0"/>
                          </p:val>
                        </p:tav>
                        <p:tav tm="100000">
                          <p:val>
                            <p:strVal val="#ppt_h"/>
                          </p:val>
                        </p:tav>
                      </p:tavLst>
                    </p:anim>
                    <p:animEffect transition="in" filter="fade">
                      <p:cBhvr>
                        <p:cTn dur="300"/>
                        <p:tgtEl>
                          <p:spTgt spid="90"/>
                        </p:tgtEl>
                      </p:cBhvr>
                    </p:animEffect>
                  </p:childTnLst>
                </p:cTn>
              </p:par>
            </p:tnLst>
          </p:tmpl>
        </p:tmplLst>
      </p:bldP>
      <p:bldP spid="91" grpId="0" build="p">
        <p:tmplLst>
          <p:tmpl lvl="1">
            <p:tnLst>
              <p:par>
                <p:cTn presetID="53" presetClass="entr" presetSubtype="16" fill="hold" nodeType="after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p:cTn dur="300" fill="hold"/>
                        <p:tgtEl>
                          <p:spTgt spid="91"/>
                        </p:tgtEl>
                        <p:attrNameLst>
                          <p:attrName>ppt_w</p:attrName>
                        </p:attrNameLst>
                      </p:cBhvr>
                      <p:tavLst>
                        <p:tav tm="0">
                          <p:val>
                            <p:fltVal val="0"/>
                          </p:val>
                        </p:tav>
                        <p:tav tm="100000">
                          <p:val>
                            <p:strVal val="#ppt_w"/>
                          </p:val>
                        </p:tav>
                      </p:tavLst>
                    </p:anim>
                    <p:anim calcmode="lin" valueType="num">
                      <p:cBhvr>
                        <p:cTn dur="300" fill="hold"/>
                        <p:tgtEl>
                          <p:spTgt spid="91"/>
                        </p:tgtEl>
                        <p:attrNameLst>
                          <p:attrName>ppt_h</p:attrName>
                        </p:attrNameLst>
                      </p:cBhvr>
                      <p:tavLst>
                        <p:tav tm="0">
                          <p:val>
                            <p:fltVal val="0"/>
                          </p:val>
                        </p:tav>
                        <p:tav tm="100000">
                          <p:val>
                            <p:strVal val="#ppt_h"/>
                          </p:val>
                        </p:tav>
                      </p:tavLst>
                    </p:anim>
                    <p:animEffect transition="in" filter="fade">
                      <p:cBhvr>
                        <p:cTn dur="300"/>
                        <p:tgtEl>
                          <p:spTgt spid="91"/>
                        </p:tgtEl>
                      </p:cBhvr>
                    </p:animEffect>
                  </p:childTnLst>
                </p:cTn>
              </p:par>
            </p:tnLst>
          </p:tmpl>
        </p:tmplLst>
      </p:bldP>
      <p:bldP spid="92" grpId="0" build="p">
        <p:tmplLst>
          <p:tmpl lvl="1">
            <p:tnLst>
              <p:par>
                <p:cTn presetID="53" presetClass="entr" presetSubtype="16" fill="hold" nodeType="afterEffect">
                  <p:stCondLst>
                    <p:cond delay="0"/>
                  </p:stCondLst>
                  <p:childTnLst>
                    <p:set>
                      <p:cBhvr>
                        <p:cTn dur="1" fill="hold">
                          <p:stCondLst>
                            <p:cond delay="0"/>
                          </p:stCondLst>
                        </p:cTn>
                        <p:tgtEl>
                          <p:spTgt spid="92"/>
                        </p:tgtEl>
                        <p:attrNameLst>
                          <p:attrName>style.visibility</p:attrName>
                        </p:attrNameLst>
                      </p:cBhvr>
                      <p:to>
                        <p:strVal val="visible"/>
                      </p:to>
                    </p:set>
                    <p:anim calcmode="lin" valueType="num">
                      <p:cBhvr>
                        <p:cTn dur="300" fill="hold"/>
                        <p:tgtEl>
                          <p:spTgt spid="92"/>
                        </p:tgtEl>
                        <p:attrNameLst>
                          <p:attrName>ppt_w</p:attrName>
                        </p:attrNameLst>
                      </p:cBhvr>
                      <p:tavLst>
                        <p:tav tm="0">
                          <p:val>
                            <p:fltVal val="0"/>
                          </p:val>
                        </p:tav>
                        <p:tav tm="100000">
                          <p:val>
                            <p:strVal val="#ppt_w"/>
                          </p:val>
                        </p:tav>
                      </p:tavLst>
                    </p:anim>
                    <p:anim calcmode="lin" valueType="num">
                      <p:cBhvr>
                        <p:cTn dur="300" fill="hold"/>
                        <p:tgtEl>
                          <p:spTgt spid="92"/>
                        </p:tgtEl>
                        <p:attrNameLst>
                          <p:attrName>ppt_h</p:attrName>
                        </p:attrNameLst>
                      </p:cBhvr>
                      <p:tavLst>
                        <p:tav tm="0">
                          <p:val>
                            <p:fltVal val="0"/>
                          </p:val>
                        </p:tav>
                        <p:tav tm="100000">
                          <p:val>
                            <p:strVal val="#ppt_h"/>
                          </p:val>
                        </p:tav>
                      </p:tavLst>
                    </p:anim>
                    <p:animEffect transition="in" filter="fade">
                      <p:cBhvr>
                        <p:cTn dur="300"/>
                        <p:tgtEl>
                          <p:spTgt spid="92"/>
                        </p:tgtEl>
                      </p:cBhvr>
                    </p:animEffect>
                  </p:childTnLst>
                </p:cTn>
              </p:par>
            </p:tnLst>
          </p:tmpl>
        </p:tmplLst>
      </p:bldP>
      <p:bldP spid="93" grpId="0" build="p">
        <p:tmplLst>
          <p:tmpl lvl="1">
            <p:tnLst>
              <p:par>
                <p:cTn presetID="53" presetClass="entr" presetSubtype="16" fill="hold" nodeType="afterEffect">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p:cTn dur="300" fill="hold"/>
                        <p:tgtEl>
                          <p:spTgt spid="93"/>
                        </p:tgtEl>
                        <p:attrNameLst>
                          <p:attrName>ppt_w</p:attrName>
                        </p:attrNameLst>
                      </p:cBhvr>
                      <p:tavLst>
                        <p:tav tm="0">
                          <p:val>
                            <p:fltVal val="0"/>
                          </p:val>
                        </p:tav>
                        <p:tav tm="100000">
                          <p:val>
                            <p:strVal val="#ppt_w"/>
                          </p:val>
                        </p:tav>
                      </p:tavLst>
                    </p:anim>
                    <p:anim calcmode="lin" valueType="num">
                      <p:cBhvr>
                        <p:cTn dur="300" fill="hold"/>
                        <p:tgtEl>
                          <p:spTgt spid="93"/>
                        </p:tgtEl>
                        <p:attrNameLst>
                          <p:attrName>ppt_h</p:attrName>
                        </p:attrNameLst>
                      </p:cBhvr>
                      <p:tavLst>
                        <p:tav tm="0">
                          <p:val>
                            <p:fltVal val="0"/>
                          </p:val>
                        </p:tav>
                        <p:tav tm="100000">
                          <p:val>
                            <p:strVal val="#ppt_h"/>
                          </p:val>
                        </p:tav>
                      </p:tavLst>
                    </p:anim>
                    <p:animEffect transition="in" filter="fade">
                      <p:cBhvr>
                        <p:cTn dur="300"/>
                        <p:tgtEl>
                          <p:spTgt spid="93"/>
                        </p:tgtEl>
                      </p:cBhvr>
                    </p:animEffect>
                  </p:childTnLst>
                </p:cTn>
              </p:par>
            </p:tnLst>
          </p:tmpl>
        </p:tmplLst>
      </p:bldP>
      <p:bldP spid="94" grpId="0" build="p">
        <p:tmplLst>
          <p:tmpl lvl="1">
            <p:tnLst>
              <p:par>
                <p:cTn presetID="53" presetClass="entr" presetSubtype="16"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p:cTn dur="300" fill="hold"/>
                        <p:tgtEl>
                          <p:spTgt spid="94"/>
                        </p:tgtEl>
                        <p:attrNameLst>
                          <p:attrName>ppt_w</p:attrName>
                        </p:attrNameLst>
                      </p:cBhvr>
                      <p:tavLst>
                        <p:tav tm="0">
                          <p:val>
                            <p:fltVal val="0"/>
                          </p:val>
                        </p:tav>
                        <p:tav tm="100000">
                          <p:val>
                            <p:strVal val="#ppt_w"/>
                          </p:val>
                        </p:tav>
                      </p:tavLst>
                    </p:anim>
                    <p:anim calcmode="lin" valueType="num">
                      <p:cBhvr>
                        <p:cTn dur="300" fill="hold"/>
                        <p:tgtEl>
                          <p:spTgt spid="94"/>
                        </p:tgtEl>
                        <p:attrNameLst>
                          <p:attrName>ppt_h</p:attrName>
                        </p:attrNameLst>
                      </p:cBhvr>
                      <p:tavLst>
                        <p:tav tm="0">
                          <p:val>
                            <p:fltVal val="0"/>
                          </p:val>
                        </p:tav>
                        <p:tav tm="100000">
                          <p:val>
                            <p:strVal val="#ppt_h"/>
                          </p:val>
                        </p:tav>
                      </p:tavLst>
                    </p:anim>
                    <p:animEffect transition="in" filter="fade">
                      <p:cBhvr>
                        <p:cTn dur="300"/>
                        <p:tgtEl>
                          <p:spTgt spid="94"/>
                        </p:tgtEl>
                      </p:cBhvr>
                    </p:animEffect>
                  </p:childTnLst>
                </p:cTn>
              </p:par>
            </p:tnLst>
          </p:tmpl>
        </p:tmplLst>
      </p:bldP>
      <p:bldP spid="95" grpId="0" build="p">
        <p:tmplLst>
          <p:tmpl lvl="1">
            <p:tnLst>
              <p:par>
                <p:cTn presetID="53" presetClass="entr" presetSubtype="16"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p:cTn dur="300" fill="hold"/>
                        <p:tgtEl>
                          <p:spTgt spid="95"/>
                        </p:tgtEl>
                        <p:attrNameLst>
                          <p:attrName>ppt_w</p:attrName>
                        </p:attrNameLst>
                      </p:cBhvr>
                      <p:tavLst>
                        <p:tav tm="0">
                          <p:val>
                            <p:fltVal val="0"/>
                          </p:val>
                        </p:tav>
                        <p:tav tm="100000">
                          <p:val>
                            <p:strVal val="#ppt_w"/>
                          </p:val>
                        </p:tav>
                      </p:tavLst>
                    </p:anim>
                    <p:anim calcmode="lin" valueType="num">
                      <p:cBhvr>
                        <p:cTn dur="300" fill="hold"/>
                        <p:tgtEl>
                          <p:spTgt spid="95"/>
                        </p:tgtEl>
                        <p:attrNameLst>
                          <p:attrName>ppt_h</p:attrName>
                        </p:attrNameLst>
                      </p:cBhvr>
                      <p:tavLst>
                        <p:tav tm="0">
                          <p:val>
                            <p:fltVal val="0"/>
                          </p:val>
                        </p:tav>
                        <p:tav tm="100000">
                          <p:val>
                            <p:strVal val="#ppt_h"/>
                          </p:val>
                        </p:tav>
                      </p:tavLst>
                    </p:anim>
                    <p:animEffect transition="in" filter="fade">
                      <p:cBhvr>
                        <p:cTn dur="300"/>
                        <p:tgtEl>
                          <p:spTgt spid="95"/>
                        </p:tgtEl>
                      </p:cBhvr>
                    </p:animEffect>
                  </p:childTnLst>
                </p:cTn>
              </p:par>
            </p:tnLst>
          </p:tmpl>
        </p:tmplLst>
      </p:bldP>
      <p:bldP spid="96" grpId="0" build="p">
        <p:tmplLst>
          <p:tmpl lvl="1">
            <p:tnLst>
              <p:par>
                <p:cTn presetID="53" presetClass="entr" presetSubtype="16"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p:cTn dur="300" fill="hold"/>
                        <p:tgtEl>
                          <p:spTgt spid="96"/>
                        </p:tgtEl>
                        <p:attrNameLst>
                          <p:attrName>ppt_w</p:attrName>
                        </p:attrNameLst>
                      </p:cBhvr>
                      <p:tavLst>
                        <p:tav tm="0">
                          <p:val>
                            <p:fltVal val="0"/>
                          </p:val>
                        </p:tav>
                        <p:tav tm="100000">
                          <p:val>
                            <p:strVal val="#ppt_w"/>
                          </p:val>
                        </p:tav>
                      </p:tavLst>
                    </p:anim>
                    <p:anim calcmode="lin" valueType="num">
                      <p:cBhvr>
                        <p:cTn dur="300" fill="hold"/>
                        <p:tgtEl>
                          <p:spTgt spid="96"/>
                        </p:tgtEl>
                        <p:attrNameLst>
                          <p:attrName>ppt_h</p:attrName>
                        </p:attrNameLst>
                      </p:cBhvr>
                      <p:tavLst>
                        <p:tav tm="0">
                          <p:val>
                            <p:fltVal val="0"/>
                          </p:val>
                        </p:tav>
                        <p:tav tm="100000">
                          <p:val>
                            <p:strVal val="#ppt_h"/>
                          </p:val>
                        </p:tav>
                      </p:tavLst>
                    </p:anim>
                    <p:animEffect transition="in" filter="fade">
                      <p:cBhvr>
                        <p:cTn dur="300"/>
                        <p:tgtEl>
                          <p:spTgt spid="96"/>
                        </p:tgtEl>
                      </p:cBhvr>
                    </p:animEffect>
                  </p:childTnLst>
                </p:cTn>
              </p:par>
            </p:tnLst>
          </p:tmpl>
        </p:tmplLst>
      </p:bldP>
      <p:bldP spid="97" grpId="0" build="p">
        <p:tmplLst>
          <p:tmpl lvl="1">
            <p:tnLst>
              <p:par>
                <p:cTn presetID="53" presetClass="entr" presetSubtype="16"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p:cTn dur="300" fill="hold"/>
                        <p:tgtEl>
                          <p:spTgt spid="97"/>
                        </p:tgtEl>
                        <p:attrNameLst>
                          <p:attrName>ppt_w</p:attrName>
                        </p:attrNameLst>
                      </p:cBhvr>
                      <p:tavLst>
                        <p:tav tm="0">
                          <p:val>
                            <p:fltVal val="0"/>
                          </p:val>
                        </p:tav>
                        <p:tav tm="100000">
                          <p:val>
                            <p:strVal val="#ppt_w"/>
                          </p:val>
                        </p:tav>
                      </p:tavLst>
                    </p:anim>
                    <p:anim calcmode="lin" valueType="num">
                      <p:cBhvr>
                        <p:cTn dur="300" fill="hold"/>
                        <p:tgtEl>
                          <p:spTgt spid="97"/>
                        </p:tgtEl>
                        <p:attrNameLst>
                          <p:attrName>ppt_h</p:attrName>
                        </p:attrNameLst>
                      </p:cBhvr>
                      <p:tavLst>
                        <p:tav tm="0">
                          <p:val>
                            <p:fltVal val="0"/>
                          </p:val>
                        </p:tav>
                        <p:tav tm="100000">
                          <p:val>
                            <p:strVal val="#ppt_h"/>
                          </p:val>
                        </p:tav>
                      </p:tavLst>
                    </p:anim>
                    <p:animEffect transition="in" filter="fade">
                      <p:cBhvr>
                        <p:cTn dur="300"/>
                        <p:tgtEl>
                          <p:spTgt spid="97"/>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eric List 2">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Numeric</a:t>
            </a:r>
            <a:r>
              <a:rPr lang="es-ES_tradnl" dirty="0" smtClean="0"/>
              <a:t> </a:t>
            </a:r>
            <a:r>
              <a:rPr lang="es-ES_tradnl" dirty="0" err="1" smtClean="0"/>
              <a:t>list</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68" name="Text Placeholder 7"/>
          <p:cNvSpPr>
            <a:spLocks noGrp="1"/>
          </p:cNvSpPr>
          <p:nvPr>
            <p:ph type="body" sz="quarter" idx="17" hasCustomPrompt="1"/>
          </p:nvPr>
        </p:nvSpPr>
        <p:spPr>
          <a:xfrm>
            <a:off x="10827790" y="4029974"/>
            <a:ext cx="1222967" cy="2224024"/>
          </a:xfrm>
          <a:prstGeom prst="rect">
            <a:avLst/>
          </a:prstGeom>
          <a:solidFill>
            <a:schemeClr val="accent1"/>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01</a:t>
            </a:r>
          </a:p>
        </p:txBody>
      </p:sp>
      <p:sp>
        <p:nvSpPr>
          <p:cNvPr id="71" name="Text Placeholder 7"/>
          <p:cNvSpPr>
            <a:spLocks noGrp="1"/>
          </p:cNvSpPr>
          <p:nvPr>
            <p:ph type="body" sz="quarter" idx="21" hasCustomPrompt="1"/>
          </p:nvPr>
        </p:nvSpPr>
        <p:spPr>
          <a:xfrm>
            <a:off x="12410783" y="4029974"/>
            <a:ext cx="1222967" cy="2224024"/>
          </a:xfrm>
          <a:prstGeom prst="rect">
            <a:avLst/>
          </a:prstGeom>
          <a:solidFill>
            <a:schemeClr val="accent2"/>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02</a:t>
            </a:r>
          </a:p>
        </p:txBody>
      </p:sp>
      <p:sp>
        <p:nvSpPr>
          <p:cNvPr id="74" name="Text Placeholder 7"/>
          <p:cNvSpPr>
            <a:spLocks noGrp="1"/>
          </p:cNvSpPr>
          <p:nvPr>
            <p:ph type="body" sz="quarter" idx="24" hasCustomPrompt="1"/>
          </p:nvPr>
        </p:nvSpPr>
        <p:spPr>
          <a:xfrm>
            <a:off x="10827790" y="7010240"/>
            <a:ext cx="1222967" cy="2224024"/>
          </a:xfrm>
          <a:prstGeom prst="rect">
            <a:avLst/>
          </a:prstGeom>
          <a:solidFill>
            <a:schemeClr val="accent3"/>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03</a:t>
            </a:r>
          </a:p>
        </p:txBody>
      </p:sp>
      <p:sp>
        <p:nvSpPr>
          <p:cNvPr id="77" name="Text Placeholder 7"/>
          <p:cNvSpPr>
            <a:spLocks noGrp="1"/>
          </p:cNvSpPr>
          <p:nvPr>
            <p:ph type="body" sz="quarter" idx="27" hasCustomPrompt="1"/>
          </p:nvPr>
        </p:nvSpPr>
        <p:spPr>
          <a:xfrm>
            <a:off x="12410783" y="7010240"/>
            <a:ext cx="1222967" cy="2224024"/>
          </a:xfrm>
          <a:prstGeom prst="rect">
            <a:avLst/>
          </a:prstGeom>
          <a:solidFill>
            <a:schemeClr val="accent4"/>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04</a:t>
            </a:r>
          </a:p>
        </p:txBody>
      </p:sp>
      <p:sp>
        <p:nvSpPr>
          <p:cNvPr id="80" name="Text Placeholder 7"/>
          <p:cNvSpPr>
            <a:spLocks noGrp="1"/>
          </p:cNvSpPr>
          <p:nvPr>
            <p:ph type="body" sz="quarter" idx="30" hasCustomPrompt="1"/>
          </p:nvPr>
        </p:nvSpPr>
        <p:spPr>
          <a:xfrm>
            <a:off x="10805208" y="9967928"/>
            <a:ext cx="1222967" cy="2224024"/>
          </a:xfrm>
          <a:prstGeom prst="rect">
            <a:avLst/>
          </a:prstGeom>
          <a:solidFill>
            <a:schemeClr val="accent5"/>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05</a:t>
            </a:r>
          </a:p>
        </p:txBody>
      </p:sp>
      <p:sp>
        <p:nvSpPr>
          <p:cNvPr id="83" name="Text Placeholder 7"/>
          <p:cNvSpPr>
            <a:spLocks noGrp="1"/>
          </p:cNvSpPr>
          <p:nvPr>
            <p:ph type="body" sz="quarter" idx="33" hasCustomPrompt="1"/>
          </p:nvPr>
        </p:nvSpPr>
        <p:spPr>
          <a:xfrm>
            <a:off x="12410783" y="9967928"/>
            <a:ext cx="1222967" cy="2224024"/>
          </a:xfrm>
          <a:prstGeom prst="rect">
            <a:avLst/>
          </a:prstGeom>
          <a:solidFill>
            <a:schemeClr val="accent6"/>
          </a:solidFill>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06</a:t>
            </a:r>
          </a:p>
        </p:txBody>
      </p:sp>
      <p:sp>
        <p:nvSpPr>
          <p:cNvPr id="86" name="Text Placeholder 7"/>
          <p:cNvSpPr>
            <a:spLocks noGrp="1"/>
          </p:cNvSpPr>
          <p:nvPr>
            <p:ph type="body" sz="quarter" idx="20" hasCustomPrompt="1"/>
          </p:nvPr>
        </p:nvSpPr>
        <p:spPr>
          <a:xfrm>
            <a:off x="1531573" y="3996263"/>
            <a:ext cx="890667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87" name="Text Placeholder 2"/>
          <p:cNvSpPr>
            <a:spLocks noGrp="1"/>
          </p:cNvSpPr>
          <p:nvPr>
            <p:ph type="body" sz="quarter" idx="16" hasCustomPrompt="1"/>
          </p:nvPr>
        </p:nvSpPr>
        <p:spPr>
          <a:xfrm>
            <a:off x="1531573" y="4726082"/>
            <a:ext cx="8906674"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88" name="Text Placeholder 7"/>
          <p:cNvSpPr>
            <a:spLocks noGrp="1"/>
          </p:cNvSpPr>
          <p:nvPr>
            <p:ph type="body" sz="quarter" idx="22" hasCustomPrompt="1"/>
          </p:nvPr>
        </p:nvSpPr>
        <p:spPr>
          <a:xfrm>
            <a:off x="13993787" y="3996263"/>
            <a:ext cx="890667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89" name="Text Placeholder 2"/>
          <p:cNvSpPr>
            <a:spLocks noGrp="1"/>
          </p:cNvSpPr>
          <p:nvPr>
            <p:ph type="body" sz="quarter" idx="23" hasCustomPrompt="1"/>
          </p:nvPr>
        </p:nvSpPr>
        <p:spPr>
          <a:xfrm>
            <a:off x="13993787" y="4726082"/>
            <a:ext cx="8906674"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90" name="Text Placeholder 7"/>
          <p:cNvSpPr>
            <a:spLocks noGrp="1"/>
          </p:cNvSpPr>
          <p:nvPr>
            <p:ph type="body" sz="quarter" idx="25" hasCustomPrompt="1"/>
          </p:nvPr>
        </p:nvSpPr>
        <p:spPr>
          <a:xfrm>
            <a:off x="1531573" y="6976531"/>
            <a:ext cx="890667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91" name="Text Placeholder 2"/>
          <p:cNvSpPr>
            <a:spLocks noGrp="1"/>
          </p:cNvSpPr>
          <p:nvPr>
            <p:ph type="body" sz="quarter" idx="26" hasCustomPrompt="1"/>
          </p:nvPr>
        </p:nvSpPr>
        <p:spPr>
          <a:xfrm>
            <a:off x="1531573" y="7706350"/>
            <a:ext cx="8906674"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92" name="Text Placeholder 7"/>
          <p:cNvSpPr>
            <a:spLocks noGrp="1"/>
          </p:cNvSpPr>
          <p:nvPr>
            <p:ph type="body" sz="quarter" idx="28" hasCustomPrompt="1"/>
          </p:nvPr>
        </p:nvSpPr>
        <p:spPr>
          <a:xfrm>
            <a:off x="13993787" y="6976531"/>
            <a:ext cx="890667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93" name="Text Placeholder 2"/>
          <p:cNvSpPr>
            <a:spLocks noGrp="1"/>
          </p:cNvSpPr>
          <p:nvPr>
            <p:ph type="body" sz="quarter" idx="29" hasCustomPrompt="1"/>
          </p:nvPr>
        </p:nvSpPr>
        <p:spPr>
          <a:xfrm>
            <a:off x="13993787" y="7706350"/>
            <a:ext cx="8906674"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94" name="Text Placeholder 7"/>
          <p:cNvSpPr>
            <a:spLocks noGrp="1"/>
          </p:cNvSpPr>
          <p:nvPr>
            <p:ph type="body" sz="quarter" idx="31" hasCustomPrompt="1"/>
          </p:nvPr>
        </p:nvSpPr>
        <p:spPr>
          <a:xfrm>
            <a:off x="1508994" y="9934221"/>
            <a:ext cx="890667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95" name="Text Placeholder 2"/>
          <p:cNvSpPr>
            <a:spLocks noGrp="1"/>
          </p:cNvSpPr>
          <p:nvPr>
            <p:ph type="body" sz="quarter" idx="32" hasCustomPrompt="1"/>
          </p:nvPr>
        </p:nvSpPr>
        <p:spPr>
          <a:xfrm>
            <a:off x="1508994" y="10664038"/>
            <a:ext cx="8906674" cy="1527916"/>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96" name="Text Placeholder 7"/>
          <p:cNvSpPr>
            <a:spLocks noGrp="1"/>
          </p:cNvSpPr>
          <p:nvPr>
            <p:ph type="body" sz="quarter" idx="34" hasCustomPrompt="1"/>
          </p:nvPr>
        </p:nvSpPr>
        <p:spPr>
          <a:xfrm>
            <a:off x="13993787" y="9934221"/>
            <a:ext cx="890667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97" name="Text Placeholder 2"/>
          <p:cNvSpPr>
            <a:spLocks noGrp="1"/>
          </p:cNvSpPr>
          <p:nvPr>
            <p:ph type="body" sz="quarter" idx="35" hasCustomPrompt="1"/>
          </p:nvPr>
        </p:nvSpPr>
        <p:spPr>
          <a:xfrm>
            <a:off x="13993787" y="10664038"/>
            <a:ext cx="8906674"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Tree>
    <p:extLst>
      <p:ext uri="{BB962C8B-B14F-4D97-AF65-F5344CB8AC3E}">
        <p14:creationId xmlns:p14="http://schemas.microsoft.com/office/powerpoint/2010/main" val="303268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53" presetClass="entr" presetSubtype="16" fill="hold" grpId="0" nodeType="afterEffect">
                                  <p:stCondLst>
                                    <p:cond delay="0"/>
                                  </p:stCondLst>
                                  <p:childTnLst>
                                    <p:set>
                                      <p:cBhvr>
                                        <p:cTn id="22" dur="1" fill="hold">
                                          <p:stCondLst>
                                            <p:cond delay="0"/>
                                          </p:stCondLst>
                                        </p:cTn>
                                        <p:tgtEl>
                                          <p:spTgt spid="68">
                                            <p:bg/>
                                          </p:spTgt>
                                        </p:tgtEl>
                                        <p:attrNameLst>
                                          <p:attrName>style.visibility</p:attrName>
                                        </p:attrNameLst>
                                      </p:cBhvr>
                                      <p:to>
                                        <p:strVal val="visible"/>
                                      </p:to>
                                    </p:set>
                                    <p:anim calcmode="lin" valueType="num">
                                      <p:cBhvr>
                                        <p:cTn id="23" dur="300" fill="hold"/>
                                        <p:tgtEl>
                                          <p:spTgt spid="68">
                                            <p:bg/>
                                          </p:spTgt>
                                        </p:tgtEl>
                                        <p:attrNameLst>
                                          <p:attrName>ppt_w</p:attrName>
                                        </p:attrNameLst>
                                      </p:cBhvr>
                                      <p:tavLst>
                                        <p:tav tm="0">
                                          <p:val>
                                            <p:fltVal val="0"/>
                                          </p:val>
                                        </p:tav>
                                        <p:tav tm="100000">
                                          <p:val>
                                            <p:strVal val="#ppt_w"/>
                                          </p:val>
                                        </p:tav>
                                      </p:tavLst>
                                    </p:anim>
                                    <p:anim calcmode="lin" valueType="num">
                                      <p:cBhvr>
                                        <p:cTn id="24" dur="300" fill="hold"/>
                                        <p:tgtEl>
                                          <p:spTgt spid="68">
                                            <p:bg/>
                                          </p:spTgt>
                                        </p:tgtEl>
                                        <p:attrNameLst>
                                          <p:attrName>ppt_h</p:attrName>
                                        </p:attrNameLst>
                                      </p:cBhvr>
                                      <p:tavLst>
                                        <p:tav tm="0">
                                          <p:val>
                                            <p:fltVal val="0"/>
                                          </p:val>
                                        </p:tav>
                                        <p:tav tm="100000">
                                          <p:val>
                                            <p:strVal val="#ppt_h"/>
                                          </p:val>
                                        </p:tav>
                                      </p:tavLst>
                                    </p:anim>
                                    <p:animEffect transition="in" filter="fade">
                                      <p:cBhvr>
                                        <p:cTn id="25" dur="300"/>
                                        <p:tgtEl>
                                          <p:spTgt spid="68">
                                            <p:bg/>
                                          </p:spTgt>
                                        </p:tgtEl>
                                      </p:cBhvr>
                                    </p:animEffect>
                                  </p:childTnLst>
                                </p:cTn>
                              </p:par>
                            </p:childTnLst>
                          </p:cTn>
                        </p:par>
                        <p:par>
                          <p:cTn id="26" fill="hold">
                            <p:stCondLst>
                              <p:cond delay="1200"/>
                            </p:stCondLst>
                            <p:childTnLst>
                              <p:par>
                                <p:cTn id="27" presetID="53" presetClass="entr" presetSubtype="16" fill="hold" grpId="0" nodeType="afterEffect">
                                  <p:stCondLst>
                                    <p:cond delay="0"/>
                                  </p:stCondLst>
                                  <p:childTnLst>
                                    <p:set>
                                      <p:cBhvr>
                                        <p:cTn id="28" dur="1" fill="hold">
                                          <p:stCondLst>
                                            <p:cond delay="0"/>
                                          </p:stCondLst>
                                        </p:cTn>
                                        <p:tgtEl>
                                          <p:spTgt spid="68">
                                            <p:txEl>
                                              <p:pRg st="0" end="0"/>
                                            </p:txEl>
                                          </p:spTgt>
                                        </p:tgtEl>
                                        <p:attrNameLst>
                                          <p:attrName>style.visibility</p:attrName>
                                        </p:attrNameLst>
                                      </p:cBhvr>
                                      <p:to>
                                        <p:strVal val="visible"/>
                                      </p:to>
                                    </p:set>
                                    <p:anim calcmode="lin" valueType="num">
                                      <p:cBhvr>
                                        <p:cTn id="29" dur="300" fill="hold"/>
                                        <p:tgtEl>
                                          <p:spTgt spid="68">
                                            <p:txEl>
                                              <p:pRg st="0" end="0"/>
                                            </p:txEl>
                                          </p:spTgt>
                                        </p:tgtEl>
                                        <p:attrNameLst>
                                          <p:attrName>ppt_w</p:attrName>
                                        </p:attrNameLst>
                                      </p:cBhvr>
                                      <p:tavLst>
                                        <p:tav tm="0">
                                          <p:val>
                                            <p:fltVal val="0"/>
                                          </p:val>
                                        </p:tav>
                                        <p:tav tm="100000">
                                          <p:val>
                                            <p:strVal val="#ppt_w"/>
                                          </p:val>
                                        </p:tav>
                                      </p:tavLst>
                                    </p:anim>
                                    <p:anim calcmode="lin" valueType="num">
                                      <p:cBhvr>
                                        <p:cTn id="30" dur="300" fill="hold"/>
                                        <p:tgtEl>
                                          <p:spTgt spid="68">
                                            <p:txEl>
                                              <p:pRg st="0" end="0"/>
                                            </p:txEl>
                                          </p:spTgt>
                                        </p:tgtEl>
                                        <p:attrNameLst>
                                          <p:attrName>ppt_h</p:attrName>
                                        </p:attrNameLst>
                                      </p:cBhvr>
                                      <p:tavLst>
                                        <p:tav tm="0">
                                          <p:val>
                                            <p:fltVal val="0"/>
                                          </p:val>
                                        </p:tav>
                                        <p:tav tm="100000">
                                          <p:val>
                                            <p:strVal val="#ppt_h"/>
                                          </p:val>
                                        </p:tav>
                                      </p:tavLst>
                                    </p:anim>
                                    <p:animEffect transition="in" filter="fade">
                                      <p:cBhvr>
                                        <p:cTn id="31" dur="300"/>
                                        <p:tgtEl>
                                          <p:spTgt spid="68">
                                            <p:txEl>
                                              <p:pRg st="0" end="0"/>
                                            </p:txEl>
                                          </p:spTgt>
                                        </p:tgtEl>
                                      </p:cBhvr>
                                    </p:animEffect>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71">
                                            <p:bg/>
                                          </p:spTgt>
                                        </p:tgtEl>
                                        <p:attrNameLst>
                                          <p:attrName>style.visibility</p:attrName>
                                        </p:attrNameLst>
                                      </p:cBhvr>
                                      <p:to>
                                        <p:strVal val="visible"/>
                                      </p:to>
                                    </p:set>
                                    <p:anim calcmode="lin" valueType="num">
                                      <p:cBhvr>
                                        <p:cTn id="35" dur="300" fill="hold"/>
                                        <p:tgtEl>
                                          <p:spTgt spid="71">
                                            <p:bg/>
                                          </p:spTgt>
                                        </p:tgtEl>
                                        <p:attrNameLst>
                                          <p:attrName>ppt_w</p:attrName>
                                        </p:attrNameLst>
                                      </p:cBhvr>
                                      <p:tavLst>
                                        <p:tav tm="0">
                                          <p:val>
                                            <p:fltVal val="0"/>
                                          </p:val>
                                        </p:tav>
                                        <p:tav tm="100000">
                                          <p:val>
                                            <p:strVal val="#ppt_w"/>
                                          </p:val>
                                        </p:tav>
                                      </p:tavLst>
                                    </p:anim>
                                    <p:anim calcmode="lin" valueType="num">
                                      <p:cBhvr>
                                        <p:cTn id="36" dur="300" fill="hold"/>
                                        <p:tgtEl>
                                          <p:spTgt spid="71">
                                            <p:bg/>
                                          </p:spTgt>
                                        </p:tgtEl>
                                        <p:attrNameLst>
                                          <p:attrName>ppt_h</p:attrName>
                                        </p:attrNameLst>
                                      </p:cBhvr>
                                      <p:tavLst>
                                        <p:tav tm="0">
                                          <p:val>
                                            <p:fltVal val="0"/>
                                          </p:val>
                                        </p:tav>
                                        <p:tav tm="100000">
                                          <p:val>
                                            <p:strVal val="#ppt_h"/>
                                          </p:val>
                                        </p:tav>
                                      </p:tavLst>
                                    </p:anim>
                                    <p:animEffect transition="in" filter="fade">
                                      <p:cBhvr>
                                        <p:cTn id="37" dur="300"/>
                                        <p:tgtEl>
                                          <p:spTgt spid="71">
                                            <p:bg/>
                                          </p:spTgt>
                                        </p:tgtEl>
                                      </p:cBhvr>
                                    </p:animEffect>
                                  </p:childTnLst>
                                </p:cTn>
                              </p:par>
                            </p:childTnLst>
                          </p:cTn>
                        </p:par>
                        <p:par>
                          <p:cTn id="38" fill="hold">
                            <p:stCondLst>
                              <p:cond delay="1800"/>
                            </p:stCondLst>
                            <p:childTnLst>
                              <p:par>
                                <p:cTn id="39" presetID="53" presetClass="entr" presetSubtype="16" fill="hold" grpId="0" nodeType="afterEffect">
                                  <p:stCondLst>
                                    <p:cond delay="0"/>
                                  </p:stCondLst>
                                  <p:childTnLst>
                                    <p:set>
                                      <p:cBhvr>
                                        <p:cTn id="40" dur="1" fill="hold">
                                          <p:stCondLst>
                                            <p:cond delay="0"/>
                                          </p:stCondLst>
                                        </p:cTn>
                                        <p:tgtEl>
                                          <p:spTgt spid="71">
                                            <p:txEl>
                                              <p:pRg st="0" end="0"/>
                                            </p:txEl>
                                          </p:spTgt>
                                        </p:tgtEl>
                                        <p:attrNameLst>
                                          <p:attrName>style.visibility</p:attrName>
                                        </p:attrNameLst>
                                      </p:cBhvr>
                                      <p:to>
                                        <p:strVal val="visible"/>
                                      </p:to>
                                    </p:set>
                                    <p:anim calcmode="lin" valueType="num">
                                      <p:cBhvr>
                                        <p:cTn id="41"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42"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43" dur="300"/>
                                        <p:tgtEl>
                                          <p:spTgt spid="71">
                                            <p:txEl>
                                              <p:pRg st="0" end="0"/>
                                            </p:txEl>
                                          </p:spTgt>
                                        </p:tgtEl>
                                      </p:cBhvr>
                                    </p:animEffect>
                                  </p:childTnLst>
                                </p:cTn>
                              </p:par>
                            </p:childTnLst>
                          </p:cTn>
                        </p:par>
                        <p:par>
                          <p:cTn id="44" fill="hold">
                            <p:stCondLst>
                              <p:cond delay="2100"/>
                            </p:stCondLst>
                            <p:childTnLst>
                              <p:par>
                                <p:cTn id="45" presetID="53" presetClass="entr" presetSubtype="16" fill="hold" grpId="0" nodeType="afterEffect">
                                  <p:stCondLst>
                                    <p:cond delay="0"/>
                                  </p:stCondLst>
                                  <p:childTnLst>
                                    <p:set>
                                      <p:cBhvr>
                                        <p:cTn id="46" dur="1" fill="hold">
                                          <p:stCondLst>
                                            <p:cond delay="0"/>
                                          </p:stCondLst>
                                        </p:cTn>
                                        <p:tgtEl>
                                          <p:spTgt spid="74">
                                            <p:bg/>
                                          </p:spTgt>
                                        </p:tgtEl>
                                        <p:attrNameLst>
                                          <p:attrName>style.visibility</p:attrName>
                                        </p:attrNameLst>
                                      </p:cBhvr>
                                      <p:to>
                                        <p:strVal val="visible"/>
                                      </p:to>
                                    </p:set>
                                    <p:anim calcmode="lin" valueType="num">
                                      <p:cBhvr>
                                        <p:cTn id="47" dur="300" fill="hold"/>
                                        <p:tgtEl>
                                          <p:spTgt spid="74">
                                            <p:bg/>
                                          </p:spTgt>
                                        </p:tgtEl>
                                        <p:attrNameLst>
                                          <p:attrName>ppt_w</p:attrName>
                                        </p:attrNameLst>
                                      </p:cBhvr>
                                      <p:tavLst>
                                        <p:tav tm="0">
                                          <p:val>
                                            <p:fltVal val="0"/>
                                          </p:val>
                                        </p:tav>
                                        <p:tav tm="100000">
                                          <p:val>
                                            <p:strVal val="#ppt_w"/>
                                          </p:val>
                                        </p:tav>
                                      </p:tavLst>
                                    </p:anim>
                                    <p:anim calcmode="lin" valueType="num">
                                      <p:cBhvr>
                                        <p:cTn id="48" dur="300" fill="hold"/>
                                        <p:tgtEl>
                                          <p:spTgt spid="74">
                                            <p:bg/>
                                          </p:spTgt>
                                        </p:tgtEl>
                                        <p:attrNameLst>
                                          <p:attrName>ppt_h</p:attrName>
                                        </p:attrNameLst>
                                      </p:cBhvr>
                                      <p:tavLst>
                                        <p:tav tm="0">
                                          <p:val>
                                            <p:fltVal val="0"/>
                                          </p:val>
                                        </p:tav>
                                        <p:tav tm="100000">
                                          <p:val>
                                            <p:strVal val="#ppt_h"/>
                                          </p:val>
                                        </p:tav>
                                      </p:tavLst>
                                    </p:anim>
                                    <p:animEffect transition="in" filter="fade">
                                      <p:cBhvr>
                                        <p:cTn id="49" dur="300"/>
                                        <p:tgtEl>
                                          <p:spTgt spid="74">
                                            <p:bg/>
                                          </p:spTgt>
                                        </p:tgtEl>
                                      </p:cBhvr>
                                    </p:animEffect>
                                  </p:childTnLst>
                                </p:cTn>
                              </p:par>
                            </p:childTnLst>
                          </p:cTn>
                        </p:par>
                        <p:par>
                          <p:cTn id="50" fill="hold">
                            <p:stCondLst>
                              <p:cond delay="2400"/>
                            </p:stCondLst>
                            <p:childTnLst>
                              <p:par>
                                <p:cTn id="51" presetID="53" presetClass="entr" presetSubtype="16" fill="hold" grpId="0" nodeType="afterEffect">
                                  <p:stCondLst>
                                    <p:cond delay="0"/>
                                  </p:stCondLst>
                                  <p:childTnLst>
                                    <p:set>
                                      <p:cBhvr>
                                        <p:cTn id="52" dur="1" fill="hold">
                                          <p:stCondLst>
                                            <p:cond delay="0"/>
                                          </p:stCondLst>
                                        </p:cTn>
                                        <p:tgtEl>
                                          <p:spTgt spid="74">
                                            <p:txEl>
                                              <p:pRg st="0" end="0"/>
                                            </p:txEl>
                                          </p:spTgt>
                                        </p:tgtEl>
                                        <p:attrNameLst>
                                          <p:attrName>style.visibility</p:attrName>
                                        </p:attrNameLst>
                                      </p:cBhvr>
                                      <p:to>
                                        <p:strVal val="visible"/>
                                      </p:to>
                                    </p:set>
                                    <p:anim calcmode="lin" valueType="num">
                                      <p:cBhvr>
                                        <p:cTn id="53" dur="3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55" dur="300"/>
                                        <p:tgtEl>
                                          <p:spTgt spid="74">
                                            <p:txEl>
                                              <p:pRg st="0" end="0"/>
                                            </p:txEl>
                                          </p:spTgt>
                                        </p:tgtEl>
                                      </p:cBhvr>
                                    </p:animEffect>
                                  </p:childTnLst>
                                </p:cTn>
                              </p:par>
                            </p:childTnLst>
                          </p:cTn>
                        </p:par>
                        <p:par>
                          <p:cTn id="56" fill="hold">
                            <p:stCondLst>
                              <p:cond delay="2700"/>
                            </p:stCondLst>
                            <p:childTnLst>
                              <p:par>
                                <p:cTn id="57" presetID="53" presetClass="entr" presetSubtype="16" fill="hold" grpId="0" nodeType="afterEffect">
                                  <p:stCondLst>
                                    <p:cond delay="0"/>
                                  </p:stCondLst>
                                  <p:childTnLst>
                                    <p:set>
                                      <p:cBhvr>
                                        <p:cTn id="58" dur="1" fill="hold">
                                          <p:stCondLst>
                                            <p:cond delay="0"/>
                                          </p:stCondLst>
                                        </p:cTn>
                                        <p:tgtEl>
                                          <p:spTgt spid="77">
                                            <p:bg/>
                                          </p:spTgt>
                                        </p:tgtEl>
                                        <p:attrNameLst>
                                          <p:attrName>style.visibility</p:attrName>
                                        </p:attrNameLst>
                                      </p:cBhvr>
                                      <p:to>
                                        <p:strVal val="visible"/>
                                      </p:to>
                                    </p:set>
                                    <p:anim calcmode="lin" valueType="num">
                                      <p:cBhvr>
                                        <p:cTn id="59" dur="300" fill="hold"/>
                                        <p:tgtEl>
                                          <p:spTgt spid="77">
                                            <p:bg/>
                                          </p:spTgt>
                                        </p:tgtEl>
                                        <p:attrNameLst>
                                          <p:attrName>ppt_w</p:attrName>
                                        </p:attrNameLst>
                                      </p:cBhvr>
                                      <p:tavLst>
                                        <p:tav tm="0">
                                          <p:val>
                                            <p:fltVal val="0"/>
                                          </p:val>
                                        </p:tav>
                                        <p:tav tm="100000">
                                          <p:val>
                                            <p:strVal val="#ppt_w"/>
                                          </p:val>
                                        </p:tav>
                                      </p:tavLst>
                                    </p:anim>
                                    <p:anim calcmode="lin" valueType="num">
                                      <p:cBhvr>
                                        <p:cTn id="60" dur="300" fill="hold"/>
                                        <p:tgtEl>
                                          <p:spTgt spid="77">
                                            <p:bg/>
                                          </p:spTgt>
                                        </p:tgtEl>
                                        <p:attrNameLst>
                                          <p:attrName>ppt_h</p:attrName>
                                        </p:attrNameLst>
                                      </p:cBhvr>
                                      <p:tavLst>
                                        <p:tav tm="0">
                                          <p:val>
                                            <p:fltVal val="0"/>
                                          </p:val>
                                        </p:tav>
                                        <p:tav tm="100000">
                                          <p:val>
                                            <p:strVal val="#ppt_h"/>
                                          </p:val>
                                        </p:tav>
                                      </p:tavLst>
                                    </p:anim>
                                    <p:animEffect transition="in" filter="fade">
                                      <p:cBhvr>
                                        <p:cTn id="61" dur="300"/>
                                        <p:tgtEl>
                                          <p:spTgt spid="77">
                                            <p:bg/>
                                          </p:spTgt>
                                        </p:tgtEl>
                                      </p:cBhvr>
                                    </p:animEffect>
                                  </p:childTnLst>
                                </p:cTn>
                              </p:par>
                            </p:childTnLst>
                          </p:cTn>
                        </p:par>
                        <p:par>
                          <p:cTn id="62" fill="hold">
                            <p:stCondLst>
                              <p:cond delay="3000"/>
                            </p:stCondLst>
                            <p:childTnLst>
                              <p:par>
                                <p:cTn id="63" presetID="53" presetClass="entr" presetSubtype="16" fill="hold" grpId="0" nodeType="afterEffect">
                                  <p:stCondLst>
                                    <p:cond delay="0"/>
                                  </p:stCondLst>
                                  <p:childTnLst>
                                    <p:set>
                                      <p:cBhvr>
                                        <p:cTn id="64" dur="1" fill="hold">
                                          <p:stCondLst>
                                            <p:cond delay="0"/>
                                          </p:stCondLst>
                                        </p:cTn>
                                        <p:tgtEl>
                                          <p:spTgt spid="77">
                                            <p:txEl>
                                              <p:pRg st="0" end="0"/>
                                            </p:txEl>
                                          </p:spTgt>
                                        </p:tgtEl>
                                        <p:attrNameLst>
                                          <p:attrName>style.visibility</p:attrName>
                                        </p:attrNameLst>
                                      </p:cBhvr>
                                      <p:to>
                                        <p:strVal val="visible"/>
                                      </p:to>
                                    </p:set>
                                    <p:anim calcmode="lin" valueType="num">
                                      <p:cBhvr>
                                        <p:cTn id="65" dur="3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66" dur="3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67" dur="300"/>
                                        <p:tgtEl>
                                          <p:spTgt spid="77">
                                            <p:txEl>
                                              <p:pRg st="0" end="0"/>
                                            </p:txEl>
                                          </p:spTgt>
                                        </p:tgtEl>
                                      </p:cBhvr>
                                    </p:animEffect>
                                  </p:childTnLst>
                                </p:cTn>
                              </p:par>
                            </p:childTnLst>
                          </p:cTn>
                        </p:par>
                        <p:par>
                          <p:cTn id="68" fill="hold">
                            <p:stCondLst>
                              <p:cond delay="3300"/>
                            </p:stCondLst>
                            <p:childTnLst>
                              <p:par>
                                <p:cTn id="69" presetID="53" presetClass="entr" presetSubtype="16" fill="hold" grpId="0" nodeType="afterEffect">
                                  <p:stCondLst>
                                    <p:cond delay="0"/>
                                  </p:stCondLst>
                                  <p:childTnLst>
                                    <p:set>
                                      <p:cBhvr>
                                        <p:cTn id="70" dur="1" fill="hold">
                                          <p:stCondLst>
                                            <p:cond delay="0"/>
                                          </p:stCondLst>
                                        </p:cTn>
                                        <p:tgtEl>
                                          <p:spTgt spid="80">
                                            <p:bg/>
                                          </p:spTgt>
                                        </p:tgtEl>
                                        <p:attrNameLst>
                                          <p:attrName>style.visibility</p:attrName>
                                        </p:attrNameLst>
                                      </p:cBhvr>
                                      <p:to>
                                        <p:strVal val="visible"/>
                                      </p:to>
                                    </p:set>
                                    <p:anim calcmode="lin" valueType="num">
                                      <p:cBhvr>
                                        <p:cTn id="71" dur="300" fill="hold"/>
                                        <p:tgtEl>
                                          <p:spTgt spid="80">
                                            <p:bg/>
                                          </p:spTgt>
                                        </p:tgtEl>
                                        <p:attrNameLst>
                                          <p:attrName>ppt_w</p:attrName>
                                        </p:attrNameLst>
                                      </p:cBhvr>
                                      <p:tavLst>
                                        <p:tav tm="0">
                                          <p:val>
                                            <p:fltVal val="0"/>
                                          </p:val>
                                        </p:tav>
                                        <p:tav tm="100000">
                                          <p:val>
                                            <p:strVal val="#ppt_w"/>
                                          </p:val>
                                        </p:tav>
                                      </p:tavLst>
                                    </p:anim>
                                    <p:anim calcmode="lin" valueType="num">
                                      <p:cBhvr>
                                        <p:cTn id="72" dur="300" fill="hold"/>
                                        <p:tgtEl>
                                          <p:spTgt spid="80">
                                            <p:bg/>
                                          </p:spTgt>
                                        </p:tgtEl>
                                        <p:attrNameLst>
                                          <p:attrName>ppt_h</p:attrName>
                                        </p:attrNameLst>
                                      </p:cBhvr>
                                      <p:tavLst>
                                        <p:tav tm="0">
                                          <p:val>
                                            <p:fltVal val="0"/>
                                          </p:val>
                                        </p:tav>
                                        <p:tav tm="100000">
                                          <p:val>
                                            <p:strVal val="#ppt_h"/>
                                          </p:val>
                                        </p:tav>
                                      </p:tavLst>
                                    </p:anim>
                                    <p:animEffect transition="in" filter="fade">
                                      <p:cBhvr>
                                        <p:cTn id="73" dur="300"/>
                                        <p:tgtEl>
                                          <p:spTgt spid="80">
                                            <p:bg/>
                                          </p:spTgt>
                                        </p:tgtEl>
                                      </p:cBhvr>
                                    </p:animEffect>
                                  </p:childTnLst>
                                </p:cTn>
                              </p:par>
                            </p:childTnLst>
                          </p:cTn>
                        </p:par>
                        <p:par>
                          <p:cTn id="74" fill="hold">
                            <p:stCondLst>
                              <p:cond delay="3600"/>
                            </p:stCondLst>
                            <p:childTnLst>
                              <p:par>
                                <p:cTn id="75" presetID="53" presetClass="entr" presetSubtype="16" fill="hold" grpId="0" nodeType="afterEffect">
                                  <p:stCondLst>
                                    <p:cond delay="0"/>
                                  </p:stCondLst>
                                  <p:childTnLst>
                                    <p:set>
                                      <p:cBhvr>
                                        <p:cTn id="76" dur="1" fill="hold">
                                          <p:stCondLst>
                                            <p:cond delay="0"/>
                                          </p:stCondLst>
                                        </p:cTn>
                                        <p:tgtEl>
                                          <p:spTgt spid="80">
                                            <p:txEl>
                                              <p:pRg st="0" end="0"/>
                                            </p:txEl>
                                          </p:spTgt>
                                        </p:tgtEl>
                                        <p:attrNameLst>
                                          <p:attrName>style.visibility</p:attrName>
                                        </p:attrNameLst>
                                      </p:cBhvr>
                                      <p:to>
                                        <p:strVal val="visible"/>
                                      </p:to>
                                    </p:set>
                                    <p:anim calcmode="lin" valueType="num">
                                      <p:cBhvr>
                                        <p:cTn id="77" dur="3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80">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80">
                                            <p:txEl>
                                              <p:pRg st="0" end="0"/>
                                            </p:txEl>
                                          </p:spTgt>
                                        </p:tgtEl>
                                      </p:cBhvr>
                                    </p:animEffect>
                                  </p:childTnLst>
                                </p:cTn>
                              </p:par>
                            </p:childTnLst>
                          </p:cTn>
                        </p:par>
                        <p:par>
                          <p:cTn id="80" fill="hold">
                            <p:stCondLst>
                              <p:cond delay="3900"/>
                            </p:stCondLst>
                            <p:childTnLst>
                              <p:par>
                                <p:cTn id="81" presetID="53" presetClass="entr" presetSubtype="16" fill="hold" grpId="0" nodeType="afterEffect">
                                  <p:stCondLst>
                                    <p:cond delay="0"/>
                                  </p:stCondLst>
                                  <p:childTnLst>
                                    <p:set>
                                      <p:cBhvr>
                                        <p:cTn id="82" dur="1" fill="hold">
                                          <p:stCondLst>
                                            <p:cond delay="0"/>
                                          </p:stCondLst>
                                        </p:cTn>
                                        <p:tgtEl>
                                          <p:spTgt spid="83">
                                            <p:bg/>
                                          </p:spTgt>
                                        </p:tgtEl>
                                        <p:attrNameLst>
                                          <p:attrName>style.visibility</p:attrName>
                                        </p:attrNameLst>
                                      </p:cBhvr>
                                      <p:to>
                                        <p:strVal val="visible"/>
                                      </p:to>
                                    </p:set>
                                    <p:anim calcmode="lin" valueType="num">
                                      <p:cBhvr>
                                        <p:cTn id="83" dur="300" fill="hold"/>
                                        <p:tgtEl>
                                          <p:spTgt spid="83">
                                            <p:bg/>
                                          </p:spTgt>
                                        </p:tgtEl>
                                        <p:attrNameLst>
                                          <p:attrName>ppt_w</p:attrName>
                                        </p:attrNameLst>
                                      </p:cBhvr>
                                      <p:tavLst>
                                        <p:tav tm="0">
                                          <p:val>
                                            <p:fltVal val="0"/>
                                          </p:val>
                                        </p:tav>
                                        <p:tav tm="100000">
                                          <p:val>
                                            <p:strVal val="#ppt_w"/>
                                          </p:val>
                                        </p:tav>
                                      </p:tavLst>
                                    </p:anim>
                                    <p:anim calcmode="lin" valueType="num">
                                      <p:cBhvr>
                                        <p:cTn id="84" dur="300" fill="hold"/>
                                        <p:tgtEl>
                                          <p:spTgt spid="83">
                                            <p:bg/>
                                          </p:spTgt>
                                        </p:tgtEl>
                                        <p:attrNameLst>
                                          <p:attrName>ppt_h</p:attrName>
                                        </p:attrNameLst>
                                      </p:cBhvr>
                                      <p:tavLst>
                                        <p:tav tm="0">
                                          <p:val>
                                            <p:fltVal val="0"/>
                                          </p:val>
                                        </p:tav>
                                        <p:tav tm="100000">
                                          <p:val>
                                            <p:strVal val="#ppt_h"/>
                                          </p:val>
                                        </p:tav>
                                      </p:tavLst>
                                    </p:anim>
                                    <p:animEffect transition="in" filter="fade">
                                      <p:cBhvr>
                                        <p:cTn id="85" dur="300"/>
                                        <p:tgtEl>
                                          <p:spTgt spid="83">
                                            <p:bg/>
                                          </p:spTgt>
                                        </p:tgtEl>
                                      </p:cBhvr>
                                    </p:animEffect>
                                  </p:childTnLst>
                                </p:cTn>
                              </p:par>
                            </p:childTnLst>
                          </p:cTn>
                        </p:par>
                        <p:par>
                          <p:cTn id="86" fill="hold">
                            <p:stCondLst>
                              <p:cond delay="4200"/>
                            </p:stCondLst>
                            <p:childTnLst>
                              <p:par>
                                <p:cTn id="87" presetID="53" presetClass="entr" presetSubtype="16" fill="hold" grpId="0" nodeType="afterEffect">
                                  <p:stCondLst>
                                    <p:cond delay="0"/>
                                  </p:stCondLst>
                                  <p:childTnLst>
                                    <p:set>
                                      <p:cBhvr>
                                        <p:cTn id="88" dur="1" fill="hold">
                                          <p:stCondLst>
                                            <p:cond delay="0"/>
                                          </p:stCondLst>
                                        </p:cTn>
                                        <p:tgtEl>
                                          <p:spTgt spid="83">
                                            <p:txEl>
                                              <p:pRg st="0" end="0"/>
                                            </p:txEl>
                                          </p:spTgt>
                                        </p:tgtEl>
                                        <p:attrNameLst>
                                          <p:attrName>style.visibility</p:attrName>
                                        </p:attrNameLst>
                                      </p:cBhvr>
                                      <p:to>
                                        <p:strVal val="visible"/>
                                      </p:to>
                                    </p:set>
                                    <p:anim calcmode="lin" valueType="num">
                                      <p:cBhvr>
                                        <p:cTn id="89" dur="3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83">
                                            <p:txEl>
                                              <p:pRg st="0" end="0"/>
                                            </p:txEl>
                                          </p:spTgt>
                                        </p:tgtEl>
                                      </p:cBhvr>
                                    </p:animEffect>
                                  </p:childTnLst>
                                </p:cTn>
                              </p:par>
                            </p:childTnLst>
                          </p:cTn>
                        </p:par>
                        <p:par>
                          <p:cTn id="92" fill="hold">
                            <p:stCondLst>
                              <p:cond delay="4500"/>
                            </p:stCondLst>
                            <p:childTnLst>
                              <p:par>
                                <p:cTn id="93" presetID="53" presetClass="entr" presetSubtype="16" fill="hold" grpId="0" nodeType="afterEffect">
                                  <p:stCondLst>
                                    <p:cond delay="0"/>
                                  </p:stCondLst>
                                  <p:childTnLst>
                                    <p:set>
                                      <p:cBhvr>
                                        <p:cTn id="94" dur="1" fill="hold">
                                          <p:stCondLst>
                                            <p:cond delay="0"/>
                                          </p:stCondLst>
                                        </p:cTn>
                                        <p:tgtEl>
                                          <p:spTgt spid="86">
                                            <p:txEl>
                                              <p:pRg st="0" end="0"/>
                                            </p:txEl>
                                          </p:spTgt>
                                        </p:tgtEl>
                                        <p:attrNameLst>
                                          <p:attrName>style.visibility</p:attrName>
                                        </p:attrNameLst>
                                      </p:cBhvr>
                                      <p:to>
                                        <p:strVal val="visible"/>
                                      </p:to>
                                    </p:set>
                                    <p:anim calcmode="lin" valueType="num">
                                      <p:cBhvr>
                                        <p:cTn id="95" dur="300" fill="hold"/>
                                        <p:tgtEl>
                                          <p:spTgt spid="86">
                                            <p:txEl>
                                              <p:pRg st="0" end="0"/>
                                            </p:txEl>
                                          </p:spTgt>
                                        </p:tgtEl>
                                        <p:attrNameLst>
                                          <p:attrName>ppt_w</p:attrName>
                                        </p:attrNameLst>
                                      </p:cBhvr>
                                      <p:tavLst>
                                        <p:tav tm="0">
                                          <p:val>
                                            <p:fltVal val="0"/>
                                          </p:val>
                                        </p:tav>
                                        <p:tav tm="100000">
                                          <p:val>
                                            <p:strVal val="#ppt_w"/>
                                          </p:val>
                                        </p:tav>
                                      </p:tavLst>
                                    </p:anim>
                                    <p:anim calcmode="lin" valueType="num">
                                      <p:cBhvr>
                                        <p:cTn id="96" dur="300" fill="hold"/>
                                        <p:tgtEl>
                                          <p:spTgt spid="86">
                                            <p:txEl>
                                              <p:pRg st="0" end="0"/>
                                            </p:txEl>
                                          </p:spTgt>
                                        </p:tgtEl>
                                        <p:attrNameLst>
                                          <p:attrName>ppt_h</p:attrName>
                                        </p:attrNameLst>
                                      </p:cBhvr>
                                      <p:tavLst>
                                        <p:tav tm="0">
                                          <p:val>
                                            <p:fltVal val="0"/>
                                          </p:val>
                                        </p:tav>
                                        <p:tav tm="100000">
                                          <p:val>
                                            <p:strVal val="#ppt_h"/>
                                          </p:val>
                                        </p:tav>
                                      </p:tavLst>
                                    </p:anim>
                                    <p:animEffect transition="in" filter="fade">
                                      <p:cBhvr>
                                        <p:cTn id="97" dur="300"/>
                                        <p:tgtEl>
                                          <p:spTgt spid="86">
                                            <p:txEl>
                                              <p:pRg st="0" end="0"/>
                                            </p:txEl>
                                          </p:spTgt>
                                        </p:tgtEl>
                                      </p:cBhvr>
                                    </p:animEffect>
                                  </p:childTnLst>
                                </p:cTn>
                              </p:par>
                            </p:childTnLst>
                          </p:cTn>
                        </p:par>
                        <p:par>
                          <p:cTn id="98" fill="hold">
                            <p:stCondLst>
                              <p:cond delay="4800"/>
                            </p:stCondLst>
                            <p:childTnLst>
                              <p:par>
                                <p:cTn id="99" presetID="53" presetClass="entr" presetSubtype="16" fill="hold" grpId="0" nodeType="afterEffect">
                                  <p:stCondLst>
                                    <p:cond delay="0"/>
                                  </p:stCondLst>
                                  <p:childTnLst>
                                    <p:set>
                                      <p:cBhvr>
                                        <p:cTn id="100" dur="1" fill="hold">
                                          <p:stCondLst>
                                            <p:cond delay="0"/>
                                          </p:stCondLst>
                                        </p:cTn>
                                        <p:tgtEl>
                                          <p:spTgt spid="87">
                                            <p:txEl>
                                              <p:pRg st="0" end="0"/>
                                            </p:txEl>
                                          </p:spTgt>
                                        </p:tgtEl>
                                        <p:attrNameLst>
                                          <p:attrName>style.visibility</p:attrName>
                                        </p:attrNameLst>
                                      </p:cBhvr>
                                      <p:to>
                                        <p:strVal val="visible"/>
                                      </p:to>
                                    </p:set>
                                    <p:anim calcmode="lin" valueType="num">
                                      <p:cBhvr>
                                        <p:cTn id="101" dur="300" fill="hold"/>
                                        <p:tgtEl>
                                          <p:spTgt spid="87">
                                            <p:txEl>
                                              <p:pRg st="0" end="0"/>
                                            </p:txEl>
                                          </p:spTgt>
                                        </p:tgtEl>
                                        <p:attrNameLst>
                                          <p:attrName>ppt_w</p:attrName>
                                        </p:attrNameLst>
                                      </p:cBhvr>
                                      <p:tavLst>
                                        <p:tav tm="0">
                                          <p:val>
                                            <p:fltVal val="0"/>
                                          </p:val>
                                        </p:tav>
                                        <p:tav tm="100000">
                                          <p:val>
                                            <p:strVal val="#ppt_w"/>
                                          </p:val>
                                        </p:tav>
                                      </p:tavLst>
                                    </p:anim>
                                    <p:anim calcmode="lin" valueType="num">
                                      <p:cBhvr>
                                        <p:cTn id="102" dur="300" fill="hold"/>
                                        <p:tgtEl>
                                          <p:spTgt spid="87">
                                            <p:txEl>
                                              <p:pRg st="0" end="0"/>
                                            </p:txEl>
                                          </p:spTgt>
                                        </p:tgtEl>
                                        <p:attrNameLst>
                                          <p:attrName>ppt_h</p:attrName>
                                        </p:attrNameLst>
                                      </p:cBhvr>
                                      <p:tavLst>
                                        <p:tav tm="0">
                                          <p:val>
                                            <p:fltVal val="0"/>
                                          </p:val>
                                        </p:tav>
                                        <p:tav tm="100000">
                                          <p:val>
                                            <p:strVal val="#ppt_h"/>
                                          </p:val>
                                        </p:tav>
                                      </p:tavLst>
                                    </p:anim>
                                    <p:animEffect transition="in" filter="fade">
                                      <p:cBhvr>
                                        <p:cTn id="103" dur="300"/>
                                        <p:tgtEl>
                                          <p:spTgt spid="87">
                                            <p:txEl>
                                              <p:pRg st="0" end="0"/>
                                            </p:txEl>
                                          </p:spTgt>
                                        </p:tgtEl>
                                      </p:cBhvr>
                                    </p:animEffect>
                                  </p:childTnLst>
                                </p:cTn>
                              </p:par>
                            </p:childTnLst>
                          </p:cTn>
                        </p:par>
                        <p:par>
                          <p:cTn id="104" fill="hold">
                            <p:stCondLst>
                              <p:cond delay="5100"/>
                            </p:stCondLst>
                            <p:childTnLst>
                              <p:par>
                                <p:cTn id="105" presetID="53" presetClass="entr" presetSubtype="16" fill="hold" grpId="0" nodeType="afterEffect">
                                  <p:stCondLst>
                                    <p:cond delay="0"/>
                                  </p:stCondLst>
                                  <p:childTnLst>
                                    <p:set>
                                      <p:cBhvr>
                                        <p:cTn id="106" dur="1" fill="hold">
                                          <p:stCondLst>
                                            <p:cond delay="0"/>
                                          </p:stCondLst>
                                        </p:cTn>
                                        <p:tgtEl>
                                          <p:spTgt spid="88">
                                            <p:txEl>
                                              <p:pRg st="0" end="0"/>
                                            </p:txEl>
                                          </p:spTgt>
                                        </p:tgtEl>
                                        <p:attrNameLst>
                                          <p:attrName>style.visibility</p:attrName>
                                        </p:attrNameLst>
                                      </p:cBhvr>
                                      <p:to>
                                        <p:strVal val="visible"/>
                                      </p:to>
                                    </p:set>
                                    <p:anim calcmode="lin" valueType="num">
                                      <p:cBhvr>
                                        <p:cTn id="107" dur="300" fill="hold"/>
                                        <p:tgtEl>
                                          <p:spTgt spid="88">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88">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88">
                                            <p:txEl>
                                              <p:pRg st="0" end="0"/>
                                            </p:txEl>
                                          </p:spTgt>
                                        </p:tgtEl>
                                      </p:cBhvr>
                                    </p:animEffect>
                                  </p:childTnLst>
                                </p:cTn>
                              </p:par>
                            </p:childTnLst>
                          </p:cTn>
                        </p:par>
                        <p:par>
                          <p:cTn id="110" fill="hold">
                            <p:stCondLst>
                              <p:cond delay="5400"/>
                            </p:stCondLst>
                            <p:childTnLst>
                              <p:par>
                                <p:cTn id="111" presetID="53" presetClass="entr" presetSubtype="16" fill="hold" grpId="0" nodeType="afterEffect">
                                  <p:stCondLst>
                                    <p:cond delay="0"/>
                                  </p:stCondLst>
                                  <p:childTnLst>
                                    <p:set>
                                      <p:cBhvr>
                                        <p:cTn id="112" dur="1" fill="hold">
                                          <p:stCondLst>
                                            <p:cond delay="0"/>
                                          </p:stCondLst>
                                        </p:cTn>
                                        <p:tgtEl>
                                          <p:spTgt spid="89">
                                            <p:txEl>
                                              <p:pRg st="0" end="0"/>
                                            </p:txEl>
                                          </p:spTgt>
                                        </p:tgtEl>
                                        <p:attrNameLst>
                                          <p:attrName>style.visibility</p:attrName>
                                        </p:attrNameLst>
                                      </p:cBhvr>
                                      <p:to>
                                        <p:strVal val="visible"/>
                                      </p:to>
                                    </p:set>
                                    <p:anim calcmode="lin" valueType="num">
                                      <p:cBhvr>
                                        <p:cTn id="113" dur="300" fill="hold"/>
                                        <p:tgtEl>
                                          <p:spTgt spid="89">
                                            <p:txEl>
                                              <p:pRg st="0" end="0"/>
                                            </p:txEl>
                                          </p:spTgt>
                                        </p:tgtEl>
                                        <p:attrNameLst>
                                          <p:attrName>ppt_w</p:attrName>
                                        </p:attrNameLst>
                                      </p:cBhvr>
                                      <p:tavLst>
                                        <p:tav tm="0">
                                          <p:val>
                                            <p:fltVal val="0"/>
                                          </p:val>
                                        </p:tav>
                                        <p:tav tm="100000">
                                          <p:val>
                                            <p:strVal val="#ppt_w"/>
                                          </p:val>
                                        </p:tav>
                                      </p:tavLst>
                                    </p:anim>
                                    <p:anim calcmode="lin" valueType="num">
                                      <p:cBhvr>
                                        <p:cTn id="114" dur="300" fill="hold"/>
                                        <p:tgtEl>
                                          <p:spTgt spid="89">
                                            <p:txEl>
                                              <p:pRg st="0" end="0"/>
                                            </p:txEl>
                                          </p:spTgt>
                                        </p:tgtEl>
                                        <p:attrNameLst>
                                          <p:attrName>ppt_h</p:attrName>
                                        </p:attrNameLst>
                                      </p:cBhvr>
                                      <p:tavLst>
                                        <p:tav tm="0">
                                          <p:val>
                                            <p:fltVal val="0"/>
                                          </p:val>
                                        </p:tav>
                                        <p:tav tm="100000">
                                          <p:val>
                                            <p:strVal val="#ppt_h"/>
                                          </p:val>
                                        </p:tav>
                                      </p:tavLst>
                                    </p:anim>
                                    <p:animEffect transition="in" filter="fade">
                                      <p:cBhvr>
                                        <p:cTn id="115" dur="300"/>
                                        <p:tgtEl>
                                          <p:spTgt spid="89">
                                            <p:txEl>
                                              <p:pRg st="0" end="0"/>
                                            </p:txEl>
                                          </p:spTgt>
                                        </p:tgtEl>
                                      </p:cBhvr>
                                    </p:animEffect>
                                  </p:childTnLst>
                                </p:cTn>
                              </p:par>
                            </p:childTnLst>
                          </p:cTn>
                        </p:par>
                        <p:par>
                          <p:cTn id="116" fill="hold">
                            <p:stCondLst>
                              <p:cond delay="5700"/>
                            </p:stCondLst>
                            <p:childTnLst>
                              <p:par>
                                <p:cTn id="117" presetID="53" presetClass="entr" presetSubtype="16" fill="hold" grpId="0" nodeType="afterEffect">
                                  <p:stCondLst>
                                    <p:cond delay="0"/>
                                  </p:stCondLst>
                                  <p:childTnLst>
                                    <p:set>
                                      <p:cBhvr>
                                        <p:cTn id="118" dur="1" fill="hold">
                                          <p:stCondLst>
                                            <p:cond delay="0"/>
                                          </p:stCondLst>
                                        </p:cTn>
                                        <p:tgtEl>
                                          <p:spTgt spid="90">
                                            <p:txEl>
                                              <p:pRg st="0" end="0"/>
                                            </p:txEl>
                                          </p:spTgt>
                                        </p:tgtEl>
                                        <p:attrNameLst>
                                          <p:attrName>style.visibility</p:attrName>
                                        </p:attrNameLst>
                                      </p:cBhvr>
                                      <p:to>
                                        <p:strVal val="visible"/>
                                      </p:to>
                                    </p:set>
                                    <p:anim calcmode="lin" valueType="num">
                                      <p:cBhvr>
                                        <p:cTn id="119" dur="300" fill="hold"/>
                                        <p:tgtEl>
                                          <p:spTgt spid="90">
                                            <p:txEl>
                                              <p:pRg st="0" end="0"/>
                                            </p:txEl>
                                          </p:spTgt>
                                        </p:tgtEl>
                                        <p:attrNameLst>
                                          <p:attrName>ppt_w</p:attrName>
                                        </p:attrNameLst>
                                      </p:cBhvr>
                                      <p:tavLst>
                                        <p:tav tm="0">
                                          <p:val>
                                            <p:fltVal val="0"/>
                                          </p:val>
                                        </p:tav>
                                        <p:tav tm="100000">
                                          <p:val>
                                            <p:strVal val="#ppt_w"/>
                                          </p:val>
                                        </p:tav>
                                      </p:tavLst>
                                    </p:anim>
                                    <p:anim calcmode="lin" valueType="num">
                                      <p:cBhvr>
                                        <p:cTn id="120" dur="300" fill="hold"/>
                                        <p:tgtEl>
                                          <p:spTgt spid="90">
                                            <p:txEl>
                                              <p:pRg st="0" end="0"/>
                                            </p:txEl>
                                          </p:spTgt>
                                        </p:tgtEl>
                                        <p:attrNameLst>
                                          <p:attrName>ppt_h</p:attrName>
                                        </p:attrNameLst>
                                      </p:cBhvr>
                                      <p:tavLst>
                                        <p:tav tm="0">
                                          <p:val>
                                            <p:fltVal val="0"/>
                                          </p:val>
                                        </p:tav>
                                        <p:tav tm="100000">
                                          <p:val>
                                            <p:strVal val="#ppt_h"/>
                                          </p:val>
                                        </p:tav>
                                      </p:tavLst>
                                    </p:anim>
                                    <p:animEffect transition="in" filter="fade">
                                      <p:cBhvr>
                                        <p:cTn id="121" dur="300"/>
                                        <p:tgtEl>
                                          <p:spTgt spid="90">
                                            <p:txEl>
                                              <p:pRg st="0" end="0"/>
                                            </p:txEl>
                                          </p:spTgt>
                                        </p:tgtEl>
                                      </p:cBhvr>
                                    </p:animEffect>
                                  </p:childTnLst>
                                </p:cTn>
                              </p:par>
                            </p:childTnLst>
                          </p:cTn>
                        </p:par>
                        <p:par>
                          <p:cTn id="122" fill="hold">
                            <p:stCondLst>
                              <p:cond delay="6000"/>
                            </p:stCondLst>
                            <p:childTnLst>
                              <p:par>
                                <p:cTn id="123" presetID="53" presetClass="entr" presetSubtype="16" fill="hold" grpId="0" nodeType="afterEffect">
                                  <p:stCondLst>
                                    <p:cond delay="0"/>
                                  </p:stCondLst>
                                  <p:childTnLst>
                                    <p:set>
                                      <p:cBhvr>
                                        <p:cTn id="124" dur="1" fill="hold">
                                          <p:stCondLst>
                                            <p:cond delay="0"/>
                                          </p:stCondLst>
                                        </p:cTn>
                                        <p:tgtEl>
                                          <p:spTgt spid="91">
                                            <p:txEl>
                                              <p:pRg st="0" end="0"/>
                                            </p:txEl>
                                          </p:spTgt>
                                        </p:tgtEl>
                                        <p:attrNameLst>
                                          <p:attrName>style.visibility</p:attrName>
                                        </p:attrNameLst>
                                      </p:cBhvr>
                                      <p:to>
                                        <p:strVal val="visible"/>
                                      </p:to>
                                    </p:set>
                                    <p:anim calcmode="lin" valueType="num">
                                      <p:cBhvr>
                                        <p:cTn id="125" dur="300" fill="hold"/>
                                        <p:tgtEl>
                                          <p:spTgt spid="91">
                                            <p:txEl>
                                              <p:pRg st="0" end="0"/>
                                            </p:txEl>
                                          </p:spTgt>
                                        </p:tgtEl>
                                        <p:attrNameLst>
                                          <p:attrName>ppt_w</p:attrName>
                                        </p:attrNameLst>
                                      </p:cBhvr>
                                      <p:tavLst>
                                        <p:tav tm="0">
                                          <p:val>
                                            <p:fltVal val="0"/>
                                          </p:val>
                                        </p:tav>
                                        <p:tav tm="100000">
                                          <p:val>
                                            <p:strVal val="#ppt_w"/>
                                          </p:val>
                                        </p:tav>
                                      </p:tavLst>
                                    </p:anim>
                                    <p:anim calcmode="lin" valueType="num">
                                      <p:cBhvr>
                                        <p:cTn id="126" dur="300" fill="hold"/>
                                        <p:tgtEl>
                                          <p:spTgt spid="91">
                                            <p:txEl>
                                              <p:pRg st="0" end="0"/>
                                            </p:txEl>
                                          </p:spTgt>
                                        </p:tgtEl>
                                        <p:attrNameLst>
                                          <p:attrName>ppt_h</p:attrName>
                                        </p:attrNameLst>
                                      </p:cBhvr>
                                      <p:tavLst>
                                        <p:tav tm="0">
                                          <p:val>
                                            <p:fltVal val="0"/>
                                          </p:val>
                                        </p:tav>
                                        <p:tav tm="100000">
                                          <p:val>
                                            <p:strVal val="#ppt_h"/>
                                          </p:val>
                                        </p:tav>
                                      </p:tavLst>
                                    </p:anim>
                                    <p:animEffect transition="in" filter="fade">
                                      <p:cBhvr>
                                        <p:cTn id="127" dur="300"/>
                                        <p:tgtEl>
                                          <p:spTgt spid="91">
                                            <p:txEl>
                                              <p:pRg st="0" end="0"/>
                                            </p:txEl>
                                          </p:spTgt>
                                        </p:tgtEl>
                                      </p:cBhvr>
                                    </p:animEffect>
                                  </p:childTnLst>
                                </p:cTn>
                              </p:par>
                            </p:childTnLst>
                          </p:cTn>
                        </p:par>
                        <p:par>
                          <p:cTn id="128" fill="hold">
                            <p:stCondLst>
                              <p:cond delay="6300"/>
                            </p:stCondLst>
                            <p:childTnLst>
                              <p:par>
                                <p:cTn id="129" presetID="53" presetClass="entr" presetSubtype="16" fill="hold" grpId="0" nodeType="afterEffect">
                                  <p:stCondLst>
                                    <p:cond delay="0"/>
                                  </p:stCondLst>
                                  <p:childTnLst>
                                    <p:set>
                                      <p:cBhvr>
                                        <p:cTn id="130" dur="1" fill="hold">
                                          <p:stCondLst>
                                            <p:cond delay="0"/>
                                          </p:stCondLst>
                                        </p:cTn>
                                        <p:tgtEl>
                                          <p:spTgt spid="92">
                                            <p:txEl>
                                              <p:pRg st="0" end="0"/>
                                            </p:txEl>
                                          </p:spTgt>
                                        </p:tgtEl>
                                        <p:attrNameLst>
                                          <p:attrName>style.visibility</p:attrName>
                                        </p:attrNameLst>
                                      </p:cBhvr>
                                      <p:to>
                                        <p:strVal val="visible"/>
                                      </p:to>
                                    </p:set>
                                    <p:anim calcmode="lin" valueType="num">
                                      <p:cBhvr>
                                        <p:cTn id="131" dur="300" fill="hold"/>
                                        <p:tgtEl>
                                          <p:spTgt spid="92">
                                            <p:txEl>
                                              <p:pRg st="0" end="0"/>
                                            </p:txEl>
                                          </p:spTgt>
                                        </p:tgtEl>
                                        <p:attrNameLst>
                                          <p:attrName>ppt_w</p:attrName>
                                        </p:attrNameLst>
                                      </p:cBhvr>
                                      <p:tavLst>
                                        <p:tav tm="0">
                                          <p:val>
                                            <p:fltVal val="0"/>
                                          </p:val>
                                        </p:tav>
                                        <p:tav tm="100000">
                                          <p:val>
                                            <p:strVal val="#ppt_w"/>
                                          </p:val>
                                        </p:tav>
                                      </p:tavLst>
                                    </p:anim>
                                    <p:anim calcmode="lin" valueType="num">
                                      <p:cBhvr>
                                        <p:cTn id="132" dur="300" fill="hold"/>
                                        <p:tgtEl>
                                          <p:spTgt spid="92">
                                            <p:txEl>
                                              <p:pRg st="0" end="0"/>
                                            </p:txEl>
                                          </p:spTgt>
                                        </p:tgtEl>
                                        <p:attrNameLst>
                                          <p:attrName>ppt_h</p:attrName>
                                        </p:attrNameLst>
                                      </p:cBhvr>
                                      <p:tavLst>
                                        <p:tav tm="0">
                                          <p:val>
                                            <p:fltVal val="0"/>
                                          </p:val>
                                        </p:tav>
                                        <p:tav tm="100000">
                                          <p:val>
                                            <p:strVal val="#ppt_h"/>
                                          </p:val>
                                        </p:tav>
                                      </p:tavLst>
                                    </p:anim>
                                    <p:animEffect transition="in" filter="fade">
                                      <p:cBhvr>
                                        <p:cTn id="133" dur="300"/>
                                        <p:tgtEl>
                                          <p:spTgt spid="92">
                                            <p:txEl>
                                              <p:pRg st="0" end="0"/>
                                            </p:txEl>
                                          </p:spTgt>
                                        </p:tgtEl>
                                      </p:cBhvr>
                                    </p:animEffect>
                                  </p:childTnLst>
                                </p:cTn>
                              </p:par>
                            </p:childTnLst>
                          </p:cTn>
                        </p:par>
                        <p:par>
                          <p:cTn id="134" fill="hold">
                            <p:stCondLst>
                              <p:cond delay="6600"/>
                            </p:stCondLst>
                            <p:childTnLst>
                              <p:par>
                                <p:cTn id="135" presetID="53" presetClass="entr" presetSubtype="16" fill="hold" grpId="0" nodeType="afterEffect">
                                  <p:stCondLst>
                                    <p:cond delay="0"/>
                                  </p:stCondLst>
                                  <p:childTnLst>
                                    <p:set>
                                      <p:cBhvr>
                                        <p:cTn id="136" dur="1" fill="hold">
                                          <p:stCondLst>
                                            <p:cond delay="0"/>
                                          </p:stCondLst>
                                        </p:cTn>
                                        <p:tgtEl>
                                          <p:spTgt spid="93">
                                            <p:txEl>
                                              <p:pRg st="0" end="0"/>
                                            </p:txEl>
                                          </p:spTgt>
                                        </p:tgtEl>
                                        <p:attrNameLst>
                                          <p:attrName>style.visibility</p:attrName>
                                        </p:attrNameLst>
                                      </p:cBhvr>
                                      <p:to>
                                        <p:strVal val="visible"/>
                                      </p:to>
                                    </p:set>
                                    <p:anim calcmode="lin" valueType="num">
                                      <p:cBhvr>
                                        <p:cTn id="137" dur="300" fill="hold"/>
                                        <p:tgtEl>
                                          <p:spTgt spid="93">
                                            <p:txEl>
                                              <p:pRg st="0" end="0"/>
                                            </p:txEl>
                                          </p:spTgt>
                                        </p:tgtEl>
                                        <p:attrNameLst>
                                          <p:attrName>ppt_w</p:attrName>
                                        </p:attrNameLst>
                                      </p:cBhvr>
                                      <p:tavLst>
                                        <p:tav tm="0">
                                          <p:val>
                                            <p:fltVal val="0"/>
                                          </p:val>
                                        </p:tav>
                                        <p:tav tm="100000">
                                          <p:val>
                                            <p:strVal val="#ppt_w"/>
                                          </p:val>
                                        </p:tav>
                                      </p:tavLst>
                                    </p:anim>
                                    <p:anim calcmode="lin" valueType="num">
                                      <p:cBhvr>
                                        <p:cTn id="138" dur="300" fill="hold"/>
                                        <p:tgtEl>
                                          <p:spTgt spid="93">
                                            <p:txEl>
                                              <p:pRg st="0" end="0"/>
                                            </p:txEl>
                                          </p:spTgt>
                                        </p:tgtEl>
                                        <p:attrNameLst>
                                          <p:attrName>ppt_h</p:attrName>
                                        </p:attrNameLst>
                                      </p:cBhvr>
                                      <p:tavLst>
                                        <p:tav tm="0">
                                          <p:val>
                                            <p:fltVal val="0"/>
                                          </p:val>
                                        </p:tav>
                                        <p:tav tm="100000">
                                          <p:val>
                                            <p:strVal val="#ppt_h"/>
                                          </p:val>
                                        </p:tav>
                                      </p:tavLst>
                                    </p:anim>
                                    <p:animEffect transition="in" filter="fade">
                                      <p:cBhvr>
                                        <p:cTn id="139" dur="300"/>
                                        <p:tgtEl>
                                          <p:spTgt spid="93">
                                            <p:txEl>
                                              <p:pRg st="0" end="0"/>
                                            </p:txEl>
                                          </p:spTgt>
                                        </p:tgtEl>
                                      </p:cBhvr>
                                    </p:animEffect>
                                  </p:childTnLst>
                                </p:cTn>
                              </p:par>
                            </p:childTnLst>
                          </p:cTn>
                        </p:par>
                        <p:par>
                          <p:cTn id="140" fill="hold">
                            <p:stCondLst>
                              <p:cond delay="6900"/>
                            </p:stCondLst>
                            <p:childTnLst>
                              <p:par>
                                <p:cTn id="141" presetID="53" presetClass="entr" presetSubtype="16" fill="hold" grpId="0" nodeType="afterEffect">
                                  <p:stCondLst>
                                    <p:cond delay="0"/>
                                  </p:stCondLst>
                                  <p:childTnLst>
                                    <p:set>
                                      <p:cBhvr>
                                        <p:cTn id="142" dur="1" fill="hold">
                                          <p:stCondLst>
                                            <p:cond delay="0"/>
                                          </p:stCondLst>
                                        </p:cTn>
                                        <p:tgtEl>
                                          <p:spTgt spid="94">
                                            <p:txEl>
                                              <p:pRg st="0" end="0"/>
                                            </p:txEl>
                                          </p:spTgt>
                                        </p:tgtEl>
                                        <p:attrNameLst>
                                          <p:attrName>style.visibility</p:attrName>
                                        </p:attrNameLst>
                                      </p:cBhvr>
                                      <p:to>
                                        <p:strVal val="visible"/>
                                      </p:to>
                                    </p:set>
                                    <p:anim calcmode="lin" valueType="num">
                                      <p:cBhvr>
                                        <p:cTn id="143" dur="300" fill="hold"/>
                                        <p:tgtEl>
                                          <p:spTgt spid="94">
                                            <p:txEl>
                                              <p:pRg st="0" end="0"/>
                                            </p:txEl>
                                          </p:spTgt>
                                        </p:tgtEl>
                                        <p:attrNameLst>
                                          <p:attrName>ppt_w</p:attrName>
                                        </p:attrNameLst>
                                      </p:cBhvr>
                                      <p:tavLst>
                                        <p:tav tm="0">
                                          <p:val>
                                            <p:fltVal val="0"/>
                                          </p:val>
                                        </p:tav>
                                        <p:tav tm="100000">
                                          <p:val>
                                            <p:strVal val="#ppt_w"/>
                                          </p:val>
                                        </p:tav>
                                      </p:tavLst>
                                    </p:anim>
                                    <p:anim calcmode="lin" valueType="num">
                                      <p:cBhvr>
                                        <p:cTn id="144" dur="300" fill="hold"/>
                                        <p:tgtEl>
                                          <p:spTgt spid="94">
                                            <p:txEl>
                                              <p:pRg st="0" end="0"/>
                                            </p:txEl>
                                          </p:spTgt>
                                        </p:tgtEl>
                                        <p:attrNameLst>
                                          <p:attrName>ppt_h</p:attrName>
                                        </p:attrNameLst>
                                      </p:cBhvr>
                                      <p:tavLst>
                                        <p:tav tm="0">
                                          <p:val>
                                            <p:fltVal val="0"/>
                                          </p:val>
                                        </p:tav>
                                        <p:tav tm="100000">
                                          <p:val>
                                            <p:strVal val="#ppt_h"/>
                                          </p:val>
                                        </p:tav>
                                      </p:tavLst>
                                    </p:anim>
                                    <p:animEffect transition="in" filter="fade">
                                      <p:cBhvr>
                                        <p:cTn id="145" dur="300"/>
                                        <p:tgtEl>
                                          <p:spTgt spid="94">
                                            <p:txEl>
                                              <p:pRg st="0" end="0"/>
                                            </p:txEl>
                                          </p:spTgt>
                                        </p:tgtEl>
                                      </p:cBhvr>
                                    </p:animEffect>
                                  </p:childTnLst>
                                </p:cTn>
                              </p:par>
                            </p:childTnLst>
                          </p:cTn>
                        </p:par>
                        <p:par>
                          <p:cTn id="146" fill="hold">
                            <p:stCondLst>
                              <p:cond delay="7200"/>
                            </p:stCondLst>
                            <p:childTnLst>
                              <p:par>
                                <p:cTn id="147" presetID="53" presetClass="entr" presetSubtype="16" fill="hold" grpId="0" nodeType="afterEffect">
                                  <p:stCondLst>
                                    <p:cond delay="0"/>
                                  </p:stCondLst>
                                  <p:childTnLst>
                                    <p:set>
                                      <p:cBhvr>
                                        <p:cTn id="148" dur="1" fill="hold">
                                          <p:stCondLst>
                                            <p:cond delay="0"/>
                                          </p:stCondLst>
                                        </p:cTn>
                                        <p:tgtEl>
                                          <p:spTgt spid="95">
                                            <p:txEl>
                                              <p:pRg st="0" end="0"/>
                                            </p:txEl>
                                          </p:spTgt>
                                        </p:tgtEl>
                                        <p:attrNameLst>
                                          <p:attrName>style.visibility</p:attrName>
                                        </p:attrNameLst>
                                      </p:cBhvr>
                                      <p:to>
                                        <p:strVal val="visible"/>
                                      </p:to>
                                    </p:set>
                                    <p:anim calcmode="lin" valueType="num">
                                      <p:cBhvr>
                                        <p:cTn id="149" dur="300" fill="hold"/>
                                        <p:tgtEl>
                                          <p:spTgt spid="95">
                                            <p:txEl>
                                              <p:pRg st="0" end="0"/>
                                            </p:txEl>
                                          </p:spTgt>
                                        </p:tgtEl>
                                        <p:attrNameLst>
                                          <p:attrName>ppt_w</p:attrName>
                                        </p:attrNameLst>
                                      </p:cBhvr>
                                      <p:tavLst>
                                        <p:tav tm="0">
                                          <p:val>
                                            <p:fltVal val="0"/>
                                          </p:val>
                                        </p:tav>
                                        <p:tav tm="100000">
                                          <p:val>
                                            <p:strVal val="#ppt_w"/>
                                          </p:val>
                                        </p:tav>
                                      </p:tavLst>
                                    </p:anim>
                                    <p:anim calcmode="lin" valueType="num">
                                      <p:cBhvr>
                                        <p:cTn id="150" dur="300" fill="hold"/>
                                        <p:tgtEl>
                                          <p:spTgt spid="95">
                                            <p:txEl>
                                              <p:pRg st="0" end="0"/>
                                            </p:txEl>
                                          </p:spTgt>
                                        </p:tgtEl>
                                        <p:attrNameLst>
                                          <p:attrName>ppt_h</p:attrName>
                                        </p:attrNameLst>
                                      </p:cBhvr>
                                      <p:tavLst>
                                        <p:tav tm="0">
                                          <p:val>
                                            <p:fltVal val="0"/>
                                          </p:val>
                                        </p:tav>
                                        <p:tav tm="100000">
                                          <p:val>
                                            <p:strVal val="#ppt_h"/>
                                          </p:val>
                                        </p:tav>
                                      </p:tavLst>
                                    </p:anim>
                                    <p:animEffect transition="in" filter="fade">
                                      <p:cBhvr>
                                        <p:cTn id="151" dur="300"/>
                                        <p:tgtEl>
                                          <p:spTgt spid="95">
                                            <p:txEl>
                                              <p:pRg st="0" end="0"/>
                                            </p:txEl>
                                          </p:spTgt>
                                        </p:tgtEl>
                                      </p:cBhvr>
                                    </p:animEffect>
                                  </p:childTnLst>
                                </p:cTn>
                              </p:par>
                            </p:childTnLst>
                          </p:cTn>
                        </p:par>
                        <p:par>
                          <p:cTn id="152" fill="hold">
                            <p:stCondLst>
                              <p:cond delay="7500"/>
                            </p:stCondLst>
                            <p:childTnLst>
                              <p:par>
                                <p:cTn id="153" presetID="53" presetClass="entr" presetSubtype="16" fill="hold" grpId="0" nodeType="afterEffect">
                                  <p:stCondLst>
                                    <p:cond delay="0"/>
                                  </p:stCondLst>
                                  <p:childTnLst>
                                    <p:set>
                                      <p:cBhvr>
                                        <p:cTn id="154" dur="1" fill="hold">
                                          <p:stCondLst>
                                            <p:cond delay="0"/>
                                          </p:stCondLst>
                                        </p:cTn>
                                        <p:tgtEl>
                                          <p:spTgt spid="96">
                                            <p:txEl>
                                              <p:pRg st="0" end="0"/>
                                            </p:txEl>
                                          </p:spTgt>
                                        </p:tgtEl>
                                        <p:attrNameLst>
                                          <p:attrName>style.visibility</p:attrName>
                                        </p:attrNameLst>
                                      </p:cBhvr>
                                      <p:to>
                                        <p:strVal val="visible"/>
                                      </p:to>
                                    </p:set>
                                    <p:anim calcmode="lin" valueType="num">
                                      <p:cBhvr>
                                        <p:cTn id="155" dur="300" fill="hold"/>
                                        <p:tgtEl>
                                          <p:spTgt spid="96">
                                            <p:txEl>
                                              <p:pRg st="0" end="0"/>
                                            </p:txEl>
                                          </p:spTgt>
                                        </p:tgtEl>
                                        <p:attrNameLst>
                                          <p:attrName>ppt_w</p:attrName>
                                        </p:attrNameLst>
                                      </p:cBhvr>
                                      <p:tavLst>
                                        <p:tav tm="0">
                                          <p:val>
                                            <p:fltVal val="0"/>
                                          </p:val>
                                        </p:tav>
                                        <p:tav tm="100000">
                                          <p:val>
                                            <p:strVal val="#ppt_w"/>
                                          </p:val>
                                        </p:tav>
                                      </p:tavLst>
                                    </p:anim>
                                    <p:anim calcmode="lin" valueType="num">
                                      <p:cBhvr>
                                        <p:cTn id="156" dur="300" fill="hold"/>
                                        <p:tgtEl>
                                          <p:spTgt spid="96">
                                            <p:txEl>
                                              <p:pRg st="0" end="0"/>
                                            </p:txEl>
                                          </p:spTgt>
                                        </p:tgtEl>
                                        <p:attrNameLst>
                                          <p:attrName>ppt_h</p:attrName>
                                        </p:attrNameLst>
                                      </p:cBhvr>
                                      <p:tavLst>
                                        <p:tav tm="0">
                                          <p:val>
                                            <p:fltVal val="0"/>
                                          </p:val>
                                        </p:tav>
                                        <p:tav tm="100000">
                                          <p:val>
                                            <p:strVal val="#ppt_h"/>
                                          </p:val>
                                        </p:tav>
                                      </p:tavLst>
                                    </p:anim>
                                    <p:animEffect transition="in" filter="fade">
                                      <p:cBhvr>
                                        <p:cTn id="157" dur="300"/>
                                        <p:tgtEl>
                                          <p:spTgt spid="96">
                                            <p:txEl>
                                              <p:pRg st="0" end="0"/>
                                            </p:txEl>
                                          </p:spTgt>
                                        </p:tgtEl>
                                      </p:cBhvr>
                                    </p:animEffect>
                                  </p:childTnLst>
                                </p:cTn>
                              </p:par>
                            </p:childTnLst>
                          </p:cTn>
                        </p:par>
                        <p:par>
                          <p:cTn id="158" fill="hold">
                            <p:stCondLst>
                              <p:cond delay="7800"/>
                            </p:stCondLst>
                            <p:childTnLst>
                              <p:par>
                                <p:cTn id="159" presetID="53" presetClass="entr" presetSubtype="16" fill="hold" grpId="0" nodeType="afterEffect">
                                  <p:stCondLst>
                                    <p:cond delay="0"/>
                                  </p:stCondLst>
                                  <p:childTnLst>
                                    <p:set>
                                      <p:cBhvr>
                                        <p:cTn id="160" dur="1" fill="hold">
                                          <p:stCondLst>
                                            <p:cond delay="0"/>
                                          </p:stCondLst>
                                        </p:cTn>
                                        <p:tgtEl>
                                          <p:spTgt spid="97">
                                            <p:txEl>
                                              <p:pRg st="0" end="0"/>
                                            </p:txEl>
                                          </p:spTgt>
                                        </p:tgtEl>
                                        <p:attrNameLst>
                                          <p:attrName>style.visibility</p:attrName>
                                        </p:attrNameLst>
                                      </p:cBhvr>
                                      <p:to>
                                        <p:strVal val="visible"/>
                                      </p:to>
                                    </p:set>
                                    <p:anim calcmode="lin" valueType="num">
                                      <p:cBhvr>
                                        <p:cTn id="161" dur="300" fill="hold"/>
                                        <p:tgtEl>
                                          <p:spTgt spid="97">
                                            <p:txEl>
                                              <p:pRg st="0" end="0"/>
                                            </p:txEl>
                                          </p:spTgt>
                                        </p:tgtEl>
                                        <p:attrNameLst>
                                          <p:attrName>ppt_w</p:attrName>
                                        </p:attrNameLst>
                                      </p:cBhvr>
                                      <p:tavLst>
                                        <p:tav tm="0">
                                          <p:val>
                                            <p:fltVal val="0"/>
                                          </p:val>
                                        </p:tav>
                                        <p:tav tm="100000">
                                          <p:val>
                                            <p:strVal val="#ppt_w"/>
                                          </p:val>
                                        </p:tav>
                                      </p:tavLst>
                                    </p:anim>
                                    <p:anim calcmode="lin" valueType="num">
                                      <p:cBhvr>
                                        <p:cTn id="162" dur="300" fill="hold"/>
                                        <p:tgtEl>
                                          <p:spTgt spid="97">
                                            <p:txEl>
                                              <p:pRg st="0" end="0"/>
                                            </p:txEl>
                                          </p:spTgt>
                                        </p:tgtEl>
                                        <p:attrNameLst>
                                          <p:attrName>ppt_h</p:attrName>
                                        </p:attrNameLst>
                                      </p:cBhvr>
                                      <p:tavLst>
                                        <p:tav tm="0">
                                          <p:val>
                                            <p:fltVal val="0"/>
                                          </p:val>
                                        </p:tav>
                                        <p:tav tm="100000">
                                          <p:val>
                                            <p:strVal val="#ppt_h"/>
                                          </p:val>
                                        </p:tav>
                                      </p:tavLst>
                                    </p:anim>
                                    <p:animEffect transition="in" filter="fade">
                                      <p:cBhvr>
                                        <p:cTn id="163" dur="300"/>
                                        <p:tgtEl>
                                          <p:spTgt spid="9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P spid="68" grpId="0" build="p" animBg="1">
        <p:tmplLst>
          <p:tmpl lvl="1">
            <p:tnLst>
              <p:par>
                <p:cTn presetID="53" presetClass="entr" presetSubtype="16"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p:cTn dur="300" fill="hold"/>
                        <p:tgtEl>
                          <p:spTgt spid="68"/>
                        </p:tgtEl>
                        <p:attrNameLst>
                          <p:attrName>ppt_w</p:attrName>
                        </p:attrNameLst>
                      </p:cBhvr>
                      <p:tavLst>
                        <p:tav tm="0">
                          <p:val>
                            <p:fltVal val="0"/>
                          </p:val>
                        </p:tav>
                        <p:tav tm="100000">
                          <p:val>
                            <p:strVal val="#ppt_w"/>
                          </p:val>
                        </p:tav>
                      </p:tavLst>
                    </p:anim>
                    <p:anim calcmode="lin" valueType="num">
                      <p:cBhvr>
                        <p:cTn dur="300" fill="hold"/>
                        <p:tgtEl>
                          <p:spTgt spid="68"/>
                        </p:tgtEl>
                        <p:attrNameLst>
                          <p:attrName>ppt_h</p:attrName>
                        </p:attrNameLst>
                      </p:cBhvr>
                      <p:tavLst>
                        <p:tav tm="0">
                          <p:val>
                            <p:fltVal val="0"/>
                          </p:val>
                        </p:tav>
                        <p:tav tm="100000">
                          <p:val>
                            <p:strVal val="#ppt_h"/>
                          </p:val>
                        </p:tav>
                      </p:tavLst>
                    </p:anim>
                    <p:animEffect transition="in" filter="fade">
                      <p:cBhvr>
                        <p:cTn dur="300"/>
                        <p:tgtEl>
                          <p:spTgt spid="68"/>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p:cTn dur="300" fill="hold"/>
                        <p:tgtEl>
                          <p:spTgt spid="68"/>
                        </p:tgtEl>
                        <p:attrNameLst>
                          <p:attrName>ppt_w</p:attrName>
                        </p:attrNameLst>
                      </p:cBhvr>
                      <p:tavLst>
                        <p:tav tm="0">
                          <p:val>
                            <p:fltVal val="0"/>
                          </p:val>
                        </p:tav>
                        <p:tav tm="100000">
                          <p:val>
                            <p:strVal val="#ppt_w"/>
                          </p:val>
                        </p:tav>
                      </p:tavLst>
                    </p:anim>
                    <p:anim calcmode="lin" valueType="num">
                      <p:cBhvr>
                        <p:cTn dur="300" fill="hold"/>
                        <p:tgtEl>
                          <p:spTgt spid="68"/>
                        </p:tgtEl>
                        <p:attrNameLst>
                          <p:attrName>ppt_h</p:attrName>
                        </p:attrNameLst>
                      </p:cBhvr>
                      <p:tavLst>
                        <p:tav tm="0">
                          <p:val>
                            <p:fltVal val="0"/>
                          </p:val>
                        </p:tav>
                        <p:tav tm="100000">
                          <p:val>
                            <p:strVal val="#ppt_h"/>
                          </p:val>
                        </p:tav>
                      </p:tavLst>
                    </p:anim>
                    <p:animEffect transition="in" filter="fade">
                      <p:cBhvr>
                        <p:cTn dur="300"/>
                        <p:tgtEl>
                          <p:spTgt spid="68"/>
                        </p:tgtEl>
                      </p:cBhvr>
                    </p:animEffect>
                  </p:childTnLst>
                </p:cTn>
              </p:par>
            </p:tnLst>
          </p:tmpl>
        </p:tmplLst>
      </p:bldP>
      <p:bldP spid="71" grpId="0" build="p" animBg="1">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74" grpId="0" build="p" animBg="1">
        <p:tmplLst>
          <p:tmpl lvl="1">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300" fill="hold"/>
                        <p:tgtEl>
                          <p:spTgt spid="74"/>
                        </p:tgtEl>
                        <p:attrNameLst>
                          <p:attrName>ppt_w</p:attrName>
                        </p:attrNameLst>
                      </p:cBhvr>
                      <p:tavLst>
                        <p:tav tm="0">
                          <p:val>
                            <p:fltVal val="0"/>
                          </p:val>
                        </p:tav>
                        <p:tav tm="100000">
                          <p:val>
                            <p:strVal val="#ppt_w"/>
                          </p:val>
                        </p:tav>
                      </p:tavLst>
                    </p:anim>
                    <p:anim calcmode="lin" valueType="num">
                      <p:cBhvr>
                        <p:cTn dur="300" fill="hold"/>
                        <p:tgtEl>
                          <p:spTgt spid="74"/>
                        </p:tgtEl>
                        <p:attrNameLst>
                          <p:attrName>ppt_h</p:attrName>
                        </p:attrNameLst>
                      </p:cBhvr>
                      <p:tavLst>
                        <p:tav tm="0">
                          <p:val>
                            <p:fltVal val="0"/>
                          </p:val>
                        </p:tav>
                        <p:tav tm="100000">
                          <p:val>
                            <p:strVal val="#ppt_h"/>
                          </p:val>
                        </p:tav>
                      </p:tavLst>
                    </p:anim>
                    <p:animEffect transition="in" filter="fade">
                      <p:cBhvr>
                        <p:cTn dur="300"/>
                        <p:tgtEl>
                          <p:spTgt spid="74"/>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300" fill="hold"/>
                        <p:tgtEl>
                          <p:spTgt spid="74"/>
                        </p:tgtEl>
                        <p:attrNameLst>
                          <p:attrName>ppt_w</p:attrName>
                        </p:attrNameLst>
                      </p:cBhvr>
                      <p:tavLst>
                        <p:tav tm="0">
                          <p:val>
                            <p:fltVal val="0"/>
                          </p:val>
                        </p:tav>
                        <p:tav tm="100000">
                          <p:val>
                            <p:strVal val="#ppt_w"/>
                          </p:val>
                        </p:tav>
                      </p:tavLst>
                    </p:anim>
                    <p:anim calcmode="lin" valueType="num">
                      <p:cBhvr>
                        <p:cTn dur="300" fill="hold"/>
                        <p:tgtEl>
                          <p:spTgt spid="74"/>
                        </p:tgtEl>
                        <p:attrNameLst>
                          <p:attrName>ppt_h</p:attrName>
                        </p:attrNameLst>
                      </p:cBhvr>
                      <p:tavLst>
                        <p:tav tm="0">
                          <p:val>
                            <p:fltVal val="0"/>
                          </p:val>
                        </p:tav>
                        <p:tav tm="100000">
                          <p:val>
                            <p:strVal val="#ppt_h"/>
                          </p:val>
                        </p:tav>
                      </p:tavLst>
                    </p:anim>
                    <p:animEffect transition="in" filter="fade">
                      <p:cBhvr>
                        <p:cTn dur="300"/>
                        <p:tgtEl>
                          <p:spTgt spid="74"/>
                        </p:tgtEl>
                      </p:cBhvr>
                    </p:animEffect>
                  </p:childTnLst>
                </p:cTn>
              </p:par>
            </p:tnLst>
          </p:tmpl>
        </p:tmplLst>
      </p:bldP>
      <p:bldP spid="77" grpId="0" build="p" animBg="1">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Lst>
      </p:bldP>
      <p:bldP spid="80" grpId="0" build="p" animBg="1">
        <p:tmplLst>
          <p:tmpl lvl="1">
            <p:tnLst>
              <p:par>
                <p:cTn presetID="53" presetClass="entr" presetSubtype="16"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p:cTn dur="300" fill="hold"/>
                        <p:tgtEl>
                          <p:spTgt spid="80"/>
                        </p:tgtEl>
                        <p:attrNameLst>
                          <p:attrName>ppt_w</p:attrName>
                        </p:attrNameLst>
                      </p:cBhvr>
                      <p:tavLst>
                        <p:tav tm="0">
                          <p:val>
                            <p:fltVal val="0"/>
                          </p:val>
                        </p:tav>
                        <p:tav tm="100000">
                          <p:val>
                            <p:strVal val="#ppt_w"/>
                          </p:val>
                        </p:tav>
                      </p:tavLst>
                    </p:anim>
                    <p:anim calcmode="lin" valueType="num">
                      <p:cBhvr>
                        <p:cTn dur="300" fill="hold"/>
                        <p:tgtEl>
                          <p:spTgt spid="80"/>
                        </p:tgtEl>
                        <p:attrNameLst>
                          <p:attrName>ppt_h</p:attrName>
                        </p:attrNameLst>
                      </p:cBhvr>
                      <p:tavLst>
                        <p:tav tm="0">
                          <p:val>
                            <p:fltVal val="0"/>
                          </p:val>
                        </p:tav>
                        <p:tav tm="100000">
                          <p:val>
                            <p:strVal val="#ppt_h"/>
                          </p:val>
                        </p:tav>
                      </p:tavLst>
                    </p:anim>
                    <p:animEffect transition="in" filter="fade">
                      <p:cBhvr>
                        <p:cTn dur="300"/>
                        <p:tgtEl>
                          <p:spTgt spid="80"/>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p:cTn dur="300" fill="hold"/>
                        <p:tgtEl>
                          <p:spTgt spid="80"/>
                        </p:tgtEl>
                        <p:attrNameLst>
                          <p:attrName>ppt_w</p:attrName>
                        </p:attrNameLst>
                      </p:cBhvr>
                      <p:tavLst>
                        <p:tav tm="0">
                          <p:val>
                            <p:fltVal val="0"/>
                          </p:val>
                        </p:tav>
                        <p:tav tm="100000">
                          <p:val>
                            <p:strVal val="#ppt_w"/>
                          </p:val>
                        </p:tav>
                      </p:tavLst>
                    </p:anim>
                    <p:anim calcmode="lin" valueType="num">
                      <p:cBhvr>
                        <p:cTn dur="300" fill="hold"/>
                        <p:tgtEl>
                          <p:spTgt spid="80"/>
                        </p:tgtEl>
                        <p:attrNameLst>
                          <p:attrName>ppt_h</p:attrName>
                        </p:attrNameLst>
                      </p:cBhvr>
                      <p:tavLst>
                        <p:tav tm="0">
                          <p:val>
                            <p:fltVal val="0"/>
                          </p:val>
                        </p:tav>
                        <p:tav tm="100000">
                          <p:val>
                            <p:strVal val="#ppt_h"/>
                          </p:val>
                        </p:tav>
                      </p:tavLst>
                    </p:anim>
                    <p:animEffect transition="in" filter="fade">
                      <p:cBhvr>
                        <p:cTn dur="300"/>
                        <p:tgtEl>
                          <p:spTgt spid="80"/>
                        </p:tgtEl>
                      </p:cBhvr>
                    </p:animEffect>
                  </p:childTnLst>
                </p:cTn>
              </p:par>
            </p:tnLst>
          </p:tmpl>
        </p:tmplLst>
      </p:bldP>
      <p:bldP spid="83" grpId="0" build="p" animBg="1">
        <p:tmplLst>
          <p:tmpl lvl="1">
            <p:tnLst>
              <p:par>
                <p:cTn presetID="53" presetClass="entr" presetSubtype="16"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300" fill="hold"/>
                        <p:tgtEl>
                          <p:spTgt spid="83"/>
                        </p:tgtEl>
                        <p:attrNameLst>
                          <p:attrName>ppt_w</p:attrName>
                        </p:attrNameLst>
                      </p:cBhvr>
                      <p:tavLst>
                        <p:tav tm="0">
                          <p:val>
                            <p:fltVal val="0"/>
                          </p:val>
                        </p:tav>
                        <p:tav tm="100000">
                          <p:val>
                            <p:strVal val="#ppt_w"/>
                          </p:val>
                        </p:tav>
                      </p:tavLst>
                    </p:anim>
                    <p:anim calcmode="lin" valueType="num">
                      <p:cBhvr>
                        <p:cTn dur="300" fill="hold"/>
                        <p:tgtEl>
                          <p:spTgt spid="83"/>
                        </p:tgtEl>
                        <p:attrNameLst>
                          <p:attrName>ppt_h</p:attrName>
                        </p:attrNameLst>
                      </p:cBhvr>
                      <p:tavLst>
                        <p:tav tm="0">
                          <p:val>
                            <p:fltVal val="0"/>
                          </p:val>
                        </p:tav>
                        <p:tav tm="100000">
                          <p:val>
                            <p:strVal val="#ppt_h"/>
                          </p:val>
                        </p:tav>
                      </p:tavLst>
                    </p:anim>
                    <p:animEffect transition="in" filter="fade">
                      <p:cBhvr>
                        <p:cTn dur="300"/>
                        <p:tgtEl>
                          <p:spTgt spid="83"/>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300" fill="hold"/>
                        <p:tgtEl>
                          <p:spTgt spid="83"/>
                        </p:tgtEl>
                        <p:attrNameLst>
                          <p:attrName>ppt_w</p:attrName>
                        </p:attrNameLst>
                      </p:cBhvr>
                      <p:tavLst>
                        <p:tav tm="0">
                          <p:val>
                            <p:fltVal val="0"/>
                          </p:val>
                        </p:tav>
                        <p:tav tm="100000">
                          <p:val>
                            <p:strVal val="#ppt_w"/>
                          </p:val>
                        </p:tav>
                      </p:tavLst>
                    </p:anim>
                    <p:anim calcmode="lin" valueType="num">
                      <p:cBhvr>
                        <p:cTn dur="300" fill="hold"/>
                        <p:tgtEl>
                          <p:spTgt spid="83"/>
                        </p:tgtEl>
                        <p:attrNameLst>
                          <p:attrName>ppt_h</p:attrName>
                        </p:attrNameLst>
                      </p:cBhvr>
                      <p:tavLst>
                        <p:tav tm="0">
                          <p:val>
                            <p:fltVal val="0"/>
                          </p:val>
                        </p:tav>
                        <p:tav tm="100000">
                          <p:val>
                            <p:strVal val="#ppt_h"/>
                          </p:val>
                        </p:tav>
                      </p:tavLst>
                    </p:anim>
                    <p:animEffect transition="in" filter="fade">
                      <p:cBhvr>
                        <p:cTn dur="300"/>
                        <p:tgtEl>
                          <p:spTgt spid="83"/>
                        </p:tgtEl>
                      </p:cBhvr>
                    </p:animEffect>
                  </p:childTnLst>
                </p:cTn>
              </p:par>
            </p:tnLst>
          </p:tmpl>
        </p:tmplLst>
      </p:bldP>
      <p:bldP spid="86" grpId="0" build="p">
        <p:tmplLst>
          <p:tmpl lvl="1">
            <p:tnLst>
              <p:par>
                <p:cTn presetID="53" presetClass="entr" presetSubtype="16"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p:cTn dur="300" fill="hold"/>
                        <p:tgtEl>
                          <p:spTgt spid="86"/>
                        </p:tgtEl>
                        <p:attrNameLst>
                          <p:attrName>ppt_w</p:attrName>
                        </p:attrNameLst>
                      </p:cBhvr>
                      <p:tavLst>
                        <p:tav tm="0">
                          <p:val>
                            <p:fltVal val="0"/>
                          </p:val>
                        </p:tav>
                        <p:tav tm="100000">
                          <p:val>
                            <p:strVal val="#ppt_w"/>
                          </p:val>
                        </p:tav>
                      </p:tavLst>
                    </p:anim>
                    <p:anim calcmode="lin" valueType="num">
                      <p:cBhvr>
                        <p:cTn dur="300" fill="hold"/>
                        <p:tgtEl>
                          <p:spTgt spid="86"/>
                        </p:tgtEl>
                        <p:attrNameLst>
                          <p:attrName>ppt_h</p:attrName>
                        </p:attrNameLst>
                      </p:cBhvr>
                      <p:tavLst>
                        <p:tav tm="0">
                          <p:val>
                            <p:fltVal val="0"/>
                          </p:val>
                        </p:tav>
                        <p:tav tm="100000">
                          <p:val>
                            <p:strVal val="#ppt_h"/>
                          </p:val>
                        </p:tav>
                      </p:tavLst>
                    </p:anim>
                    <p:animEffect transition="in" filter="fade">
                      <p:cBhvr>
                        <p:cTn dur="300"/>
                        <p:tgtEl>
                          <p:spTgt spid="86"/>
                        </p:tgtEl>
                      </p:cBhvr>
                    </p:animEffect>
                  </p:childTnLst>
                </p:cTn>
              </p:par>
            </p:tnLst>
          </p:tmpl>
        </p:tmplLst>
      </p:bldP>
      <p:bldP spid="87" grpId="0" build="p">
        <p:tmplLst>
          <p:tmpl lvl="1">
            <p:tnLst>
              <p:par>
                <p:cTn presetID="53" presetClass="entr" presetSubtype="16"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p:cTn dur="300" fill="hold"/>
                        <p:tgtEl>
                          <p:spTgt spid="87"/>
                        </p:tgtEl>
                        <p:attrNameLst>
                          <p:attrName>ppt_w</p:attrName>
                        </p:attrNameLst>
                      </p:cBhvr>
                      <p:tavLst>
                        <p:tav tm="0">
                          <p:val>
                            <p:fltVal val="0"/>
                          </p:val>
                        </p:tav>
                        <p:tav tm="100000">
                          <p:val>
                            <p:strVal val="#ppt_w"/>
                          </p:val>
                        </p:tav>
                      </p:tavLst>
                    </p:anim>
                    <p:anim calcmode="lin" valueType="num">
                      <p:cBhvr>
                        <p:cTn dur="300" fill="hold"/>
                        <p:tgtEl>
                          <p:spTgt spid="87"/>
                        </p:tgtEl>
                        <p:attrNameLst>
                          <p:attrName>ppt_h</p:attrName>
                        </p:attrNameLst>
                      </p:cBhvr>
                      <p:tavLst>
                        <p:tav tm="0">
                          <p:val>
                            <p:fltVal val="0"/>
                          </p:val>
                        </p:tav>
                        <p:tav tm="100000">
                          <p:val>
                            <p:strVal val="#ppt_h"/>
                          </p:val>
                        </p:tav>
                      </p:tavLst>
                    </p:anim>
                    <p:animEffect transition="in" filter="fade">
                      <p:cBhvr>
                        <p:cTn dur="300"/>
                        <p:tgtEl>
                          <p:spTgt spid="87"/>
                        </p:tgtEl>
                      </p:cBhvr>
                    </p:animEffect>
                  </p:childTnLst>
                </p:cTn>
              </p:par>
            </p:tnLst>
          </p:tmpl>
        </p:tmplLst>
      </p:bldP>
      <p:bldP spid="88" grpId="0" build="p">
        <p:tmplLst>
          <p:tmpl lvl="1">
            <p:tnLst>
              <p:par>
                <p:cTn presetID="53" presetClass="entr" presetSubtype="16"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p:cTn dur="300" fill="hold"/>
                        <p:tgtEl>
                          <p:spTgt spid="88"/>
                        </p:tgtEl>
                        <p:attrNameLst>
                          <p:attrName>ppt_w</p:attrName>
                        </p:attrNameLst>
                      </p:cBhvr>
                      <p:tavLst>
                        <p:tav tm="0">
                          <p:val>
                            <p:fltVal val="0"/>
                          </p:val>
                        </p:tav>
                        <p:tav tm="100000">
                          <p:val>
                            <p:strVal val="#ppt_w"/>
                          </p:val>
                        </p:tav>
                      </p:tavLst>
                    </p:anim>
                    <p:anim calcmode="lin" valueType="num">
                      <p:cBhvr>
                        <p:cTn dur="300" fill="hold"/>
                        <p:tgtEl>
                          <p:spTgt spid="88"/>
                        </p:tgtEl>
                        <p:attrNameLst>
                          <p:attrName>ppt_h</p:attrName>
                        </p:attrNameLst>
                      </p:cBhvr>
                      <p:tavLst>
                        <p:tav tm="0">
                          <p:val>
                            <p:fltVal val="0"/>
                          </p:val>
                        </p:tav>
                        <p:tav tm="100000">
                          <p:val>
                            <p:strVal val="#ppt_h"/>
                          </p:val>
                        </p:tav>
                      </p:tavLst>
                    </p:anim>
                    <p:animEffect transition="in" filter="fade">
                      <p:cBhvr>
                        <p:cTn dur="300"/>
                        <p:tgtEl>
                          <p:spTgt spid="88"/>
                        </p:tgtEl>
                      </p:cBhvr>
                    </p:animEffect>
                  </p:childTnLst>
                </p:cTn>
              </p:par>
            </p:tnLst>
          </p:tmpl>
        </p:tmplLst>
      </p:bldP>
      <p:bldP spid="89" grpId="0" build="p">
        <p:tmplLst>
          <p:tmpl lvl="1">
            <p:tnLst>
              <p:par>
                <p:cTn presetID="53" presetClass="entr" presetSubtype="16"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p:cTn dur="300" fill="hold"/>
                        <p:tgtEl>
                          <p:spTgt spid="89"/>
                        </p:tgtEl>
                        <p:attrNameLst>
                          <p:attrName>ppt_w</p:attrName>
                        </p:attrNameLst>
                      </p:cBhvr>
                      <p:tavLst>
                        <p:tav tm="0">
                          <p:val>
                            <p:fltVal val="0"/>
                          </p:val>
                        </p:tav>
                        <p:tav tm="100000">
                          <p:val>
                            <p:strVal val="#ppt_w"/>
                          </p:val>
                        </p:tav>
                      </p:tavLst>
                    </p:anim>
                    <p:anim calcmode="lin" valueType="num">
                      <p:cBhvr>
                        <p:cTn dur="300" fill="hold"/>
                        <p:tgtEl>
                          <p:spTgt spid="89"/>
                        </p:tgtEl>
                        <p:attrNameLst>
                          <p:attrName>ppt_h</p:attrName>
                        </p:attrNameLst>
                      </p:cBhvr>
                      <p:tavLst>
                        <p:tav tm="0">
                          <p:val>
                            <p:fltVal val="0"/>
                          </p:val>
                        </p:tav>
                        <p:tav tm="100000">
                          <p:val>
                            <p:strVal val="#ppt_h"/>
                          </p:val>
                        </p:tav>
                      </p:tavLst>
                    </p:anim>
                    <p:animEffect transition="in" filter="fade">
                      <p:cBhvr>
                        <p:cTn dur="300"/>
                        <p:tgtEl>
                          <p:spTgt spid="89"/>
                        </p:tgtEl>
                      </p:cBhvr>
                    </p:animEffect>
                  </p:childTnLst>
                </p:cTn>
              </p:par>
            </p:tnLst>
          </p:tmpl>
        </p:tmplLst>
      </p:bldP>
      <p:bldP spid="90" grpId="0" build="p">
        <p:tmplLst>
          <p:tmpl lvl="1">
            <p:tnLst>
              <p:par>
                <p:cTn presetID="53" presetClass="entr" presetSubtype="16" fill="hold" nodeType="afterEffect">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p:cTn dur="300" fill="hold"/>
                        <p:tgtEl>
                          <p:spTgt spid="90"/>
                        </p:tgtEl>
                        <p:attrNameLst>
                          <p:attrName>ppt_w</p:attrName>
                        </p:attrNameLst>
                      </p:cBhvr>
                      <p:tavLst>
                        <p:tav tm="0">
                          <p:val>
                            <p:fltVal val="0"/>
                          </p:val>
                        </p:tav>
                        <p:tav tm="100000">
                          <p:val>
                            <p:strVal val="#ppt_w"/>
                          </p:val>
                        </p:tav>
                      </p:tavLst>
                    </p:anim>
                    <p:anim calcmode="lin" valueType="num">
                      <p:cBhvr>
                        <p:cTn dur="300" fill="hold"/>
                        <p:tgtEl>
                          <p:spTgt spid="90"/>
                        </p:tgtEl>
                        <p:attrNameLst>
                          <p:attrName>ppt_h</p:attrName>
                        </p:attrNameLst>
                      </p:cBhvr>
                      <p:tavLst>
                        <p:tav tm="0">
                          <p:val>
                            <p:fltVal val="0"/>
                          </p:val>
                        </p:tav>
                        <p:tav tm="100000">
                          <p:val>
                            <p:strVal val="#ppt_h"/>
                          </p:val>
                        </p:tav>
                      </p:tavLst>
                    </p:anim>
                    <p:animEffect transition="in" filter="fade">
                      <p:cBhvr>
                        <p:cTn dur="300"/>
                        <p:tgtEl>
                          <p:spTgt spid="90"/>
                        </p:tgtEl>
                      </p:cBhvr>
                    </p:animEffect>
                  </p:childTnLst>
                </p:cTn>
              </p:par>
            </p:tnLst>
          </p:tmpl>
        </p:tmplLst>
      </p:bldP>
      <p:bldP spid="91" grpId="0" build="p">
        <p:tmplLst>
          <p:tmpl lvl="1">
            <p:tnLst>
              <p:par>
                <p:cTn presetID="53" presetClass="entr" presetSubtype="16" fill="hold" nodeType="after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p:cTn dur="300" fill="hold"/>
                        <p:tgtEl>
                          <p:spTgt spid="91"/>
                        </p:tgtEl>
                        <p:attrNameLst>
                          <p:attrName>ppt_w</p:attrName>
                        </p:attrNameLst>
                      </p:cBhvr>
                      <p:tavLst>
                        <p:tav tm="0">
                          <p:val>
                            <p:fltVal val="0"/>
                          </p:val>
                        </p:tav>
                        <p:tav tm="100000">
                          <p:val>
                            <p:strVal val="#ppt_w"/>
                          </p:val>
                        </p:tav>
                      </p:tavLst>
                    </p:anim>
                    <p:anim calcmode="lin" valueType="num">
                      <p:cBhvr>
                        <p:cTn dur="300" fill="hold"/>
                        <p:tgtEl>
                          <p:spTgt spid="91"/>
                        </p:tgtEl>
                        <p:attrNameLst>
                          <p:attrName>ppt_h</p:attrName>
                        </p:attrNameLst>
                      </p:cBhvr>
                      <p:tavLst>
                        <p:tav tm="0">
                          <p:val>
                            <p:fltVal val="0"/>
                          </p:val>
                        </p:tav>
                        <p:tav tm="100000">
                          <p:val>
                            <p:strVal val="#ppt_h"/>
                          </p:val>
                        </p:tav>
                      </p:tavLst>
                    </p:anim>
                    <p:animEffect transition="in" filter="fade">
                      <p:cBhvr>
                        <p:cTn dur="300"/>
                        <p:tgtEl>
                          <p:spTgt spid="91"/>
                        </p:tgtEl>
                      </p:cBhvr>
                    </p:animEffect>
                  </p:childTnLst>
                </p:cTn>
              </p:par>
            </p:tnLst>
          </p:tmpl>
        </p:tmplLst>
      </p:bldP>
      <p:bldP spid="92" grpId="0" build="p">
        <p:tmplLst>
          <p:tmpl lvl="1">
            <p:tnLst>
              <p:par>
                <p:cTn presetID="53" presetClass="entr" presetSubtype="16" fill="hold" nodeType="afterEffect">
                  <p:stCondLst>
                    <p:cond delay="0"/>
                  </p:stCondLst>
                  <p:childTnLst>
                    <p:set>
                      <p:cBhvr>
                        <p:cTn dur="1" fill="hold">
                          <p:stCondLst>
                            <p:cond delay="0"/>
                          </p:stCondLst>
                        </p:cTn>
                        <p:tgtEl>
                          <p:spTgt spid="92"/>
                        </p:tgtEl>
                        <p:attrNameLst>
                          <p:attrName>style.visibility</p:attrName>
                        </p:attrNameLst>
                      </p:cBhvr>
                      <p:to>
                        <p:strVal val="visible"/>
                      </p:to>
                    </p:set>
                    <p:anim calcmode="lin" valueType="num">
                      <p:cBhvr>
                        <p:cTn dur="300" fill="hold"/>
                        <p:tgtEl>
                          <p:spTgt spid="92"/>
                        </p:tgtEl>
                        <p:attrNameLst>
                          <p:attrName>ppt_w</p:attrName>
                        </p:attrNameLst>
                      </p:cBhvr>
                      <p:tavLst>
                        <p:tav tm="0">
                          <p:val>
                            <p:fltVal val="0"/>
                          </p:val>
                        </p:tav>
                        <p:tav tm="100000">
                          <p:val>
                            <p:strVal val="#ppt_w"/>
                          </p:val>
                        </p:tav>
                      </p:tavLst>
                    </p:anim>
                    <p:anim calcmode="lin" valueType="num">
                      <p:cBhvr>
                        <p:cTn dur="300" fill="hold"/>
                        <p:tgtEl>
                          <p:spTgt spid="92"/>
                        </p:tgtEl>
                        <p:attrNameLst>
                          <p:attrName>ppt_h</p:attrName>
                        </p:attrNameLst>
                      </p:cBhvr>
                      <p:tavLst>
                        <p:tav tm="0">
                          <p:val>
                            <p:fltVal val="0"/>
                          </p:val>
                        </p:tav>
                        <p:tav tm="100000">
                          <p:val>
                            <p:strVal val="#ppt_h"/>
                          </p:val>
                        </p:tav>
                      </p:tavLst>
                    </p:anim>
                    <p:animEffect transition="in" filter="fade">
                      <p:cBhvr>
                        <p:cTn dur="300"/>
                        <p:tgtEl>
                          <p:spTgt spid="92"/>
                        </p:tgtEl>
                      </p:cBhvr>
                    </p:animEffect>
                  </p:childTnLst>
                </p:cTn>
              </p:par>
            </p:tnLst>
          </p:tmpl>
        </p:tmplLst>
      </p:bldP>
      <p:bldP spid="93" grpId="0" build="p">
        <p:tmplLst>
          <p:tmpl lvl="1">
            <p:tnLst>
              <p:par>
                <p:cTn presetID="53" presetClass="entr" presetSubtype="16" fill="hold" nodeType="afterEffect">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p:cTn dur="300" fill="hold"/>
                        <p:tgtEl>
                          <p:spTgt spid="93"/>
                        </p:tgtEl>
                        <p:attrNameLst>
                          <p:attrName>ppt_w</p:attrName>
                        </p:attrNameLst>
                      </p:cBhvr>
                      <p:tavLst>
                        <p:tav tm="0">
                          <p:val>
                            <p:fltVal val="0"/>
                          </p:val>
                        </p:tav>
                        <p:tav tm="100000">
                          <p:val>
                            <p:strVal val="#ppt_w"/>
                          </p:val>
                        </p:tav>
                      </p:tavLst>
                    </p:anim>
                    <p:anim calcmode="lin" valueType="num">
                      <p:cBhvr>
                        <p:cTn dur="300" fill="hold"/>
                        <p:tgtEl>
                          <p:spTgt spid="93"/>
                        </p:tgtEl>
                        <p:attrNameLst>
                          <p:attrName>ppt_h</p:attrName>
                        </p:attrNameLst>
                      </p:cBhvr>
                      <p:tavLst>
                        <p:tav tm="0">
                          <p:val>
                            <p:fltVal val="0"/>
                          </p:val>
                        </p:tav>
                        <p:tav tm="100000">
                          <p:val>
                            <p:strVal val="#ppt_h"/>
                          </p:val>
                        </p:tav>
                      </p:tavLst>
                    </p:anim>
                    <p:animEffect transition="in" filter="fade">
                      <p:cBhvr>
                        <p:cTn dur="300"/>
                        <p:tgtEl>
                          <p:spTgt spid="93"/>
                        </p:tgtEl>
                      </p:cBhvr>
                    </p:animEffect>
                  </p:childTnLst>
                </p:cTn>
              </p:par>
            </p:tnLst>
          </p:tmpl>
        </p:tmplLst>
      </p:bldP>
      <p:bldP spid="94" grpId="0" build="p">
        <p:tmplLst>
          <p:tmpl lvl="1">
            <p:tnLst>
              <p:par>
                <p:cTn presetID="53" presetClass="entr" presetSubtype="16"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p:cTn dur="300" fill="hold"/>
                        <p:tgtEl>
                          <p:spTgt spid="94"/>
                        </p:tgtEl>
                        <p:attrNameLst>
                          <p:attrName>ppt_w</p:attrName>
                        </p:attrNameLst>
                      </p:cBhvr>
                      <p:tavLst>
                        <p:tav tm="0">
                          <p:val>
                            <p:fltVal val="0"/>
                          </p:val>
                        </p:tav>
                        <p:tav tm="100000">
                          <p:val>
                            <p:strVal val="#ppt_w"/>
                          </p:val>
                        </p:tav>
                      </p:tavLst>
                    </p:anim>
                    <p:anim calcmode="lin" valueType="num">
                      <p:cBhvr>
                        <p:cTn dur="300" fill="hold"/>
                        <p:tgtEl>
                          <p:spTgt spid="94"/>
                        </p:tgtEl>
                        <p:attrNameLst>
                          <p:attrName>ppt_h</p:attrName>
                        </p:attrNameLst>
                      </p:cBhvr>
                      <p:tavLst>
                        <p:tav tm="0">
                          <p:val>
                            <p:fltVal val="0"/>
                          </p:val>
                        </p:tav>
                        <p:tav tm="100000">
                          <p:val>
                            <p:strVal val="#ppt_h"/>
                          </p:val>
                        </p:tav>
                      </p:tavLst>
                    </p:anim>
                    <p:animEffect transition="in" filter="fade">
                      <p:cBhvr>
                        <p:cTn dur="300"/>
                        <p:tgtEl>
                          <p:spTgt spid="94"/>
                        </p:tgtEl>
                      </p:cBhvr>
                    </p:animEffect>
                  </p:childTnLst>
                </p:cTn>
              </p:par>
            </p:tnLst>
          </p:tmpl>
        </p:tmplLst>
      </p:bldP>
      <p:bldP spid="95" grpId="0" build="p">
        <p:tmplLst>
          <p:tmpl lvl="1">
            <p:tnLst>
              <p:par>
                <p:cTn presetID="53" presetClass="entr" presetSubtype="16"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 calcmode="lin" valueType="num">
                      <p:cBhvr>
                        <p:cTn dur="300" fill="hold"/>
                        <p:tgtEl>
                          <p:spTgt spid="95"/>
                        </p:tgtEl>
                        <p:attrNameLst>
                          <p:attrName>ppt_w</p:attrName>
                        </p:attrNameLst>
                      </p:cBhvr>
                      <p:tavLst>
                        <p:tav tm="0">
                          <p:val>
                            <p:fltVal val="0"/>
                          </p:val>
                        </p:tav>
                        <p:tav tm="100000">
                          <p:val>
                            <p:strVal val="#ppt_w"/>
                          </p:val>
                        </p:tav>
                      </p:tavLst>
                    </p:anim>
                    <p:anim calcmode="lin" valueType="num">
                      <p:cBhvr>
                        <p:cTn dur="300" fill="hold"/>
                        <p:tgtEl>
                          <p:spTgt spid="95"/>
                        </p:tgtEl>
                        <p:attrNameLst>
                          <p:attrName>ppt_h</p:attrName>
                        </p:attrNameLst>
                      </p:cBhvr>
                      <p:tavLst>
                        <p:tav tm="0">
                          <p:val>
                            <p:fltVal val="0"/>
                          </p:val>
                        </p:tav>
                        <p:tav tm="100000">
                          <p:val>
                            <p:strVal val="#ppt_h"/>
                          </p:val>
                        </p:tav>
                      </p:tavLst>
                    </p:anim>
                    <p:animEffect transition="in" filter="fade">
                      <p:cBhvr>
                        <p:cTn dur="300"/>
                        <p:tgtEl>
                          <p:spTgt spid="95"/>
                        </p:tgtEl>
                      </p:cBhvr>
                    </p:animEffect>
                  </p:childTnLst>
                </p:cTn>
              </p:par>
            </p:tnLst>
          </p:tmpl>
        </p:tmplLst>
      </p:bldP>
      <p:bldP spid="96" grpId="0" build="p">
        <p:tmplLst>
          <p:tmpl lvl="1">
            <p:tnLst>
              <p:par>
                <p:cTn presetID="53" presetClass="entr" presetSubtype="16"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p:cTn dur="300" fill="hold"/>
                        <p:tgtEl>
                          <p:spTgt spid="96"/>
                        </p:tgtEl>
                        <p:attrNameLst>
                          <p:attrName>ppt_w</p:attrName>
                        </p:attrNameLst>
                      </p:cBhvr>
                      <p:tavLst>
                        <p:tav tm="0">
                          <p:val>
                            <p:fltVal val="0"/>
                          </p:val>
                        </p:tav>
                        <p:tav tm="100000">
                          <p:val>
                            <p:strVal val="#ppt_w"/>
                          </p:val>
                        </p:tav>
                      </p:tavLst>
                    </p:anim>
                    <p:anim calcmode="lin" valueType="num">
                      <p:cBhvr>
                        <p:cTn dur="300" fill="hold"/>
                        <p:tgtEl>
                          <p:spTgt spid="96"/>
                        </p:tgtEl>
                        <p:attrNameLst>
                          <p:attrName>ppt_h</p:attrName>
                        </p:attrNameLst>
                      </p:cBhvr>
                      <p:tavLst>
                        <p:tav tm="0">
                          <p:val>
                            <p:fltVal val="0"/>
                          </p:val>
                        </p:tav>
                        <p:tav tm="100000">
                          <p:val>
                            <p:strVal val="#ppt_h"/>
                          </p:val>
                        </p:tav>
                      </p:tavLst>
                    </p:anim>
                    <p:animEffect transition="in" filter="fade">
                      <p:cBhvr>
                        <p:cTn dur="300"/>
                        <p:tgtEl>
                          <p:spTgt spid="96"/>
                        </p:tgtEl>
                      </p:cBhvr>
                    </p:animEffect>
                  </p:childTnLst>
                </p:cTn>
              </p:par>
            </p:tnLst>
          </p:tmpl>
        </p:tmplLst>
      </p:bldP>
      <p:bldP spid="97" grpId="0" build="p">
        <p:tmplLst>
          <p:tmpl lvl="1">
            <p:tnLst>
              <p:par>
                <p:cTn presetID="53" presetClass="entr" presetSubtype="16"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 calcmode="lin" valueType="num">
                      <p:cBhvr>
                        <p:cTn dur="300" fill="hold"/>
                        <p:tgtEl>
                          <p:spTgt spid="97"/>
                        </p:tgtEl>
                        <p:attrNameLst>
                          <p:attrName>ppt_w</p:attrName>
                        </p:attrNameLst>
                      </p:cBhvr>
                      <p:tavLst>
                        <p:tav tm="0">
                          <p:val>
                            <p:fltVal val="0"/>
                          </p:val>
                        </p:tav>
                        <p:tav tm="100000">
                          <p:val>
                            <p:strVal val="#ppt_w"/>
                          </p:val>
                        </p:tav>
                      </p:tavLst>
                    </p:anim>
                    <p:anim calcmode="lin" valueType="num">
                      <p:cBhvr>
                        <p:cTn dur="300" fill="hold"/>
                        <p:tgtEl>
                          <p:spTgt spid="97"/>
                        </p:tgtEl>
                        <p:attrNameLst>
                          <p:attrName>ppt_h</p:attrName>
                        </p:attrNameLst>
                      </p:cBhvr>
                      <p:tavLst>
                        <p:tav tm="0">
                          <p:val>
                            <p:fltVal val="0"/>
                          </p:val>
                        </p:tav>
                        <p:tav tm="100000">
                          <p:val>
                            <p:strVal val="#ppt_h"/>
                          </p:val>
                        </p:tav>
                      </p:tavLst>
                    </p:anim>
                    <p:animEffect transition="in" filter="fade">
                      <p:cBhvr>
                        <p:cTn dur="300"/>
                        <p:tgtEl>
                          <p:spTgt spid="97"/>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eric List 3">
    <p:spTree>
      <p:nvGrpSpPr>
        <p:cNvPr id="1" name=""/>
        <p:cNvGrpSpPr/>
        <p:nvPr/>
      </p:nvGrpSpPr>
      <p:grpSpPr>
        <a:xfrm>
          <a:off x="0" y="0"/>
          <a:ext cx="0" cy="0"/>
          <a:chOff x="0" y="0"/>
          <a:chExt cx="0" cy="0"/>
        </a:xfrm>
      </p:grpSpPr>
      <p:sp>
        <p:nvSpPr>
          <p:cNvPr id="2" name="Rectangle 1"/>
          <p:cNvSpPr/>
          <p:nvPr userDrawn="1"/>
        </p:nvSpPr>
        <p:spPr>
          <a:xfrm>
            <a:off x="1512797" y="3545633"/>
            <a:ext cx="9272215" cy="2919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r"/>
            <a:endParaRPr lang="en-US" dirty="0"/>
          </a:p>
        </p:txBody>
      </p:sp>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Numeric</a:t>
            </a:r>
            <a:r>
              <a:rPr lang="es-ES_tradnl" dirty="0" smtClean="0"/>
              <a:t> </a:t>
            </a:r>
            <a:r>
              <a:rPr lang="es-ES_tradnl" dirty="0" err="1" smtClean="0"/>
              <a:t>list</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71" name="Text Placeholder 7"/>
          <p:cNvSpPr>
            <a:spLocks noGrp="1"/>
          </p:cNvSpPr>
          <p:nvPr>
            <p:ph type="body" sz="quarter" idx="21" hasCustomPrompt="1"/>
          </p:nvPr>
        </p:nvSpPr>
        <p:spPr>
          <a:xfrm>
            <a:off x="10883925" y="3545633"/>
            <a:ext cx="1222967" cy="2919030"/>
          </a:xfrm>
          <a:prstGeom prst="rect">
            <a:avLst/>
          </a:prstGeom>
          <a:solidFill>
            <a:schemeClr val="accent1">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A</a:t>
            </a:r>
          </a:p>
        </p:txBody>
      </p:sp>
      <p:sp>
        <p:nvSpPr>
          <p:cNvPr id="88" name="Text Placeholder 7"/>
          <p:cNvSpPr>
            <a:spLocks noGrp="1"/>
          </p:cNvSpPr>
          <p:nvPr>
            <p:ph type="body" sz="quarter" idx="22" hasCustomPrompt="1"/>
          </p:nvPr>
        </p:nvSpPr>
        <p:spPr>
          <a:xfrm>
            <a:off x="1887198" y="3905673"/>
            <a:ext cx="8630745"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89" name="Text Placeholder 2"/>
          <p:cNvSpPr>
            <a:spLocks noGrp="1"/>
          </p:cNvSpPr>
          <p:nvPr>
            <p:ph type="body" sz="quarter" idx="23" hasCustomPrompt="1"/>
          </p:nvPr>
        </p:nvSpPr>
        <p:spPr>
          <a:xfrm>
            <a:off x="1887198" y="4635492"/>
            <a:ext cx="8630745" cy="1527916"/>
          </a:xfrm>
          <a:prstGeom prst="rect">
            <a:avLst/>
          </a:prstGeom>
        </p:spPr>
        <p:txBody>
          <a:bodyPr vert="horz" lIns="0" tIns="0" rIns="0" bIns="0"/>
          <a:lstStyle>
            <a:lvl1pPr marL="0" indent="0" algn="r">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29" name="Rectangle 28"/>
          <p:cNvSpPr/>
          <p:nvPr userDrawn="1"/>
        </p:nvSpPr>
        <p:spPr>
          <a:xfrm>
            <a:off x="13647665" y="3545633"/>
            <a:ext cx="9272215" cy="29190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30" name="Text Placeholder 7"/>
          <p:cNvSpPr>
            <a:spLocks noGrp="1"/>
          </p:cNvSpPr>
          <p:nvPr>
            <p:ph type="body" sz="quarter" idx="36" hasCustomPrompt="1"/>
          </p:nvPr>
        </p:nvSpPr>
        <p:spPr>
          <a:xfrm>
            <a:off x="12337605" y="3545633"/>
            <a:ext cx="1222967" cy="2919030"/>
          </a:xfrm>
          <a:prstGeom prst="rect">
            <a:avLst/>
          </a:prstGeom>
          <a:solidFill>
            <a:schemeClr val="accent2">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B</a:t>
            </a:r>
          </a:p>
        </p:txBody>
      </p:sp>
      <p:sp>
        <p:nvSpPr>
          <p:cNvPr id="31" name="Text Placeholder 7"/>
          <p:cNvSpPr>
            <a:spLocks noGrp="1"/>
          </p:cNvSpPr>
          <p:nvPr>
            <p:ph type="body" sz="quarter" idx="39" hasCustomPrompt="1"/>
          </p:nvPr>
        </p:nvSpPr>
        <p:spPr>
          <a:xfrm>
            <a:off x="14022066" y="3905673"/>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2" name="Text Placeholder 2"/>
          <p:cNvSpPr>
            <a:spLocks noGrp="1"/>
          </p:cNvSpPr>
          <p:nvPr>
            <p:ph type="body" sz="quarter" idx="40" hasCustomPrompt="1"/>
          </p:nvPr>
        </p:nvSpPr>
        <p:spPr>
          <a:xfrm>
            <a:off x="14022066" y="4635492"/>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33" name="Rectangle 32"/>
          <p:cNvSpPr/>
          <p:nvPr userDrawn="1"/>
        </p:nvSpPr>
        <p:spPr>
          <a:xfrm>
            <a:off x="1512797" y="6669915"/>
            <a:ext cx="9272215" cy="291903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r"/>
            <a:endParaRPr lang="en-US" dirty="0"/>
          </a:p>
        </p:txBody>
      </p:sp>
      <p:sp>
        <p:nvSpPr>
          <p:cNvPr id="34" name="Text Placeholder 7"/>
          <p:cNvSpPr>
            <a:spLocks noGrp="1"/>
          </p:cNvSpPr>
          <p:nvPr>
            <p:ph type="body" sz="quarter" idx="27"/>
          </p:nvPr>
        </p:nvSpPr>
        <p:spPr>
          <a:xfrm>
            <a:off x="10883925" y="6669915"/>
            <a:ext cx="1222967" cy="2919030"/>
          </a:xfrm>
          <a:prstGeom prst="rect">
            <a:avLst/>
          </a:prstGeom>
          <a:solidFill>
            <a:schemeClr val="accent3">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C</a:t>
            </a:r>
          </a:p>
        </p:txBody>
      </p:sp>
      <p:sp>
        <p:nvSpPr>
          <p:cNvPr id="35" name="Text Placeholder 7"/>
          <p:cNvSpPr>
            <a:spLocks noGrp="1"/>
          </p:cNvSpPr>
          <p:nvPr>
            <p:ph type="body" sz="quarter" idx="28" hasCustomPrompt="1"/>
          </p:nvPr>
        </p:nvSpPr>
        <p:spPr>
          <a:xfrm>
            <a:off x="1887198" y="7002017"/>
            <a:ext cx="8630745"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6" name="Text Placeholder 2"/>
          <p:cNvSpPr>
            <a:spLocks noGrp="1"/>
          </p:cNvSpPr>
          <p:nvPr>
            <p:ph type="body" sz="quarter" idx="29" hasCustomPrompt="1"/>
          </p:nvPr>
        </p:nvSpPr>
        <p:spPr>
          <a:xfrm>
            <a:off x="1887198" y="7731834"/>
            <a:ext cx="8630745" cy="1527916"/>
          </a:xfrm>
          <a:prstGeom prst="rect">
            <a:avLst/>
          </a:prstGeom>
        </p:spPr>
        <p:txBody>
          <a:bodyPr vert="horz" lIns="0" tIns="0" rIns="0" bIns="0"/>
          <a:lstStyle>
            <a:lvl1pPr marL="0" indent="0" algn="r">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37" name="Rectangle 36"/>
          <p:cNvSpPr/>
          <p:nvPr userDrawn="1"/>
        </p:nvSpPr>
        <p:spPr>
          <a:xfrm>
            <a:off x="13647665" y="6669915"/>
            <a:ext cx="9272215" cy="29190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50" name="Text Placeholder 7"/>
          <p:cNvSpPr>
            <a:spLocks noGrp="1"/>
          </p:cNvSpPr>
          <p:nvPr>
            <p:ph type="body" sz="quarter" idx="37" hasCustomPrompt="1"/>
          </p:nvPr>
        </p:nvSpPr>
        <p:spPr>
          <a:xfrm>
            <a:off x="12337605" y="6669915"/>
            <a:ext cx="1222967" cy="2919030"/>
          </a:xfrm>
          <a:prstGeom prst="rect">
            <a:avLst/>
          </a:prstGeom>
          <a:solidFill>
            <a:schemeClr val="accent4">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D</a:t>
            </a:r>
          </a:p>
        </p:txBody>
      </p:sp>
      <p:sp>
        <p:nvSpPr>
          <p:cNvPr id="51" name="Text Placeholder 7"/>
          <p:cNvSpPr>
            <a:spLocks noGrp="1"/>
          </p:cNvSpPr>
          <p:nvPr>
            <p:ph type="body" sz="quarter" idx="41" hasCustomPrompt="1"/>
          </p:nvPr>
        </p:nvSpPr>
        <p:spPr>
          <a:xfrm>
            <a:off x="14022066" y="7002017"/>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2" name="Text Placeholder 2"/>
          <p:cNvSpPr>
            <a:spLocks noGrp="1"/>
          </p:cNvSpPr>
          <p:nvPr>
            <p:ph type="body" sz="quarter" idx="42" hasCustomPrompt="1"/>
          </p:nvPr>
        </p:nvSpPr>
        <p:spPr>
          <a:xfrm>
            <a:off x="14022066" y="7731834"/>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53" name="Rectangle 52"/>
          <p:cNvSpPr/>
          <p:nvPr userDrawn="1"/>
        </p:nvSpPr>
        <p:spPr>
          <a:xfrm>
            <a:off x="1512797" y="9771619"/>
            <a:ext cx="9272215" cy="291903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r"/>
            <a:endParaRPr lang="en-US" dirty="0"/>
          </a:p>
        </p:txBody>
      </p:sp>
      <p:sp>
        <p:nvSpPr>
          <p:cNvPr id="54" name="Text Placeholder 7"/>
          <p:cNvSpPr>
            <a:spLocks noGrp="1"/>
          </p:cNvSpPr>
          <p:nvPr>
            <p:ph type="body" sz="quarter" idx="33" hasCustomPrompt="1"/>
          </p:nvPr>
        </p:nvSpPr>
        <p:spPr>
          <a:xfrm>
            <a:off x="10883925" y="9771619"/>
            <a:ext cx="1222967" cy="2919030"/>
          </a:xfrm>
          <a:prstGeom prst="rect">
            <a:avLst/>
          </a:prstGeom>
          <a:solidFill>
            <a:schemeClr val="accent5">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E</a:t>
            </a:r>
          </a:p>
        </p:txBody>
      </p:sp>
      <p:sp>
        <p:nvSpPr>
          <p:cNvPr id="55" name="Text Placeholder 7"/>
          <p:cNvSpPr>
            <a:spLocks noGrp="1"/>
          </p:cNvSpPr>
          <p:nvPr>
            <p:ph type="body" sz="quarter" idx="34" hasCustomPrompt="1"/>
          </p:nvPr>
        </p:nvSpPr>
        <p:spPr>
          <a:xfrm>
            <a:off x="1887198" y="10144885"/>
            <a:ext cx="8630745"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6" name="Text Placeholder 2"/>
          <p:cNvSpPr>
            <a:spLocks noGrp="1"/>
          </p:cNvSpPr>
          <p:nvPr>
            <p:ph type="body" sz="quarter" idx="35" hasCustomPrompt="1"/>
          </p:nvPr>
        </p:nvSpPr>
        <p:spPr>
          <a:xfrm>
            <a:off x="1887198" y="10874702"/>
            <a:ext cx="8630745" cy="1527916"/>
          </a:xfrm>
          <a:prstGeom prst="rect">
            <a:avLst/>
          </a:prstGeom>
        </p:spPr>
        <p:txBody>
          <a:bodyPr vert="horz" lIns="0" tIns="0" rIns="0" bIns="0"/>
          <a:lstStyle>
            <a:lvl1pPr marL="0" indent="0" algn="r">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57" name="Rectangle 56"/>
          <p:cNvSpPr/>
          <p:nvPr userDrawn="1"/>
        </p:nvSpPr>
        <p:spPr>
          <a:xfrm>
            <a:off x="13647665" y="9771619"/>
            <a:ext cx="9272215" cy="291903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58" name="Text Placeholder 7"/>
          <p:cNvSpPr>
            <a:spLocks noGrp="1"/>
          </p:cNvSpPr>
          <p:nvPr>
            <p:ph type="body" sz="quarter" idx="38" hasCustomPrompt="1"/>
          </p:nvPr>
        </p:nvSpPr>
        <p:spPr>
          <a:xfrm>
            <a:off x="12337605" y="9771619"/>
            <a:ext cx="1222967" cy="2919030"/>
          </a:xfrm>
          <a:prstGeom prst="rect">
            <a:avLst/>
          </a:prstGeom>
          <a:solidFill>
            <a:schemeClr val="accent6">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F</a:t>
            </a:r>
          </a:p>
        </p:txBody>
      </p:sp>
      <p:sp>
        <p:nvSpPr>
          <p:cNvPr id="59" name="Text Placeholder 7"/>
          <p:cNvSpPr>
            <a:spLocks noGrp="1"/>
          </p:cNvSpPr>
          <p:nvPr>
            <p:ph type="body" sz="quarter" idx="43" hasCustomPrompt="1"/>
          </p:nvPr>
        </p:nvSpPr>
        <p:spPr>
          <a:xfrm>
            <a:off x="14022066" y="10144885"/>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0" name="Text Placeholder 2"/>
          <p:cNvSpPr>
            <a:spLocks noGrp="1"/>
          </p:cNvSpPr>
          <p:nvPr>
            <p:ph type="body" sz="quarter" idx="44" hasCustomPrompt="1"/>
          </p:nvPr>
        </p:nvSpPr>
        <p:spPr>
          <a:xfrm>
            <a:off x="14022066" y="10874702"/>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Tree>
    <p:extLst>
      <p:ext uri="{BB962C8B-B14F-4D97-AF65-F5344CB8AC3E}">
        <p14:creationId xmlns:p14="http://schemas.microsoft.com/office/powerpoint/2010/main" val="369202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53" presetClass="entr" presetSubtype="16" fill="hold" grpId="0" nodeType="afterEffect">
                                  <p:stCondLst>
                                    <p:cond delay="0"/>
                                  </p:stCondLst>
                                  <p:childTnLst>
                                    <p:set>
                                      <p:cBhvr>
                                        <p:cTn id="22" dur="1" fill="hold">
                                          <p:stCondLst>
                                            <p:cond delay="0"/>
                                          </p:stCondLst>
                                        </p:cTn>
                                        <p:tgtEl>
                                          <p:spTgt spid="71">
                                            <p:bg/>
                                          </p:spTgt>
                                        </p:tgtEl>
                                        <p:attrNameLst>
                                          <p:attrName>style.visibility</p:attrName>
                                        </p:attrNameLst>
                                      </p:cBhvr>
                                      <p:to>
                                        <p:strVal val="visible"/>
                                      </p:to>
                                    </p:set>
                                    <p:anim calcmode="lin" valueType="num">
                                      <p:cBhvr>
                                        <p:cTn id="23" dur="300" fill="hold"/>
                                        <p:tgtEl>
                                          <p:spTgt spid="71">
                                            <p:bg/>
                                          </p:spTgt>
                                        </p:tgtEl>
                                        <p:attrNameLst>
                                          <p:attrName>ppt_w</p:attrName>
                                        </p:attrNameLst>
                                      </p:cBhvr>
                                      <p:tavLst>
                                        <p:tav tm="0">
                                          <p:val>
                                            <p:fltVal val="0"/>
                                          </p:val>
                                        </p:tav>
                                        <p:tav tm="100000">
                                          <p:val>
                                            <p:strVal val="#ppt_w"/>
                                          </p:val>
                                        </p:tav>
                                      </p:tavLst>
                                    </p:anim>
                                    <p:anim calcmode="lin" valueType="num">
                                      <p:cBhvr>
                                        <p:cTn id="24" dur="300" fill="hold"/>
                                        <p:tgtEl>
                                          <p:spTgt spid="71">
                                            <p:bg/>
                                          </p:spTgt>
                                        </p:tgtEl>
                                        <p:attrNameLst>
                                          <p:attrName>ppt_h</p:attrName>
                                        </p:attrNameLst>
                                      </p:cBhvr>
                                      <p:tavLst>
                                        <p:tav tm="0">
                                          <p:val>
                                            <p:fltVal val="0"/>
                                          </p:val>
                                        </p:tav>
                                        <p:tav tm="100000">
                                          <p:val>
                                            <p:strVal val="#ppt_h"/>
                                          </p:val>
                                        </p:tav>
                                      </p:tavLst>
                                    </p:anim>
                                    <p:animEffect transition="in" filter="fade">
                                      <p:cBhvr>
                                        <p:cTn id="25" dur="300"/>
                                        <p:tgtEl>
                                          <p:spTgt spid="71">
                                            <p:bg/>
                                          </p:spTgt>
                                        </p:tgtEl>
                                      </p:cBhvr>
                                    </p:animEffect>
                                  </p:childTnLst>
                                </p:cTn>
                              </p:par>
                            </p:childTnLst>
                          </p:cTn>
                        </p:par>
                        <p:par>
                          <p:cTn id="26" fill="hold">
                            <p:stCondLst>
                              <p:cond delay="1200"/>
                            </p:stCondLst>
                            <p:childTnLst>
                              <p:par>
                                <p:cTn id="27" presetID="53" presetClass="entr" presetSubtype="16" fill="hold" grpId="0" nodeType="afterEffect">
                                  <p:stCondLst>
                                    <p:cond delay="0"/>
                                  </p:stCondLst>
                                  <p:childTnLst>
                                    <p:set>
                                      <p:cBhvr>
                                        <p:cTn id="28" dur="1" fill="hold">
                                          <p:stCondLst>
                                            <p:cond delay="0"/>
                                          </p:stCondLst>
                                        </p:cTn>
                                        <p:tgtEl>
                                          <p:spTgt spid="71">
                                            <p:txEl>
                                              <p:pRg st="0" end="0"/>
                                            </p:txEl>
                                          </p:spTgt>
                                        </p:tgtEl>
                                        <p:attrNameLst>
                                          <p:attrName>style.visibility</p:attrName>
                                        </p:attrNameLst>
                                      </p:cBhvr>
                                      <p:to>
                                        <p:strVal val="visible"/>
                                      </p:to>
                                    </p:set>
                                    <p:anim calcmode="lin" valueType="num">
                                      <p:cBhvr>
                                        <p:cTn id="29"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30"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31" dur="300"/>
                                        <p:tgtEl>
                                          <p:spTgt spid="71">
                                            <p:txEl>
                                              <p:pRg st="0" end="0"/>
                                            </p:txEl>
                                          </p:spTgt>
                                        </p:tgtEl>
                                      </p:cBhvr>
                                    </p:animEffect>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p:cTn id="35" dur="300" fill="hold"/>
                                        <p:tgtEl>
                                          <p:spTgt spid="2"/>
                                        </p:tgtEl>
                                        <p:attrNameLst>
                                          <p:attrName>ppt_w</p:attrName>
                                        </p:attrNameLst>
                                      </p:cBhvr>
                                      <p:tavLst>
                                        <p:tav tm="0">
                                          <p:val>
                                            <p:fltVal val="0"/>
                                          </p:val>
                                        </p:tav>
                                        <p:tav tm="100000">
                                          <p:val>
                                            <p:strVal val="#ppt_w"/>
                                          </p:val>
                                        </p:tav>
                                      </p:tavLst>
                                    </p:anim>
                                    <p:anim calcmode="lin" valueType="num">
                                      <p:cBhvr>
                                        <p:cTn id="36" dur="300" fill="hold"/>
                                        <p:tgtEl>
                                          <p:spTgt spid="2"/>
                                        </p:tgtEl>
                                        <p:attrNameLst>
                                          <p:attrName>ppt_h</p:attrName>
                                        </p:attrNameLst>
                                      </p:cBhvr>
                                      <p:tavLst>
                                        <p:tav tm="0">
                                          <p:val>
                                            <p:fltVal val="0"/>
                                          </p:val>
                                        </p:tav>
                                        <p:tav tm="100000">
                                          <p:val>
                                            <p:strVal val="#ppt_h"/>
                                          </p:val>
                                        </p:tav>
                                      </p:tavLst>
                                    </p:anim>
                                    <p:animEffect transition="in" filter="fade">
                                      <p:cBhvr>
                                        <p:cTn id="37" dur="300"/>
                                        <p:tgtEl>
                                          <p:spTgt spid="2"/>
                                        </p:tgtEl>
                                      </p:cBhvr>
                                    </p:animEffect>
                                  </p:childTnLst>
                                </p:cTn>
                              </p:par>
                            </p:childTnLst>
                          </p:cTn>
                        </p:par>
                        <p:par>
                          <p:cTn id="38" fill="hold">
                            <p:stCondLst>
                              <p:cond delay="1800"/>
                            </p:stCondLst>
                            <p:childTnLst>
                              <p:par>
                                <p:cTn id="39" presetID="53" presetClass="entr" presetSubtype="16" fill="hold" grpId="0" nodeType="afterEffect">
                                  <p:stCondLst>
                                    <p:cond delay="0"/>
                                  </p:stCondLst>
                                  <p:childTnLst>
                                    <p:set>
                                      <p:cBhvr>
                                        <p:cTn id="40" dur="1" fill="hold">
                                          <p:stCondLst>
                                            <p:cond delay="0"/>
                                          </p:stCondLst>
                                        </p:cTn>
                                        <p:tgtEl>
                                          <p:spTgt spid="88">
                                            <p:txEl>
                                              <p:pRg st="0" end="0"/>
                                            </p:txEl>
                                          </p:spTgt>
                                        </p:tgtEl>
                                        <p:attrNameLst>
                                          <p:attrName>style.visibility</p:attrName>
                                        </p:attrNameLst>
                                      </p:cBhvr>
                                      <p:to>
                                        <p:strVal val="visible"/>
                                      </p:to>
                                    </p:set>
                                    <p:anim calcmode="lin" valueType="num">
                                      <p:cBhvr>
                                        <p:cTn id="41" dur="300" fill="hold"/>
                                        <p:tgtEl>
                                          <p:spTgt spid="88">
                                            <p:txEl>
                                              <p:pRg st="0" end="0"/>
                                            </p:txEl>
                                          </p:spTgt>
                                        </p:tgtEl>
                                        <p:attrNameLst>
                                          <p:attrName>ppt_w</p:attrName>
                                        </p:attrNameLst>
                                      </p:cBhvr>
                                      <p:tavLst>
                                        <p:tav tm="0">
                                          <p:val>
                                            <p:fltVal val="0"/>
                                          </p:val>
                                        </p:tav>
                                        <p:tav tm="100000">
                                          <p:val>
                                            <p:strVal val="#ppt_w"/>
                                          </p:val>
                                        </p:tav>
                                      </p:tavLst>
                                    </p:anim>
                                    <p:anim calcmode="lin" valueType="num">
                                      <p:cBhvr>
                                        <p:cTn id="42" dur="300" fill="hold"/>
                                        <p:tgtEl>
                                          <p:spTgt spid="88">
                                            <p:txEl>
                                              <p:pRg st="0" end="0"/>
                                            </p:txEl>
                                          </p:spTgt>
                                        </p:tgtEl>
                                        <p:attrNameLst>
                                          <p:attrName>ppt_h</p:attrName>
                                        </p:attrNameLst>
                                      </p:cBhvr>
                                      <p:tavLst>
                                        <p:tav tm="0">
                                          <p:val>
                                            <p:fltVal val="0"/>
                                          </p:val>
                                        </p:tav>
                                        <p:tav tm="100000">
                                          <p:val>
                                            <p:strVal val="#ppt_h"/>
                                          </p:val>
                                        </p:tav>
                                      </p:tavLst>
                                    </p:anim>
                                    <p:animEffect transition="in" filter="fade">
                                      <p:cBhvr>
                                        <p:cTn id="43" dur="300"/>
                                        <p:tgtEl>
                                          <p:spTgt spid="88">
                                            <p:txEl>
                                              <p:pRg st="0" end="0"/>
                                            </p:txEl>
                                          </p:spTgt>
                                        </p:tgtEl>
                                      </p:cBhvr>
                                    </p:animEffect>
                                  </p:childTnLst>
                                </p:cTn>
                              </p:par>
                            </p:childTnLst>
                          </p:cTn>
                        </p:par>
                        <p:par>
                          <p:cTn id="44" fill="hold">
                            <p:stCondLst>
                              <p:cond delay="2100"/>
                            </p:stCondLst>
                            <p:childTnLst>
                              <p:par>
                                <p:cTn id="45" presetID="53" presetClass="entr" presetSubtype="16" fill="hold" grpId="0" nodeType="after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 calcmode="lin" valueType="num">
                                      <p:cBhvr>
                                        <p:cTn id="47" dur="300" fill="hold"/>
                                        <p:tgtEl>
                                          <p:spTgt spid="89">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89">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89">
                                            <p:txEl>
                                              <p:pRg st="0" end="0"/>
                                            </p:txEl>
                                          </p:spTgt>
                                        </p:tgtEl>
                                      </p:cBhvr>
                                    </p:animEffect>
                                  </p:childTnLst>
                                </p:cTn>
                              </p:par>
                            </p:childTnLst>
                          </p:cTn>
                        </p:par>
                        <p:par>
                          <p:cTn id="50" fill="hold">
                            <p:stCondLst>
                              <p:cond delay="2400"/>
                            </p:stCondLst>
                            <p:childTnLst>
                              <p:par>
                                <p:cTn id="51" presetID="53" presetClass="entr" presetSubtype="16" fill="hold" grpId="0" nodeType="afterEffect">
                                  <p:stCondLst>
                                    <p:cond delay="0"/>
                                  </p:stCondLst>
                                  <p:childTnLst>
                                    <p:set>
                                      <p:cBhvr>
                                        <p:cTn id="52" dur="1" fill="hold">
                                          <p:stCondLst>
                                            <p:cond delay="0"/>
                                          </p:stCondLst>
                                        </p:cTn>
                                        <p:tgtEl>
                                          <p:spTgt spid="30">
                                            <p:bg/>
                                          </p:spTgt>
                                        </p:tgtEl>
                                        <p:attrNameLst>
                                          <p:attrName>style.visibility</p:attrName>
                                        </p:attrNameLst>
                                      </p:cBhvr>
                                      <p:to>
                                        <p:strVal val="visible"/>
                                      </p:to>
                                    </p:set>
                                    <p:anim calcmode="lin" valueType="num">
                                      <p:cBhvr>
                                        <p:cTn id="53" dur="300" fill="hold"/>
                                        <p:tgtEl>
                                          <p:spTgt spid="30">
                                            <p:bg/>
                                          </p:spTgt>
                                        </p:tgtEl>
                                        <p:attrNameLst>
                                          <p:attrName>ppt_w</p:attrName>
                                        </p:attrNameLst>
                                      </p:cBhvr>
                                      <p:tavLst>
                                        <p:tav tm="0">
                                          <p:val>
                                            <p:fltVal val="0"/>
                                          </p:val>
                                        </p:tav>
                                        <p:tav tm="100000">
                                          <p:val>
                                            <p:strVal val="#ppt_w"/>
                                          </p:val>
                                        </p:tav>
                                      </p:tavLst>
                                    </p:anim>
                                    <p:anim calcmode="lin" valueType="num">
                                      <p:cBhvr>
                                        <p:cTn id="54" dur="300" fill="hold"/>
                                        <p:tgtEl>
                                          <p:spTgt spid="30">
                                            <p:bg/>
                                          </p:spTgt>
                                        </p:tgtEl>
                                        <p:attrNameLst>
                                          <p:attrName>ppt_h</p:attrName>
                                        </p:attrNameLst>
                                      </p:cBhvr>
                                      <p:tavLst>
                                        <p:tav tm="0">
                                          <p:val>
                                            <p:fltVal val="0"/>
                                          </p:val>
                                        </p:tav>
                                        <p:tav tm="100000">
                                          <p:val>
                                            <p:strVal val="#ppt_h"/>
                                          </p:val>
                                        </p:tav>
                                      </p:tavLst>
                                    </p:anim>
                                    <p:animEffect transition="in" filter="fade">
                                      <p:cBhvr>
                                        <p:cTn id="55" dur="300"/>
                                        <p:tgtEl>
                                          <p:spTgt spid="30">
                                            <p:bg/>
                                          </p:spTgt>
                                        </p:tgtEl>
                                      </p:cBhvr>
                                    </p:animEffect>
                                  </p:childTnLst>
                                </p:cTn>
                              </p:par>
                            </p:childTnLst>
                          </p:cTn>
                        </p:par>
                        <p:par>
                          <p:cTn id="56" fill="hold">
                            <p:stCondLst>
                              <p:cond delay="2700"/>
                            </p:stCondLst>
                            <p:childTnLst>
                              <p:par>
                                <p:cTn id="57" presetID="53" presetClass="entr" presetSubtype="16" fill="hold" grpId="0" nodeType="afterEffect">
                                  <p:stCondLst>
                                    <p:cond delay="0"/>
                                  </p:stCondLst>
                                  <p:childTnLst>
                                    <p:set>
                                      <p:cBhvr>
                                        <p:cTn id="58" dur="1" fill="hold">
                                          <p:stCondLst>
                                            <p:cond delay="0"/>
                                          </p:stCondLst>
                                        </p:cTn>
                                        <p:tgtEl>
                                          <p:spTgt spid="30">
                                            <p:txEl>
                                              <p:pRg st="0" end="0"/>
                                            </p:txEl>
                                          </p:spTgt>
                                        </p:tgtEl>
                                        <p:attrNameLst>
                                          <p:attrName>style.visibility</p:attrName>
                                        </p:attrNameLst>
                                      </p:cBhvr>
                                      <p:to>
                                        <p:strVal val="visible"/>
                                      </p:to>
                                    </p:set>
                                    <p:anim calcmode="lin" valueType="num">
                                      <p:cBhvr>
                                        <p:cTn id="59" dur="3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60" dur="3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61" dur="300"/>
                                        <p:tgtEl>
                                          <p:spTgt spid="30">
                                            <p:txEl>
                                              <p:pRg st="0" end="0"/>
                                            </p:txEl>
                                          </p:spTgt>
                                        </p:tgtEl>
                                      </p:cBhvr>
                                    </p:animEffect>
                                  </p:childTnLst>
                                </p:cTn>
                              </p:par>
                            </p:childTnLst>
                          </p:cTn>
                        </p:par>
                        <p:par>
                          <p:cTn id="62" fill="hold">
                            <p:stCondLst>
                              <p:cond delay="3000"/>
                            </p:stCondLst>
                            <p:childTnLst>
                              <p:par>
                                <p:cTn id="63" presetID="53" presetClass="entr" presetSubtype="16" fill="hold" grpId="0" nodeType="after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p:cTn id="65" dur="300" fill="hold"/>
                                        <p:tgtEl>
                                          <p:spTgt spid="29"/>
                                        </p:tgtEl>
                                        <p:attrNameLst>
                                          <p:attrName>ppt_w</p:attrName>
                                        </p:attrNameLst>
                                      </p:cBhvr>
                                      <p:tavLst>
                                        <p:tav tm="0">
                                          <p:val>
                                            <p:fltVal val="0"/>
                                          </p:val>
                                        </p:tav>
                                        <p:tav tm="100000">
                                          <p:val>
                                            <p:strVal val="#ppt_w"/>
                                          </p:val>
                                        </p:tav>
                                      </p:tavLst>
                                    </p:anim>
                                    <p:anim calcmode="lin" valueType="num">
                                      <p:cBhvr>
                                        <p:cTn id="66" dur="300" fill="hold"/>
                                        <p:tgtEl>
                                          <p:spTgt spid="29"/>
                                        </p:tgtEl>
                                        <p:attrNameLst>
                                          <p:attrName>ppt_h</p:attrName>
                                        </p:attrNameLst>
                                      </p:cBhvr>
                                      <p:tavLst>
                                        <p:tav tm="0">
                                          <p:val>
                                            <p:fltVal val="0"/>
                                          </p:val>
                                        </p:tav>
                                        <p:tav tm="100000">
                                          <p:val>
                                            <p:strVal val="#ppt_h"/>
                                          </p:val>
                                        </p:tav>
                                      </p:tavLst>
                                    </p:anim>
                                    <p:animEffect transition="in" filter="fade">
                                      <p:cBhvr>
                                        <p:cTn id="67" dur="300"/>
                                        <p:tgtEl>
                                          <p:spTgt spid="29"/>
                                        </p:tgtEl>
                                      </p:cBhvr>
                                    </p:animEffect>
                                  </p:childTnLst>
                                </p:cTn>
                              </p:par>
                            </p:childTnLst>
                          </p:cTn>
                        </p:par>
                        <p:par>
                          <p:cTn id="68" fill="hold">
                            <p:stCondLst>
                              <p:cond delay="3300"/>
                            </p:stCondLst>
                            <p:childTnLst>
                              <p:par>
                                <p:cTn id="69" presetID="53" presetClass="entr" presetSubtype="16" fill="hold" grpId="0" nodeType="afterEffect">
                                  <p:stCondLst>
                                    <p:cond delay="0"/>
                                  </p:stCondLst>
                                  <p:childTnLst>
                                    <p:set>
                                      <p:cBhvr>
                                        <p:cTn id="70" dur="1" fill="hold">
                                          <p:stCondLst>
                                            <p:cond delay="0"/>
                                          </p:stCondLst>
                                        </p:cTn>
                                        <p:tgtEl>
                                          <p:spTgt spid="31">
                                            <p:txEl>
                                              <p:pRg st="0" end="0"/>
                                            </p:txEl>
                                          </p:spTgt>
                                        </p:tgtEl>
                                        <p:attrNameLst>
                                          <p:attrName>style.visibility</p:attrName>
                                        </p:attrNameLst>
                                      </p:cBhvr>
                                      <p:to>
                                        <p:strVal val="visible"/>
                                      </p:to>
                                    </p:set>
                                    <p:anim calcmode="lin" valueType="num">
                                      <p:cBhvr>
                                        <p:cTn id="71" dur="3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72" dur="3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73" dur="300"/>
                                        <p:tgtEl>
                                          <p:spTgt spid="31">
                                            <p:txEl>
                                              <p:pRg st="0" end="0"/>
                                            </p:txEl>
                                          </p:spTgt>
                                        </p:tgtEl>
                                      </p:cBhvr>
                                    </p:animEffect>
                                  </p:childTnLst>
                                </p:cTn>
                              </p:par>
                            </p:childTnLst>
                          </p:cTn>
                        </p:par>
                        <p:par>
                          <p:cTn id="74" fill="hold">
                            <p:stCondLst>
                              <p:cond delay="3600"/>
                            </p:stCondLst>
                            <p:childTnLst>
                              <p:par>
                                <p:cTn id="75" presetID="53" presetClass="entr" presetSubtype="16" fill="hold" grpId="0" nodeType="afterEffect">
                                  <p:stCondLst>
                                    <p:cond delay="0"/>
                                  </p:stCondLst>
                                  <p:childTnLst>
                                    <p:set>
                                      <p:cBhvr>
                                        <p:cTn id="76" dur="1" fill="hold">
                                          <p:stCondLst>
                                            <p:cond delay="0"/>
                                          </p:stCondLst>
                                        </p:cTn>
                                        <p:tgtEl>
                                          <p:spTgt spid="32">
                                            <p:txEl>
                                              <p:pRg st="0" end="0"/>
                                            </p:txEl>
                                          </p:spTgt>
                                        </p:tgtEl>
                                        <p:attrNameLst>
                                          <p:attrName>style.visibility</p:attrName>
                                        </p:attrNameLst>
                                      </p:cBhvr>
                                      <p:to>
                                        <p:strVal val="visible"/>
                                      </p:to>
                                    </p:set>
                                    <p:anim calcmode="lin" valueType="num">
                                      <p:cBhvr>
                                        <p:cTn id="77"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32">
                                            <p:txEl>
                                              <p:pRg st="0" end="0"/>
                                            </p:txEl>
                                          </p:spTgt>
                                        </p:tgtEl>
                                      </p:cBhvr>
                                    </p:animEffect>
                                  </p:childTnLst>
                                </p:cTn>
                              </p:par>
                            </p:childTnLst>
                          </p:cTn>
                        </p:par>
                        <p:par>
                          <p:cTn id="80" fill="hold">
                            <p:stCondLst>
                              <p:cond delay="3900"/>
                            </p:stCondLst>
                            <p:childTnLst>
                              <p:par>
                                <p:cTn id="81" presetID="53" presetClass="entr" presetSubtype="16" fill="hold" grpId="0" nodeType="afterEffect">
                                  <p:stCondLst>
                                    <p:cond delay="0"/>
                                  </p:stCondLst>
                                  <p:childTnLst>
                                    <p:set>
                                      <p:cBhvr>
                                        <p:cTn id="82" dur="1" fill="hold">
                                          <p:stCondLst>
                                            <p:cond delay="0"/>
                                          </p:stCondLst>
                                        </p:cTn>
                                        <p:tgtEl>
                                          <p:spTgt spid="34">
                                            <p:bg/>
                                          </p:spTgt>
                                        </p:tgtEl>
                                        <p:attrNameLst>
                                          <p:attrName>style.visibility</p:attrName>
                                        </p:attrNameLst>
                                      </p:cBhvr>
                                      <p:to>
                                        <p:strVal val="visible"/>
                                      </p:to>
                                    </p:set>
                                    <p:anim calcmode="lin" valueType="num">
                                      <p:cBhvr>
                                        <p:cTn id="83" dur="300" fill="hold"/>
                                        <p:tgtEl>
                                          <p:spTgt spid="34">
                                            <p:bg/>
                                          </p:spTgt>
                                        </p:tgtEl>
                                        <p:attrNameLst>
                                          <p:attrName>ppt_w</p:attrName>
                                        </p:attrNameLst>
                                      </p:cBhvr>
                                      <p:tavLst>
                                        <p:tav tm="0">
                                          <p:val>
                                            <p:fltVal val="0"/>
                                          </p:val>
                                        </p:tav>
                                        <p:tav tm="100000">
                                          <p:val>
                                            <p:strVal val="#ppt_w"/>
                                          </p:val>
                                        </p:tav>
                                      </p:tavLst>
                                    </p:anim>
                                    <p:anim calcmode="lin" valueType="num">
                                      <p:cBhvr>
                                        <p:cTn id="84" dur="300" fill="hold"/>
                                        <p:tgtEl>
                                          <p:spTgt spid="34">
                                            <p:bg/>
                                          </p:spTgt>
                                        </p:tgtEl>
                                        <p:attrNameLst>
                                          <p:attrName>ppt_h</p:attrName>
                                        </p:attrNameLst>
                                      </p:cBhvr>
                                      <p:tavLst>
                                        <p:tav tm="0">
                                          <p:val>
                                            <p:fltVal val="0"/>
                                          </p:val>
                                        </p:tav>
                                        <p:tav tm="100000">
                                          <p:val>
                                            <p:strVal val="#ppt_h"/>
                                          </p:val>
                                        </p:tav>
                                      </p:tavLst>
                                    </p:anim>
                                    <p:animEffect transition="in" filter="fade">
                                      <p:cBhvr>
                                        <p:cTn id="85" dur="300"/>
                                        <p:tgtEl>
                                          <p:spTgt spid="34">
                                            <p:bg/>
                                          </p:spTgt>
                                        </p:tgtEl>
                                      </p:cBhvr>
                                    </p:animEffect>
                                  </p:childTnLst>
                                </p:cTn>
                              </p:par>
                            </p:childTnLst>
                          </p:cTn>
                        </p:par>
                        <p:par>
                          <p:cTn id="86" fill="hold">
                            <p:stCondLst>
                              <p:cond delay="4200"/>
                            </p:stCondLst>
                            <p:childTnLst>
                              <p:par>
                                <p:cTn id="87" presetID="53" presetClass="entr" presetSubtype="16" fill="hold" grpId="0" nodeType="afterEffect">
                                  <p:stCondLst>
                                    <p:cond delay="0"/>
                                  </p:stCondLst>
                                  <p:childTnLst>
                                    <p:set>
                                      <p:cBhvr>
                                        <p:cTn id="88" dur="1" fill="hold">
                                          <p:stCondLst>
                                            <p:cond delay="0"/>
                                          </p:stCondLst>
                                        </p:cTn>
                                        <p:tgtEl>
                                          <p:spTgt spid="34">
                                            <p:txEl>
                                              <p:pRg st="0" end="0"/>
                                            </p:txEl>
                                          </p:spTgt>
                                        </p:tgtEl>
                                        <p:attrNameLst>
                                          <p:attrName>style.visibility</p:attrName>
                                        </p:attrNameLst>
                                      </p:cBhvr>
                                      <p:to>
                                        <p:strVal val="visible"/>
                                      </p:to>
                                    </p:set>
                                    <p:anim calcmode="lin" valueType="num">
                                      <p:cBhvr>
                                        <p:cTn id="89" dur="3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34">
                                            <p:txEl>
                                              <p:pRg st="0" end="0"/>
                                            </p:txEl>
                                          </p:spTgt>
                                        </p:tgtEl>
                                      </p:cBhvr>
                                    </p:animEffect>
                                  </p:childTnLst>
                                </p:cTn>
                              </p:par>
                            </p:childTnLst>
                          </p:cTn>
                        </p:par>
                        <p:par>
                          <p:cTn id="92" fill="hold">
                            <p:stCondLst>
                              <p:cond delay="4500"/>
                            </p:stCondLst>
                            <p:childTnLst>
                              <p:par>
                                <p:cTn id="93" presetID="53" presetClass="entr" presetSubtype="16" fill="hold" grpId="0" nodeType="afterEffect">
                                  <p:stCondLst>
                                    <p:cond delay="0"/>
                                  </p:stCondLst>
                                  <p:childTnLst>
                                    <p:set>
                                      <p:cBhvr>
                                        <p:cTn id="94" dur="1" fill="hold">
                                          <p:stCondLst>
                                            <p:cond delay="0"/>
                                          </p:stCondLst>
                                        </p:cTn>
                                        <p:tgtEl>
                                          <p:spTgt spid="33"/>
                                        </p:tgtEl>
                                        <p:attrNameLst>
                                          <p:attrName>style.visibility</p:attrName>
                                        </p:attrNameLst>
                                      </p:cBhvr>
                                      <p:to>
                                        <p:strVal val="visible"/>
                                      </p:to>
                                    </p:set>
                                    <p:anim calcmode="lin" valueType="num">
                                      <p:cBhvr>
                                        <p:cTn id="95" dur="300" fill="hold"/>
                                        <p:tgtEl>
                                          <p:spTgt spid="33"/>
                                        </p:tgtEl>
                                        <p:attrNameLst>
                                          <p:attrName>ppt_w</p:attrName>
                                        </p:attrNameLst>
                                      </p:cBhvr>
                                      <p:tavLst>
                                        <p:tav tm="0">
                                          <p:val>
                                            <p:fltVal val="0"/>
                                          </p:val>
                                        </p:tav>
                                        <p:tav tm="100000">
                                          <p:val>
                                            <p:strVal val="#ppt_w"/>
                                          </p:val>
                                        </p:tav>
                                      </p:tavLst>
                                    </p:anim>
                                    <p:anim calcmode="lin" valueType="num">
                                      <p:cBhvr>
                                        <p:cTn id="96" dur="300" fill="hold"/>
                                        <p:tgtEl>
                                          <p:spTgt spid="33"/>
                                        </p:tgtEl>
                                        <p:attrNameLst>
                                          <p:attrName>ppt_h</p:attrName>
                                        </p:attrNameLst>
                                      </p:cBhvr>
                                      <p:tavLst>
                                        <p:tav tm="0">
                                          <p:val>
                                            <p:fltVal val="0"/>
                                          </p:val>
                                        </p:tav>
                                        <p:tav tm="100000">
                                          <p:val>
                                            <p:strVal val="#ppt_h"/>
                                          </p:val>
                                        </p:tav>
                                      </p:tavLst>
                                    </p:anim>
                                    <p:animEffect transition="in" filter="fade">
                                      <p:cBhvr>
                                        <p:cTn id="97" dur="300"/>
                                        <p:tgtEl>
                                          <p:spTgt spid="33"/>
                                        </p:tgtEl>
                                      </p:cBhvr>
                                    </p:animEffect>
                                  </p:childTnLst>
                                </p:cTn>
                              </p:par>
                            </p:childTnLst>
                          </p:cTn>
                        </p:par>
                        <p:par>
                          <p:cTn id="98" fill="hold">
                            <p:stCondLst>
                              <p:cond delay="4800"/>
                            </p:stCondLst>
                            <p:childTnLst>
                              <p:par>
                                <p:cTn id="99" presetID="53" presetClass="entr" presetSubtype="16" fill="hold" grpId="0" nodeType="afterEffect">
                                  <p:stCondLst>
                                    <p:cond delay="0"/>
                                  </p:stCondLst>
                                  <p:childTnLst>
                                    <p:set>
                                      <p:cBhvr>
                                        <p:cTn id="100" dur="1" fill="hold">
                                          <p:stCondLst>
                                            <p:cond delay="0"/>
                                          </p:stCondLst>
                                        </p:cTn>
                                        <p:tgtEl>
                                          <p:spTgt spid="35">
                                            <p:txEl>
                                              <p:pRg st="0" end="0"/>
                                            </p:txEl>
                                          </p:spTgt>
                                        </p:tgtEl>
                                        <p:attrNameLst>
                                          <p:attrName>style.visibility</p:attrName>
                                        </p:attrNameLst>
                                      </p:cBhvr>
                                      <p:to>
                                        <p:strVal val="visible"/>
                                      </p:to>
                                    </p:set>
                                    <p:anim calcmode="lin" valueType="num">
                                      <p:cBhvr>
                                        <p:cTn id="101"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102" dur="3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103" dur="300"/>
                                        <p:tgtEl>
                                          <p:spTgt spid="35">
                                            <p:txEl>
                                              <p:pRg st="0" end="0"/>
                                            </p:txEl>
                                          </p:spTgt>
                                        </p:tgtEl>
                                      </p:cBhvr>
                                    </p:animEffect>
                                  </p:childTnLst>
                                </p:cTn>
                              </p:par>
                            </p:childTnLst>
                          </p:cTn>
                        </p:par>
                        <p:par>
                          <p:cTn id="104" fill="hold">
                            <p:stCondLst>
                              <p:cond delay="5100"/>
                            </p:stCondLst>
                            <p:childTnLst>
                              <p:par>
                                <p:cTn id="105" presetID="53" presetClass="entr" presetSubtype="16" fill="hold" grpId="0" nodeType="afterEffect">
                                  <p:stCondLst>
                                    <p:cond delay="0"/>
                                  </p:stCondLst>
                                  <p:childTnLst>
                                    <p:set>
                                      <p:cBhvr>
                                        <p:cTn id="106" dur="1" fill="hold">
                                          <p:stCondLst>
                                            <p:cond delay="0"/>
                                          </p:stCondLst>
                                        </p:cTn>
                                        <p:tgtEl>
                                          <p:spTgt spid="36">
                                            <p:txEl>
                                              <p:pRg st="0" end="0"/>
                                            </p:txEl>
                                          </p:spTgt>
                                        </p:tgtEl>
                                        <p:attrNameLst>
                                          <p:attrName>style.visibility</p:attrName>
                                        </p:attrNameLst>
                                      </p:cBhvr>
                                      <p:to>
                                        <p:strVal val="visible"/>
                                      </p:to>
                                    </p:set>
                                    <p:anim calcmode="lin" valueType="num">
                                      <p:cBhvr>
                                        <p:cTn id="107"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36">
                                            <p:txEl>
                                              <p:pRg st="0" end="0"/>
                                            </p:txEl>
                                          </p:spTgt>
                                        </p:tgtEl>
                                      </p:cBhvr>
                                    </p:animEffect>
                                  </p:childTnLst>
                                </p:cTn>
                              </p:par>
                            </p:childTnLst>
                          </p:cTn>
                        </p:par>
                        <p:par>
                          <p:cTn id="110" fill="hold">
                            <p:stCondLst>
                              <p:cond delay="5400"/>
                            </p:stCondLst>
                            <p:childTnLst>
                              <p:par>
                                <p:cTn id="111" presetID="53" presetClass="entr" presetSubtype="16" fill="hold" grpId="0" nodeType="afterEffect">
                                  <p:stCondLst>
                                    <p:cond delay="0"/>
                                  </p:stCondLst>
                                  <p:childTnLst>
                                    <p:set>
                                      <p:cBhvr>
                                        <p:cTn id="112" dur="1" fill="hold">
                                          <p:stCondLst>
                                            <p:cond delay="0"/>
                                          </p:stCondLst>
                                        </p:cTn>
                                        <p:tgtEl>
                                          <p:spTgt spid="50">
                                            <p:bg/>
                                          </p:spTgt>
                                        </p:tgtEl>
                                        <p:attrNameLst>
                                          <p:attrName>style.visibility</p:attrName>
                                        </p:attrNameLst>
                                      </p:cBhvr>
                                      <p:to>
                                        <p:strVal val="visible"/>
                                      </p:to>
                                    </p:set>
                                    <p:anim calcmode="lin" valueType="num">
                                      <p:cBhvr>
                                        <p:cTn id="113" dur="300" fill="hold"/>
                                        <p:tgtEl>
                                          <p:spTgt spid="50">
                                            <p:bg/>
                                          </p:spTgt>
                                        </p:tgtEl>
                                        <p:attrNameLst>
                                          <p:attrName>ppt_w</p:attrName>
                                        </p:attrNameLst>
                                      </p:cBhvr>
                                      <p:tavLst>
                                        <p:tav tm="0">
                                          <p:val>
                                            <p:fltVal val="0"/>
                                          </p:val>
                                        </p:tav>
                                        <p:tav tm="100000">
                                          <p:val>
                                            <p:strVal val="#ppt_w"/>
                                          </p:val>
                                        </p:tav>
                                      </p:tavLst>
                                    </p:anim>
                                    <p:anim calcmode="lin" valueType="num">
                                      <p:cBhvr>
                                        <p:cTn id="114" dur="300" fill="hold"/>
                                        <p:tgtEl>
                                          <p:spTgt spid="50">
                                            <p:bg/>
                                          </p:spTgt>
                                        </p:tgtEl>
                                        <p:attrNameLst>
                                          <p:attrName>ppt_h</p:attrName>
                                        </p:attrNameLst>
                                      </p:cBhvr>
                                      <p:tavLst>
                                        <p:tav tm="0">
                                          <p:val>
                                            <p:fltVal val="0"/>
                                          </p:val>
                                        </p:tav>
                                        <p:tav tm="100000">
                                          <p:val>
                                            <p:strVal val="#ppt_h"/>
                                          </p:val>
                                        </p:tav>
                                      </p:tavLst>
                                    </p:anim>
                                    <p:animEffect transition="in" filter="fade">
                                      <p:cBhvr>
                                        <p:cTn id="115" dur="300"/>
                                        <p:tgtEl>
                                          <p:spTgt spid="50">
                                            <p:bg/>
                                          </p:spTgt>
                                        </p:tgtEl>
                                      </p:cBhvr>
                                    </p:animEffect>
                                  </p:childTnLst>
                                </p:cTn>
                              </p:par>
                            </p:childTnLst>
                          </p:cTn>
                        </p:par>
                        <p:par>
                          <p:cTn id="116" fill="hold">
                            <p:stCondLst>
                              <p:cond delay="5700"/>
                            </p:stCondLst>
                            <p:childTnLst>
                              <p:par>
                                <p:cTn id="117" presetID="53" presetClass="entr" presetSubtype="16" fill="hold" grpId="0" nodeType="afterEffect">
                                  <p:stCondLst>
                                    <p:cond delay="0"/>
                                  </p:stCondLst>
                                  <p:childTnLst>
                                    <p:set>
                                      <p:cBhvr>
                                        <p:cTn id="118" dur="1" fill="hold">
                                          <p:stCondLst>
                                            <p:cond delay="0"/>
                                          </p:stCondLst>
                                        </p:cTn>
                                        <p:tgtEl>
                                          <p:spTgt spid="50">
                                            <p:txEl>
                                              <p:pRg st="0" end="0"/>
                                            </p:txEl>
                                          </p:spTgt>
                                        </p:tgtEl>
                                        <p:attrNameLst>
                                          <p:attrName>style.visibility</p:attrName>
                                        </p:attrNameLst>
                                      </p:cBhvr>
                                      <p:to>
                                        <p:strVal val="visible"/>
                                      </p:to>
                                    </p:set>
                                    <p:anim calcmode="lin" valueType="num">
                                      <p:cBhvr>
                                        <p:cTn id="119" dur="3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120" dur="3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121" dur="300"/>
                                        <p:tgtEl>
                                          <p:spTgt spid="50">
                                            <p:txEl>
                                              <p:pRg st="0" end="0"/>
                                            </p:txEl>
                                          </p:spTgt>
                                        </p:tgtEl>
                                      </p:cBhvr>
                                    </p:animEffect>
                                  </p:childTnLst>
                                </p:cTn>
                              </p:par>
                            </p:childTnLst>
                          </p:cTn>
                        </p:par>
                        <p:par>
                          <p:cTn id="122" fill="hold">
                            <p:stCondLst>
                              <p:cond delay="6000"/>
                            </p:stCondLst>
                            <p:childTnLst>
                              <p:par>
                                <p:cTn id="123" presetID="53" presetClass="entr" presetSubtype="16" fill="hold" grpId="0" nodeType="afterEffect">
                                  <p:stCondLst>
                                    <p:cond delay="0"/>
                                  </p:stCondLst>
                                  <p:childTnLst>
                                    <p:set>
                                      <p:cBhvr>
                                        <p:cTn id="124" dur="1" fill="hold">
                                          <p:stCondLst>
                                            <p:cond delay="0"/>
                                          </p:stCondLst>
                                        </p:cTn>
                                        <p:tgtEl>
                                          <p:spTgt spid="37"/>
                                        </p:tgtEl>
                                        <p:attrNameLst>
                                          <p:attrName>style.visibility</p:attrName>
                                        </p:attrNameLst>
                                      </p:cBhvr>
                                      <p:to>
                                        <p:strVal val="visible"/>
                                      </p:to>
                                    </p:set>
                                    <p:anim calcmode="lin" valueType="num">
                                      <p:cBhvr>
                                        <p:cTn id="125" dur="300" fill="hold"/>
                                        <p:tgtEl>
                                          <p:spTgt spid="37"/>
                                        </p:tgtEl>
                                        <p:attrNameLst>
                                          <p:attrName>ppt_w</p:attrName>
                                        </p:attrNameLst>
                                      </p:cBhvr>
                                      <p:tavLst>
                                        <p:tav tm="0">
                                          <p:val>
                                            <p:fltVal val="0"/>
                                          </p:val>
                                        </p:tav>
                                        <p:tav tm="100000">
                                          <p:val>
                                            <p:strVal val="#ppt_w"/>
                                          </p:val>
                                        </p:tav>
                                      </p:tavLst>
                                    </p:anim>
                                    <p:anim calcmode="lin" valueType="num">
                                      <p:cBhvr>
                                        <p:cTn id="126" dur="300" fill="hold"/>
                                        <p:tgtEl>
                                          <p:spTgt spid="37"/>
                                        </p:tgtEl>
                                        <p:attrNameLst>
                                          <p:attrName>ppt_h</p:attrName>
                                        </p:attrNameLst>
                                      </p:cBhvr>
                                      <p:tavLst>
                                        <p:tav tm="0">
                                          <p:val>
                                            <p:fltVal val="0"/>
                                          </p:val>
                                        </p:tav>
                                        <p:tav tm="100000">
                                          <p:val>
                                            <p:strVal val="#ppt_h"/>
                                          </p:val>
                                        </p:tav>
                                      </p:tavLst>
                                    </p:anim>
                                    <p:animEffect transition="in" filter="fade">
                                      <p:cBhvr>
                                        <p:cTn id="127" dur="300"/>
                                        <p:tgtEl>
                                          <p:spTgt spid="37"/>
                                        </p:tgtEl>
                                      </p:cBhvr>
                                    </p:animEffect>
                                  </p:childTnLst>
                                </p:cTn>
                              </p:par>
                            </p:childTnLst>
                          </p:cTn>
                        </p:par>
                        <p:par>
                          <p:cTn id="128" fill="hold">
                            <p:stCondLst>
                              <p:cond delay="6300"/>
                            </p:stCondLst>
                            <p:childTnLst>
                              <p:par>
                                <p:cTn id="129" presetID="53" presetClass="entr" presetSubtype="16" fill="hold" grpId="0" nodeType="afterEffect">
                                  <p:stCondLst>
                                    <p:cond delay="0"/>
                                  </p:stCondLst>
                                  <p:childTnLst>
                                    <p:set>
                                      <p:cBhvr>
                                        <p:cTn id="130" dur="1" fill="hold">
                                          <p:stCondLst>
                                            <p:cond delay="0"/>
                                          </p:stCondLst>
                                        </p:cTn>
                                        <p:tgtEl>
                                          <p:spTgt spid="51">
                                            <p:txEl>
                                              <p:pRg st="0" end="0"/>
                                            </p:txEl>
                                          </p:spTgt>
                                        </p:tgtEl>
                                        <p:attrNameLst>
                                          <p:attrName>style.visibility</p:attrName>
                                        </p:attrNameLst>
                                      </p:cBhvr>
                                      <p:to>
                                        <p:strVal val="visible"/>
                                      </p:to>
                                    </p:set>
                                    <p:anim calcmode="lin" valueType="num">
                                      <p:cBhvr>
                                        <p:cTn id="131" dur="3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132" dur="3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133" dur="300"/>
                                        <p:tgtEl>
                                          <p:spTgt spid="51">
                                            <p:txEl>
                                              <p:pRg st="0" end="0"/>
                                            </p:txEl>
                                          </p:spTgt>
                                        </p:tgtEl>
                                      </p:cBhvr>
                                    </p:animEffect>
                                  </p:childTnLst>
                                </p:cTn>
                              </p:par>
                            </p:childTnLst>
                          </p:cTn>
                        </p:par>
                        <p:par>
                          <p:cTn id="134" fill="hold">
                            <p:stCondLst>
                              <p:cond delay="6600"/>
                            </p:stCondLst>
                            <p:childTnLst>
                              <p:par>
                                <p:cTn id="135" presetID="53" presetClass="entr" presetSubtype="16" fill="hold" grpId="0" nodeType="afterEffect">
                                  <p:stCondLst>
                                    <p:cond delay="0"/>
                                  </p:stCondLst>
                                  <p:childTnLst>
                                    <p:set>
                                      <p:cBhvr>
                                        <p:cTn id="136" dur="1" fill="hold">
                                          <p:stCondLst>
                                            <p:cond delay="0"/>
                                          </p:stCondLst>
                                        </p:cTn>
                                        <p:tgtEl>
                                          <p:spTgt spid="52">
                                            <p:txEl>
                                              <p:pRg st="0" end="0"/>
                                            </p:txEl>
                                          </p:spTgt>
                                        </p:tgtEl>
                                        <p:attrNameLst>
                                          <p:attrName>style.visibility</p:attrName>
                                        </p:attrNameLst>
                                      </p:cBhvr>
                                      <p:to>
                                        <p:strVal val="visible"/>
                                      </p:to>
                                    </p:set>
                                    <p:anim calcmode="lin" valueType="num">
                                      <p:cBhvr>
                                        <p:cTn id="137" dur="3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138" dur="3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139" dur="300"/>
                                        <p:tgtEl>
                                          <p:spTgt spid="52">
                                            <p:txEl>
                                              <p:pRg st="0" end="0"/>
                                            </p:txEl>
                                          </p:spTgt>
                                        </p:tgtEl>
                                      </p:cBhvr>
                                    </p:animEffect>
                                  </p:childTnLst>
                                </p:cTn>
                              </p:par>
                            </p:childTnLst>
                          </p:cTn>
                        </p:par>
                        <p:par>
                          <p:cTn id="140" fill="hold">
                            <p:stCondLst>
                              <p:cond delay="6900"/>
                            </p:stCondLst>
                            <p:childTnLst>
                              <p:par>
                                <p:cTn id="141" presetID="53" presetClass="entr" presetSubtype="16" fill="hold" grpId="0" nodeType="afterEffect">
                                  <p:stCondLst>
                                    <p:cond delay="0"/>
                                  </p:stCondLst>
                                  <p:childTnLst>
                                    <p:set>
                                      <p:cBhvr>
                                        <p:cTn id="142" dur="1" fill="hold">
                                          <p:stCondLst>
                                            <p:cond delay="0"/>
                                          </p:stCondLst>
                                        </p:cTn>
                                        <p:tgtEl>
                                          <p:spTgt spid="54">
                                            <p:bg/>
                                          </p:spTgt>
                                        </p:tgtEl>
                                        <p:attrNameLst>
                                          <p:attrName>style.visibility</p:attrName>
                                        </p:attrNameLst>
                                      </p:cBhvr>
                                      <p:to>
                                        <p:strVal val="visible"/>
                                      </p:to>
                                    </p:set>
                                    <p:anim calcmode="lin" valueType="num">
                                      <p:cBhvr>
                                        <p:cTn id="143" dur="300" fill="hold"/>
                                        <p:tgtEl>
                                          <p:spTgt spid="54">
                                            <p:bg/>
                                          </p:spTgt>
                                        </p:tgtEl>
                                        <p:attrNameLst>
                                          <p:attrName>ppt_w</p:attrName>
                                        </p:attrNameLst>
                                      </p:cBhvr>
                                      <p:tavLst>
                                        <p:tav tm="0">
                                          <p:val>
                                            <p:fltVal val="0"/>
                                          </p:val>
                                        </p:tav>
                                        <p:tav tm="100000">
                                          <p:val>
                                            <p:strVal val="#ppt_w"/>
                                          </p:val>
                                        </p:tav>
                                      </p:tavLst>
                                    </p:anim>
                                    <p:anim calcmode="lin" valueType="num">
                                      <p:cBhvr>
                                        <p:cTn id="144" dur="300" fill="hold"/>
                                        <p:tgtEl>
                                          <p:spTgt spid="54">
                                            <p:bg/>
                                          </p:spTgt>
                                        </p:tgtEl>
                                        <p:attrNameLst>
                                          <p:attrName>ppt_h</p:attrName>
                                        </p:attrNameLst>
                                      </p:cBhvr>
                                      <p:tavLst>
                                        <p:tav tm="0">
                                          <p:val>
                                            <p:fltVal val="0"/>
                                          </p:val>
                                        </p:tav>
                                        <p:tav tm="100000">
                                          <p:val>
                                            <p:strVal val="#ppt_h"/>
                                          </p:val>
                                        </p:tav>
                                      </p:tavLst>
                                    </p:anim>
                                    <p:animEffect transition="in" filter="fade">
                                      <p:cBhvr>
                                        <p:cTn id="145" dur="300"/>
                                        <p:tgtEl>
                                          <p:spTgt spid="54">
                                            <p:bg/>
                                          </p:spTgt>
                                        </p:tgtEl>
                                      </p:cBhvr>
                                    </p:animEffect>
                                  </p:childTnLst>
                                </p:cTn>
                              </p:par>
                            </p:childTnLst>
                          </p:cTn>
                        </p:par>
                        <p:par>
                          <p:cTn id="146" fill="hold">
                            <p:stCondLst>
                              <p:cond delay="7200"/>
                            </p:stCondLst>
                            <p:childTnLst>
                              <p:par>
                                <p:cTn id="147" presetID="53" presetClass="entr" presetSubtype="16" fill="hold" grpId="0" nodeType="afterEffect">
                                  <p:stCondLst>
                                    <p:cond delay="0"/>
                                  </p:stCondLst>
                                  <p:childTnLst>
                                    <p:set>
                                      <p:cBhvr>
                                        <p:cTn id="148" dur="1" fill="hold">
                                          <p:stCondLst>
                                            <p:cond delay="0"/>
                                          </p:stCondLst>
                                        </p:cTn>
                                        <p:tgtEl>
                                          <p:spTgt spid="54">
                                            <p:txEl>
                                              <p:pRg st="0" end="0"/>
                                            </p:txEl>
                                          </p:spTgt>
                                        </p:tgtEl>
                                        <p:attrNameLst>
                                          <p:attrName>style.visibility</p:attrName>
                                        </p:attrNameLst>
                                      </p:cBhvr>
                                      <p:to>
                                        <p:strVal val="visible"/>
                                      </p:to>
                                    </p:set>
                                    <p:anim calcmode="lin" valueType="num">
                                      <p:cBhvr>
                                        <p:cTn id="149" dur="3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50" dur="3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51" dur="300"/>
                                        <p:tgtEl>
                                          <p:spTgt spid="54">
                                            <p:txEl>
                                              <p:pRg st="0" end="0"/>
                                            </p:txEl>
                                          </p:spTgt>
                                        </p:tgtEl>
                                      </p:cBhvr>
                                    </p:animEffect>
                                  </p:childTnLst>
                                </p:cTn>
                              </p:par>
                            </p:childTnLst>
                          </p:cTn>
                        </p:par>
                        <p:par>
                          <p:cTn id="152" fill="hold">
                            <p:stCondLst>
                              <p:cond delay="7500"/>
                            </p:stCondLst>
                            <p:childTnLst>
                              <p:par>
                                <p:cTn id="153" presetID="53" presetClass="entr" presetSubtype="16" fill="hold" grpId="0" nodeType="afterEffect">
                                  <p:stCondLst>
                                    <p:cond delay="0"/>
                                  </p:stCondLst>
                                  <p:childTnLst>
                                    <p:set>
                                      <p:cBhvr>
                                        <p:cTn id="154" dur="1" fill="hold">
                                          <p:stCondLst>
                                            <p:cond delay="0"/>
                                          </p:stCondLst>
                                        </p:cTn>
                                        <p:tgtEl>
                                          <p:spTgt spid="53"/>
                                        </p:tgtEl>
                                        <p:attrNameLst>
                                          <p:attrName>style.visibility</p:attrName>
                                        </p:attrNameLst>
                                      </p:cBhvr>
                                      <p:to>
                                        <p:strVal val="visible"/>
                                      </p:to>
                                    </p:set>
                                    <p:anim calcmode="lin" valueType="num">
                                      <p:cBhvr>
                                        <p:cTn id="155" dur="300" fill="hold"/>
                                        <p:tgtEl>
                                          <p:spTgt spid="53"/>
                                        </p:tgtEl>
                                        <p:attrNameLst>
                                          <p:attrName>ppt_w</p:attrName>
                                        </p:attrNameLst>
                                      </p:cBhvr>
                                      <p:tavLst>
                                        <p:tav tm="0">
                                          <p:val>
                                            <p:fltVal val="0"/>
                                          </p:val>
                                        </p:tav>
                                        <p:tav tm="100000">
                                          <p:val>
                                            <p:strVal val="#ppt_w"/>
                                          </p:val>
                                        </p:tav>
                                      </p:tavLst>
                                    </p:anim>
                                    <p:anim calcmode="lin" valueType="num">
                                      <p:cBhvr>
                                        <p:cTn id="156" dur="300" fill="hold"/>
                                        <p:tgtEl>
                                          <p:spTgt spid="53"/>
                                        </p:tgtEl>
                                        <p:attrNameLst>
                                          <p:attrName>ppt_h</p:attrName>
                                        </p:attrNameLst>
                                      </p:cBhvr>
                                      <p:tavLst>
                                        <p:tav tm="0">
                                          <p:val>
                                            <p:fltVal val="0"/>
                                          </p:val>
                                        </p:tav>
                                        <p:tav tm="100000">
                                          <p:val>
                                            <p:strVal val="#ppt_h"/>
                                          </p:val>
                                        </p:tav>
                                      </p:tavLst>
                                    </p:anim>
                                    <p:animEffect transition="in" filter="fade">
                                      <p:cBhvr>
                                        <p:cTn id="157" dur="300"/>
                                        <p:tgtEl>
                                          <p:spTgt spid="53"/>
                                        </p:tgtEl>
                                      </p:cBhvr>
                                    </p:animEffect>
                                  </p:childTnLst>
                                </p:cTn>
                              </p:par>
                            </p:childTnLst>
                          </p:cTn>
                        </p:par>
                        <p:par>
                          <p:cTn id="158" fill="hold">
                            <p:stCondLst>
                              <p:cond delay="7800"/>
                            </p:stCondLst>
                            <p:childTnLst>
                              <p:par>
                                <p:cTn id="159" presetID="53" presetClass="entr" presetSubtype="16" fill="hold" grpId="0" nodeType="afterEffect">
                                  <p:stCondLst>
                                    <p:cond delay="0"/>
                                  </p:stCondLst>
                                  <p:childTnLst>
                                    <p:set>
                                      <p:cBhvr>
                                        <p:cTn id="160" dur="1" fill="hold">
                                          <p:stCondLst>
                                            <p:cond delay="0"/>
                                          </p:stCondLst>
                                        </p:cTn>
                                        <p:tgtEl>
                                          <p:spTgt spid="55">
                                            <p:txEl>
                                              <p:pRg st="0" end="0"/>
                                            </p:txEl>
                                          </p:spTgt>
                                        </p:tgtEl>
                                        <p:attrNameLst>
                                          <p:attrName>style.visibility</p:attrName>
                                        </p:attrNameLst>
                                      </p:cBhvr>
                                      <p:to>
                                        <p:strVal val="visible"/>
                                      </p:to>
                                    </p:set>
                                    <p:anim calcmode="lin" valueType="num">
                                      <p:cBhvr>
                                        <p:cTn id="161" dur="3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162" dur="3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163" dur="300"/>
                                        <p:tgtEl>
                                          <p:spTgt spid="55">
                                            <p:txEl>
                                              <p:pRg st="0" end="0"/>
                                            </p:txEl>
                                          </p:spTgt>
                                        </p:tgtEl>
                                      </p:cBhvr>
                                    </p:animEffect>
                                  </p:childTnLst>
                                </p:cTn>
                              </p:par>
                            </p:childTnLst>
                          </p:cTn>
                        </p:par>
                        <p:par>
                          <p:cTn id="164" fill="hold">
                            <p:stCondLst>
                              <p:cond delay="8100"/>
                            </p:stCondLst>
                            <p:childTnLst>
                              <p:par>
                                <p:cTn id="165" presetID="53" presetClass="entr" presetSubtype="16" fill="hold" grpId="0" nodeType="afterEffect">
                                  <p:stCondLst>
                                    <p:cond delay="0"/>
                                  </p:stCondLst>
                                  <p:childTnLst>
                                    <p:set>
                                      <p:cBhvr>
                                        <p:cTn id="166" dur="1" fill="hold">
                                          <p:stCondLst>
                                            <p:cond delay="0"/>
                                          </p:stCondLst>
                                        </p:cTn>
                                        <p:tgtEl>
                                          <p:spTgt spid="56">
                                            <p:txEl>
                                              <p:pRg st="0" end="0"/>
                                            </p:txEl>
                                          </p:spTgt>
                                        </p:tgtEl>
                                        <p:attrNameLst>
                                          <p:attrName>style.visibility</p:attrName>
                                        </p:attrNameLst>
                                      </p:cBhvr>
                                      <p:to>
                                        <p:strVal val="visible"/>
                                      </p:to>
                                    </p:set>
                                    <p:anim calcmode="lin" valueType="num">
                                      <p:cBhvr>
                                        <p:cTn id="167" dur="3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68" dur="3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69" dur="300"/>
                                        <p:tgtEl>
                                          <p:spTgt spid="56">
                                            <p:txEl>
                                              <p:pRg st="0" end="0"/>
                                            </p:txEl>
                                          </p:spTgt>
                                        </p:tgtEl>
                                      </p:cBhvr>
                                    </p:animEffect>
                                  </p:childTnLst>
                                </p:cTn>
                              </p:par>
                            </p:childTnLst>
                          </p:cTn>
                        </p:par>
                        <p:par>
                          <p:cTn id="170" fill="hold">
                            <p:stCondLst>
                              <p:cond delay="8400"/>
                            </p:stCondLst>
                            <p:childTnLst>
                              <p:par>
                                <p:cTn id="171" presetID="53" presetClass="entr" presetSubtype="16" fill="hold" grpId="0" nodeType="afterEffect">
                                  <p:stCondLst>
                                    <p:cond delay="0"/>
                                  </p:stCondLst>
                                  <p:childTnLst>
                                    <p:set>
                                      <p:cBhvr>
                                        <p:cTn id="172" dur="1" fill="hold">
                                          <p:stCondLst>
                                            <p:cond delay="0"/>
                                          </p:stCondLst>
                                        </p:cTn>
                                        <p:tgtEl>
                                          <p:spTgt spid="58">
                                            <p:bg/>
                                          </p:spTgt>
                                        </p:tgtEl>
                                        <p:attrNameLst>
                                          <p:attrName>style.visibility</p:attrName>
                                        </p:attrNameLst>
                                      </p:cBhvr>
                                      <p:to>
                                        <p:strVal val="visible"/>
                                      </p:to>
                                    </p:set>
                                    <p:anim calcmode="lin" valueType="num">
                                      <p:cBhvr>
                                        <p:cTn id="173" dur="300" fill="hold"/>
                                        <p:tgtEl>
                                          <p:spTgt spid="58">
                                            <p:bg/>
                                          </p:spTgt>
                                        </p:tgtEl>
                                        <p:attrNameLst>
                                          <p:attrName>ppt_w</p:attrName>
                                        </p:attrNameLst>
                                      </p:cBhvr>
                                      <p:tavLst>
                                        <p:tav tm="0">
                                          <p:val>
                                            <p:fltVal val="0"/>
                                          </p:val>
                                        </p:tav>
                                        <p:tav tm="100000">
                                          <p:val>
                                            <p:strVal val="#ppt_w"/>
                                          </p:val>
                                        </p:tav>
                                      </p:tavLst>
                                    </p:anim>
                                    <p:anim calcmode="lin" valueType="num">
                                      <p:cBhvr>
                                        <p:cTn id="174" dur="300" fill="hold"/>
                                        <p:tgtEl>
                                          <p:spTgt spid="58">
                                            <p:bg/>
                                          </p:spTgt>
                                        </p:tgtEl>
                                        <p:attrNameLst>
                                          <p:attrName>ppt_h</p:attrName>
                                        </p:attrNameLst>
                                      </p:cBhvr>
                                      <p:tavLst>
                                        <p:tav tm="0">
                                          <p:val>
                                            <p:fltVal val="0"/>
                                          </p:val>
                                        </p:tav>
                                        <p:tav tm="100000">
                                          <p:val>
                                            <p:strVal val="#ppt_h"/>
                                          </p:val>
                                        </p:tav>
                                      </p:tavLst>
                                    </p:anim>
                                    <p:animEffect transition="in" filter="fade">
                                      <p:cBhvr>
                                        <p:cTn id="175" dur="300"/>
                                        <p:tgtEl>
                                          <p:spTgt spid="58">
                                            <p:bg/>
                                          </p:spTgt>
                                        </p:tgtEl>
                                      </p:cBhvr>
                                    </p:animEffect>
                                  </p:childTnLst>
                                </p:cTn>
                              </p:par>
                            </p:childTnLst>
                          </p:cTn>
                        </p:par>
                        <p:par>
                          <p:cTn id="176" fill="hold">
                            <p:stCondLst>
                              <p:cond delay="8700"/>
                            </p:stCondLst>
                            <p:childTnLst>
                              <p:par>
                                <p:cTn id="177" presetID="53" presetClass="entr" presetSubtype="16" fill="hold" grpId="0" nodeType="afterEffect">
                                  <p:stCondLst>
                                    <p:cond delay="0"/>
                                  </p:stCondLst>
                                  <p:childTnLst>
                                    <p:set>
                                      <p:cBhvr>
                                        <p:cTn id="178" dur="1" fill="hold">
                                          <p:stCondLst>
                                            <p:cond delay="0"/>
                                          </p:stCondLst>
                                        </p:cTn>
                                        <p:tgtEl>
                                          <p:spTgt spid="58">
                                            <p:txEl>
                                              <p:pRg st="0" end="0"/>
                                            </p:txEl>
                                          </p:spTgt>
                                        </p:tgtEl>
                                        <p:attrNameLst>
                                          <p:attrName>style.visibility</p:attrName>
                                        </p:attrNameLst>
                                      </p:cBhvr>
                                      <p:to>
                                        <p:strVal val="visible"/>
                                      </p:to>
                                    </p:set>
                                    <p:anim calcmode="lin" valueType="num">
                                      <p:cBhvr>
                                        <p:cTn id="179" dur="3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180" dur="3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181" dur="300"/>
                                        <p:tgtEl>
                                          <p:spTgt spid="58">
                                            <p:txEl>
                                              <p:pRg st="0" end="0"/>
                                            </p:txEl>
                                          </p:spTgt>
                                        </p:tgtEl>
                                      </p:cBhvr>
                                    </p:animEffect>
                                  </p:childTnLst>
                                </p:cTn>
                              </p:par>
                            </p:childTnLst>
                          </p:cTn>
                        </p:par>
                        <p:par>
                          <p:cTn id="182" fill="hold">
                            <p:stCondLst>
                              <p:cond delay="9000"/>
                            </p:stCondLst>
                            <p:childTnLst>
                              <p:par>
                                <p:cTn id="183" presetID="53" presetClass="entr" presetSubtype="16" fill="hold" grpId="0" nodeType="afterEffect">
                                  <p:stCondLst>
                                    <p:cond delay="0"/>
                                  </p:stCondLst>
                                  <p:childTnLst>
                                    <p:set>
                                      <p:cBhvr>
                                        <p:cTn id="184" dur="1" fill="hold">
                                          <p:stCondLst>
                                            <p:cond delay="0"/>
                                          </p:stCondLst>
                                        </p:cTn>
                                        <p:tgtEl>
                                          <p:spTgt spid="57"/>
                                        </p:tgtEl>
                                        <p:attrNameLst>
                                          <p:attrName>style.visibility</p:attrName>
                                        </p:attrNameLst>
                                      </p:cBhvr>
                                      <p:to>
                                        <p:strVal val="visible"/>
                                      </p:to>
                                    </p:set>
                                    <p:anim calcmode="lin" valueType="num">
                                      <p:cBhvr>
                                        <p:cTn id="185" dur="300" fill="hold"/>
                                        <p:tgtEl>
                                          <p:spTgt spid="57"/>
                                        </p:tgtEl>
                                        <p:attrNameLst>
                                          <p:attrName>ppt_w</p:attrName>
                                        </p:attrNameLst>
                                      </p:cBhvr>
                                      <p:tavLst>
                                        <p:tav tm="0">
                                          <p:val>
                                            <p:fltVal val="0"/>
                                          </p:val>
                                        </p:tav>
                                        <p:tav tm="100000">
                                          <p:val>
                                            <p:strVal val="#ppt_w"/>
                                          </p:val>
                                        </p:tav>
                                      </p:tavLst>
                                    </p:anim>
                                    <p:anim calcmode="lin" valueType="num">
                                      <p:cBhvr>
                                        <p:cTn id="186" dur="300" fill="hold"/>
                                        <p:tgtEl>
                                          <p:spTgt spid="57"/>
                                        </p:tgtEl>
                                        <p:attrNameLst>
                                          <p:attrName>ppt_h</p:attrName>
                                        </p:attrNameLst>
                                      </p:cBhvr>
                                      <p:tavLst>
                                        <p:tav tm="0">
                                          <p:val>
                                            <p:fltVal val="0"/>
                                          </p:val>
                                        </p:tav>
                                        <p:tav tm="100000">
                                          <p:val>
                                            <p:strVal val="#ppt_h"/>
                                          </p:val>
                                        </p:tav>
                                      </p:tavLst>
                                    </p:anim>
                                    <p:animEffect transition="in" filter="fade">
                                      <p:cBhvr>
                                        <p:cTn id="187" dur="300"/>
                                        <p:tgtEl>
                                          <p:spTgt spid="57"/>
                                        </p:tgtEl>
                                      </p:cBhvr>
                                    </p:animEffect>
                                  </p:childTnLst>
                                </p:cTn>
                              </p:par>
                            </p:childTnLst>
                          </p:cTn>
                        </p:par>
                        <p:par>
                          <p:cTn id="188" fill="hold">
                            <p:stCondLst>
                              <p:cond delay="9300"/>
                            </p:stCondLst>
                            <p:childTnLst>
                              <p:par>
                                <p:cTn id="189" presetID="53" presetClass="entr" presetSubtype="16" fill="hold" grpId="0" nodeType="afterEffect">
                                  <p:stCondLst>
                                    <p:cond delay="0"/>
                                  </p:stCondLst>
                                  <p:childTnLst>
                                    <p:set>
                                      <p:cBhvr>
                                        <p:cTn id="190" dur="1" fill="hold">
                                          <p:stCondLst>
                                            <p:cond delay="0"/>
                                          </p:stCondLst>
                                        </p:cTn>
                                        <p:tgtEl>
                                          <p:spTgt spid="59">
                                            <p:txEl>
                                              <p:pRg st="0" end="0"/>
                                            </p:txEl>
                                          </p:spTgt>
                                        </p:tgtEl>
                                        <p:attrNameLst>
                                          <p:attrName>style.visibility</p:attrName>
                                        </p:attrNameLst>
                                      </p:cBhvr>
                                      <p:to>
                                        <p:strVal val="visible"/>
                                      </p:to>
                                    </p:set>
                                    <p:anim calcmode="lin" valueType="num">
                                      <p:cBhvr>
                                        <p:cTn id="191" dur="3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192" dur="3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193" dur="300"/>
                                        <p:tgtEl>
                                          <p:spTgt spid="59">
                                            <p:txEl>
                                              <p:pRg st="0" end="0"/>
                                            </p:txEl>
                                          </p:spTgt>
                                        </p:tgtEl>
                                      </p:cBhvr>
                                    </p:animEffect>
                                  </p:childTnLst>
                                </p:cTn>
                              </p:par>
                            </p:childTnLst>
                          </p:cTn>
                        </p:par>
                        <p:par>
                          <p:cTn id="194" fill="hold">
                            <p:stCondLst>
                              <p:cond delay="9600"/>
                            </p:stCondLst>
                            <p:childTnLst>
                              <p:par>
                                <p:cTn id="195" presetID="53" presetClass="entr" presetSubtype="16" fill="hold" grpId="0" nodeType="afterEffect">
                                  <p:stCondLst>
                                    <p:cond delay="0"/>
                                  </p:stCondLst>
                                  <p:childTnLst>
                                    <p:set>
                                      <p:cBhvr>
                                        <p:cTn id="196" dur="1" fill="hold">
                                          <p:stCondLst>
                                            <p:cond delay="0"/>
                                          </p:stCondLst>
                                        </p:cTn>
                                        <p:tgtEl>
                                          <p:spTgt spid="60">
                                            <p:txEl>
                                              <p:pRg st="0" end="0"/>
                                            </p:txEl>
                                          </p:spTgt>
                                        </p:tgtEl>
                                        <p:attrNameLst>
                                          <p:attrName>style.visibility</p:attrName>
                                        </p:attrNameLst>
                                      </p:cBhvr>
                                      <p:to>
                                        <p:strVal val="visible"/>
                                      </p:to>
                                    </p:set>
                                    <p:anim calcmode="lin" valueType="num">
                                      <p:cBhvr>
                                        <p:cTn id="197" dur="3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198" dur="3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199" dur="300"/>
                                        <p:tgtEl>
                                          <p:spTgt spid="6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P spid="71" grpId="0" build="p" animBg="1">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88" grpId="0" build="p">
        <p:tmplLst>
          <p:tmpl lvl="1">
            <p:tnLst>
              <p:par>
                <p:cTn presetID="53" presetClass="entr" presetSubtype="16"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p:cTn dur="300" fill="hold"/>
                        <p:tgtEl>
                          <p:spTgt spid="88"/>
                        </p:tgtEl>
                        <p:attrNameLst>
                          <p:attrName>ppt_w</p:attrName>
                        </p:attrNameLst>
                      </p:cBhvr>
                      <p:tavLst>
                        <p:tav tm="0">
                          <p:val>
                            <p:fltVal val="0"/>
                          </p:val>
                        </p:tav>
                        <p:tav tm="100000">
                          <p:val>
                            <p:strVal val="#ppt_w"/>
                          </p:val>
                        </p:tav>
                      </p:tavLst>
                    </p:anim>
                    <p:anim calcmode="lin" valueType="num">
                      <p:cBhvr>
                        <p:cTn dur="300" fill="hold"/>
                        <p:tgtEl>
                          <p:spTgt spid="88"/>
                        </p:tgtEl>
                        <p:attrNameLst>
                          <p:attrName>ppt_h</p:attrName>
                        </p:attrNameLst>
                      </p:cBhvr>
                      <p:tavLst>
                        <p:tav tm="0">
                          <p:val>
                            <p:fltVal val="0"/>
                          </p:val>
                        </p:tav>
                        <p:tav tm="100000">
                          <p:val>
                            <p:strVal val="#ppt_h"/>
                          </p:val>
                        </p:tav>
                      </p:tavLst>
                    </p:anim>
                    <p:animEffect transition="in" filter="fade">
                      <p:cBhvr>
                        <p:cTn dur="300"/>
                        <p:tgtEl>
                          <p:spTgt spid="88"/>
                        </p:tgtEl>
                      </p:cBhvr>
                    </p:animEffect>
                  </p:childTnLst>
                </p:cTn>
              </p:par>
            </p:tnLst>
          </p:tmpl>
        </p:tmplLst>
      </p:bldP>
      <p:bldP spid="89" grpId="0" build="p">
        <p:tmplLst>
          <p:tmpl lvl="1">
            <p:tnLst>
              <p:par>
                <p:cTn presetID="53" presetClass="entr" presetSubtype="16"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p:cTn dur="300" fill="hold"/>
                        <p:tgtEl>
                          <p:spTgt spid="89"/>
                        </p:tgtEl>
                        <p:attrNameLst>
                          <p:attrName>ppt_w</p:attrName>
                        </p:attrNameLst>
                      </p:cBhvr>
                      <p:tavLst>
                        <p:tav tm="0">
                          <p:val>
                            <p:fltVal val="0"/>
                          </p:val>
                        </p:tav>
                        <p:tav tm="100000">
                          <p:val>
                            <p:strVal val="#ppt_w"/>
                          </p:val>
                        </p:tav>
                      </p:tavLst>
                    </p:anim>
                    <p:anim calcmode="lin" valueType="num">
                      <p:cBhvr>
                        <p:cTn dur="300" fill="hold"/>
                        <p:tgtEl>
                          <p:spTgt spid="89"/>
                        </p:tgtEl>
                        <p:attrNameLst>
                          <p:attrName>ppt_h</p:attrName>
                        </p:attrNameLst>
                      </p:cBhvr>
                      <p:tavLst>
                        <p:tav tm="0">
                          <p:val>
                            <p:fltVal val="0"/>
                          </p:val>
                        </p:tav>
                        <p:tav tm="100000">
                          <p:val>
                            <p:strVal val="#ppt_h"/>
                          </p:val>
                        </p:tav>
                      </p:tavLst>
                    </p:anim>
                    <p:animEffect transition="in" filter="fade">
                      <p:cBhvr>
                        <p:cTn dur="300"/>
                        <p:tgtEl>
                          <p:spTgt spid="89"/>
                        </p:tgtEl>
                      </p:cBhvr>
                    </p:animEffect>
                  </p:childTnLst>
                </p:cTn>
              </p:par>
            </p:tnLst>
          </p:tmpl>
        </p:tmplLst>
      </p:bldP>
      <p:bldP spid="29" grpId="0" animBg="1"/>
      <p:bldP spid="30" grpId="0" build="p" animBg="1">
        <p:tmplLst>
          <p:tmpl lvl="1">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300" fill="hold"/>
                        <p:tgtEl>
                          <p:spTgt spid="30"/>
                        </p:tgtEl>
                        <p:attrNameLst>
                          <p:attrName>ppt_w</p:attrName>
                        </p:attrNameLst>
                      </p:cBhvr>
                      <p:tavLst>
                        <p:tav tm="0">
                          <p:val>
                            <p:fltVal val="0"/>
                          </p:val>
                        </p:tav>
                        <p:tav tm="100000">
                          <p:val>
                            <p:strVal val="#ppt_w"/>
                          </p:val>
                        </p:tav>
                      </p:tavLst>
                    </p:anim>
                    <p:anim calcmode="lin" valueType="num">
                      <p:cBhvr>
                        <p:cTn dur="300" fill="hold"/>
                        <p:tgtEl>
                          <p:spTgt spid="30"/>
                        </p:tgtEl>
                        <p:attrNameLst>
                          <p:attrName>ppt_h</p:attrName>
                        </p:attrNameLst>
                      </p:cBhvr>
                      <p:tavLst>
                        <p:tav tm="0">
                          <p:val>
                            <p:fltVal val="0"/>
                          </p:val>
                        </p:tav>
                        <p:tav tm="100000">
                          <p:val>
                            <p:strVal val="#ppt_h"/>
                          </p:val>
                        </p:tav>
                      </p:tavLst>
                    </p:anim>
                    <p:animEffect transition="in" filter="fade">
                      <p:cBhvr>
                        <p:cTn dur="300"/>
                        <p:tgtEl>
                          <p:spTgt spid="30"/>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300" fill="hold"/>
                        <p:tgtEl>
                          <p:spTgt spid="30"/>
                        </p:tgtEl>
                        <p:attrNameLst>
                          <p:attrName>ppt_w</p:attrName>
                        </p:attrNameLst>
                      </p:cBhvr>
                      <p:tavLst>
                        <p:tav tm="0">
                          <p:val>
                            <p:fltVal val="0"/>
                          </p:val>
                        </p:tav>
                        <p:tav tm="100000">
                          <p:val>
                            <p:strVal val="#ppt_w"/>
                          </p:val>
                        </p:tav>
                      </p:tavLst>
                    </p:anim>
                    <p:anim calcmode="lin" valueType="num">
                      <p:cBhvr>
                        <p:cTn dur="300" fill="hold"/>
                        <p:tgtEl>
                          <p:spTgt spid="30"/>
                        </p:tgtEl>
                        <p:attrNameLst>
                          <p:attrName>ppt_h</p:attrName>
                        </p:attrNameLst>
                      </p:cBhvr>
                      <p:tavLst>
                        <p:tav tm="0">
                          <p:val>
                            <p:fltVal val="0"/>
                          </p:val>
                        </p:tav>
                        <p:tav tm="100000">
                          <p:val>
                            <p:strVal val="#ppt_h"/>
                          </p:val>
                        </p:tav>
                      </p:tavLst>
                    </p:anim>
                    <p:animEffect transition="in" filter="fade">
                      <p:cBhvr>
                        <p:cTn dur="300"/>
                        <p:tgtEl>
                          <p:spTgt spid="30"/>
                        </p:tgtEl>
                      </p:cBhvr>
                    </p:animEffect>
                  </p:childTnLst>
                </p:cTn>
              </p:par>
            </p:tnLst>
          </p:tmpl>
        </p:tmplLst>
      </p:bldP>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300" fill="hold"/>
                        <p:tgtEl>
                          <p:spTgt spid="31"/>
                        </p:tgtEl>
                        <p:attrNameLst>
                          <p:attrName>ppt_w</p:attrName>
                        </p:attrNameLst>
                      </p:cBhvr>
                      <p:tavLst>
                        <p:tav tm="0">
                          <p:val>
                            <p:fltVal val="0"/>
                          </p:val>
                        </p:tav>
                        <p:tav tm="100000">
                          <p:val>
                            <p:strVal val="#ppt_w"/>
                          </p:val>
                        </p:tav>
                      </p:tavLst>
                    </p:anim>
                    <p:anim calcmode="lin" valueType="num">
                      <p:cBhvr>
                        <p:cTn dur="300" fill="hold"/>
                        <p:tgtEl>
                          <p:spTgt spid="31"/>
                        </p:tgtEl>
                        <p:attrNameLst>
                          <p:attrName>ppt_h</p:attrName>
                        </p:attrNameLst>
                      </p:cBhvr>
                      <p:tavLst>
                        <p:tav tm="0">
                          <p:val>
                            <p:fltVal val="0"/>
                          </p:val>
                        </p:tav>
                        <p:tav tm="100000">
                          <p:val>
                            <p:strVal val="#ppt_h"/>
                          </p:val>
                        </p:tav>
                      </p:tavLst>
                    </p:anim>
                    <p:animEffect transition="in" filter="fade">
                      <p:cBhvr>
                        <p:cTn dur="3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33" grpId="0" animBg="1"/>
      <p:bldP spid="34" grpId="0" build="p" animBg="1">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300" fill="hold"/>
                        <p:tgtEl>
                          <p:spTgt spid="34"/>
                        </p:tgtEl>
                        <p:attrNameLst>
                          <p:attrName>ppt_w</p:attrName>
                        </p:attrNameLst>
                      </p:cBhvr>
                      <p:tavLst>
                        <p:tav tm="0">
                          <p:val>
                            <p:fltVal val="0"/>
                          </p:val>
                        </p:tav>
                        <p:tav tm="100000">
                          <p:val>
                            <p:strVal val="#ppt_w"/>
                          </p:val>
                        </p:tav>
                      </p:tavLst>
                    </p:anim>
                    <p:anim calcmode="lin" valueType="num">
                      <p:cBhvr>
                        <p:cTn dur="300" fill="hold"/>
                        <p:tgtEl>
                          <p:spTgt spid="34"/>
                        </p:tgtEl>
                        <p:attrNameLst>
                          <p:attrName>ppt_h</p:attrName>
                        </p:attrNameLst>
                      </p:cBhvr>
                      <p:tavLst>
                        <p:tav tm="0">
                          <p:val>
                            <p:fltVal val="0"/>
                          </p:val>
                        </p:tav>
                        <p:tav tm="100000">
                          <p:val>
                            <p:strVal val="#ppt_h"/>
                          </p:val>
                        </p:tav>
                      </p:tavLst>
                    </p:anim>
                    <p:animEffect transition="in" filter="fade">
                      <p:cBhvr>
                        <p:cTn dur="300"/>
                        <p:tgtEl>
                          <p:spTgt spid="34"/>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300" fill="hold"/>
                        <p:tgtEl>
                          <p:spTgt spid="34"/>
                        </p:tgtEl>
                        <p:attrNameLst>
                          <p:attrName>ppt_w</p:attrName>
                        </p:attrNameLst>
                      </p:cBhvr>
                      <p:tavLst>
                        <p:tav tm="0">
                          <p:val>
                            <p:fltVal val="0"/>
                          </p:val>
                        </p:tav>
                        <p:tav tm="100000">
                          <p:val>
                            <p:strVal val="#ppt_w"/>
                          </p:val>
                        </p:tav>
                      </p:tavLst>
                    </p:anim>
                    <p:anim calcmode="lin" valueType="num">
                      <p:cBhvr>
                        <p:cTn dur="300" fill="hold"/>
                        <p:tgtEl>
                          <p:spTgt spid="34"/>
                        </p:tgtEl>
                        <p:attrNameLst>
                          <p:attrName>ppt_h</p:attrName>
                        </p:attrNameLst>
                      </p:cBhvr>
                      <p:tavLst>
                        <p:tav tm="0">
                          <p:val>
                            <p:fltVal val="0"/>
                          </p:val>
                        </p:tav>
                        <p:tav tm="100000">
                          <p:val>
                            <p:strVal val="#ppt_h"/>
                          </p:val>
                        </p:tav>
                      </p:tavLst>
                    </p:anim>
                    <p:animEffect transition="in" filter="fade">
                      <p:cBhvr>
                        <p:cTn dur="300"/>
                        <p:tgtEl>
                          <p:spTgt spid="34"/>
                        </p:tgtEl>
                      </p:cBhvr>
                    </p:animEffect>
                  </p:childTnLst>
                </p:cTn>
              </p:par>
            </p:tnLst>
          </p:tmpl>
        </p:tmplLst>
      </p:bldP>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animEffect transition="in" filter="fade">
                      <p:cBhvr>
                        <p:cTn dur="3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7" grpId="0" animBg="1"/>
      <p:bldP spid="50" grpId="0" build="p" animBg="1">
        <p:tmplLst>
          <p:tmpl lvl="1">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300" fill="hold"/>
                        <p:tgtEl>
                          <p:spTgt spid="50"/>
                        </p:tgtEl>
                        <p:attrNameLst>
                          <p:attrName>ppt_w</p:attrName>
                        </p:attrNameLst>
                      </p:cBhvr>
                      <p:tavLst>
                        <p:tav tm="0">
                          <p:val>
                            <p:fltVal val="0"/>
                          </p:val>
                        </p:tav>
                        <p:tav tm="100000">
                          <p:val>
                            <p:strVal val="#ppt_w"/>
                          </p:val>
                        </p:tav>
                      </p:tavLst>
                    </p:anim>
                    <p:anim calcmode="lin" valueType="num">
                      <p:cBhvr>
                        <p:cTn dur="300" fill="hold"/>
                        <p:tgtEl>
                          <p:spTgt spid="50"/>
                        </p:tgtEl>
                        <p:attrNameLst>
                          <p:attrName>ppt_h</p:attrName>
                        </p:attrNameLst>
                      </p:cBhvr>
                      <p:tavLst>
                        <p:tav tm="0">
                          <p:val>
                            <p:fltVal val="0"/>
                          </p:val>
                        </p:tav>
                        <p:tav tm="100000">
                          <p:val>
                            <p:strVal val="#ppt_h"/>
                          </p:val>
                        </p:tav>
                      </p:tavLst>
                    </p:anim>
                    <p:animEffect transition="in" filter="fade">
                      <p:cBhvr>
                        <p:cTn dur="300"/>
                        <p:tgtEl>
                          <p:spTgt spid="50"/>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300" fill="hold"/>
                        <p:tgtEl>
                          <p:spTgt spid="50"/>
                        </p:tgtEl>
                        <p:attrNameLst>
                          <p:attrName>ppt_w</p:attrName>
                        </p:attrNameLst>
                      </p:cBhvr>
                      <p:tavLst>
                        <p:tav tm="0">
                          <p:val>
                            <p:fltVal val="0"/>
                          </p:val>
                        </p:tav>
                        <p:tav tm="100000">
                          <p:val>
                            <p:strVal val="#ppt_w"/>
                          </p:val>
                        </p:tav>
                      </p:tavLst>
                    </p:anim>
                    <p:anim calcmode="lin" valueType="num">
                      <p:cBhvr>
                        <p:cTn dur="300" fill="hold"/>
                        <p:tgtEl>
                          <p:spTgt spid="50"/>
                        </p:tgtEl>
                        <p:attrNameLst>
                          <p:attrName>ppt_h</p:attrName>
                        </p:attrNameLst>
                      </p:cBhvr>
                      <p:tavLst>
                        <p:tav tm="0">
                          <p:val>
                            <p:fltVal val="0"/>
                          </p:val>
                        </p:tav>
                        <p:tav tm="100000">
                          <p:val>
                            <p:strVal val="#ppt_h"/>
                          </p:val>
                        </p:tav>
                      </p:tavLst>
                    </p:anim>
                    <p:animEffect transition="in" filter="fade">
                      <p:cBhvr>
                        <p:cTn dur="300"/>
                        <p:tgtEl>
                          <p:spTgt spid="50"/>
                        </p:tgtEl>
                      </p:cBhvr>
                    </p:animEffect>
                  </p:childTnLst>
                </p:cTn>
              </p:par>
            </p:tnLst>
          </p:tmpl>
        </p:tmplLst>
      </p:bldP>
      <p:bldP spid="51" grpId="0" build="p">
        <p:tmplLst>
          <p:tmpl lvl="1">
            <p:tnLst>
              <p:par>
                <p:cTn presetID="53" presetClass="entr" presetSubtype="16"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p:cTn dur="300" fill="hold"/>
                        <p:tgtEl>
                          <p:spTgt spid="51"/>
                        </p:tgtEl>
                        <p:attrNameLst>
                          <p:attrName>ppt_w</p:attrName>
                        </p:attrNameLst>
                      </p:cBhvr>
                      <p:tavLst>
                        <p:tav tm="0">
                          <p:val>
                            <p:fltVal val="0"/>
                          </p:val>
                        </p:tav>
                        <p:tav tm="100000">
                          <p:val>
                            <p:strVal val="#ppt_w"/>
                          </p:val>
                        </p:tav>
                      </p:tavLst>
                    </p:anim>
                    <p:anim calcmode="lin" valueType="num">
                      <p:cBhvr>
                        <p:cTn dur="300" fill="hold"/>
                        <p:tgtEl>
                          <p:spTgt spid="51"/>
                        </p:tgtEl>
                        <p:attrNameLst>
                          <p:attrName>ppt_h</p:attrName>
                        </p:attrNameLst>
                      </p:cBhvr>
                      <p:tavLst>
                        <p:tav tm="0">
                          <p:val>
                            <p:fltVal val="0"/>
                          </p:val>
                        </p:tav>
                        <p:tav tm="100000">
                          <p:val>
                            <p:strVal val="#ppt_h"/>
                          </p:val>
                        </p:tav>
                      </p:tavLst>
                    </p:anim>
                    <p:animEffect transition="in" filter="fade">
                      <p:cBhvr>
                        <p:cTn dur="300"/>
                        <p:tgtEl>
                          <p:spTgt spid="51"/>
                        </p:tgtEl>
                      </p:cBhvr>
                    </p:animEffect>
                  </p:childTnLst>
                </p:cTn>
              </p:par>
            </p:tnLst>
          </p:tmpl>
        </p:tmplLst>
      </p:bldP>
      <p:bldP spid="52" grpId="0" build="p">
        <p:tmplLst>
          <p:tmpl lvl="1">
            <p:tnLst>
              <p:par>
                <p:cTn presetID="53" presetClass="entr" presetSubtype="16"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p:cTn dur="300" fill="hold"/>
                        <p:tgtEl>
                          <p:spTgt spid="52"/>
                        </p:tgtEl>
                        <p:attrNameLst>
                          <p:attrName>ppt_w</p:attrName>
                        </p:attrNameLst>
                      </p:cBhvr>
                      <p:tavLst>
                        <p:tav tm="0">
                          <p:val>
                            <p:fltVal val="0"/>
                          </p:val>
                        </p:tav>
                        <p:tav tm="100000">
                          <p:val>
                            <p:strVal val="#ppt_w"/>
                          </p:val>
                        </p:tav>
                      </p:tavLst>
                    </p:anim>
                    <p:anim calcmode="lin" valueType="num">
                      <p:cBhvr>
                        <p:cTn dur="300" fill="hold"/>
                        <p:tgtEl>
                          <p:spTgt spid="52"/>
                        </p:tgtEl>
                        <p:attrNameLst>
                          <p:attrName>ppt_h</p:attrName>
                        </p:attrNameLst>
                      </p:cBhvr>
                      <p:tavLst>
                        <p:tav tm="0">
                          <p:val>
                            <p:fltVal val="0"/>
                          </p:val>
                        </p:tav>
                        <p:tav tm="100000">
                          <p:val>
                            <p:strVal val="#ppt_h"/>
                          </p:val>
                        </p:tav>
                      </p:tavLst>
                    </p:anim>
                    <p:animEffect transition="in" filter="fade">
                      <p:cBhvr>
                        <p:cTn dur="300"/>
                        <p:tgtEl>
                          <p:spTgt spid="52"/>
                        </p:tgtEl>
                      </p:cBhvr>
                    </p:animEffect>
                  </p:childTnLst>
                </p:cTn>
              </p:par>
            </p:tnLst>
          </p:tmpl>
        </p:tmplLst>
      </p:bldP>
      <p:bldP spid="53" grpId="0" animBg="1"/>
      <p:bldP spid="54" grpId="0" build="p" animBg="1">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300" fill="hold"/>
                        <p:tgtEl>
                          <p:spTgt spid="54"/>
                        </p:tgtEl>
                        <p:attrNameLst>
                          <p:attrName>ppt_w</p:attrName>
                        </p:attrNameLst>
                      </p:cBhvr>
                      <p:tavLst>
                        <p:tav tm="0">
                          <p:val>
                            <p:fltVal val="0"/>
                          </p:val>
                        </p:tav>
                        <p:tav tm="100000">
                          <p:val>
                            <p:strVal val="#ppt_w"/>
                          </p:val>
                        </p:tav>
                      </p:tavLst>
                    </p:anim>
                    <p:anim calcmode="lin" valueType="num">
                      <p:cBhvr>
                        <p:cTn dur="300" fill="hold"/>
                        <p:tgtEl>
                          <p:spTgt spid="54"/>
                        </p:tgtEl>
                        <p:attrNameLst>
                          <p:attrName>ppt_h</p:attrName>
                        </p:attrNameLst>
                      </p:cBhvr>
                      <p:tavLst>
                        <p:tav tm="0">
                          <p:val>
                            <p:fltVal val="0"/>
                          </p:val>
                        </p:tav>
                        <p:tav tm="100000">
                          <p:val>
                            <p:strVal val="#ppt_h"/>
                          </p:val>
                        </p:tav>
                      </p:tavLst>
                    </p:anim>
                    <p:animEffect transition="in" filter="fade">
                      <p:cBhvr>
                        <p:cTn dur="300"/>
                        <p:tgtEl>
                          <p:spTgt spid="54"/>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300" fill="hold"/>
                        <p:tgtEl>
                          <p:spTgt spid="54"/>
                        </p:tgtEl>
                        <p:attrNameLst>
                          <p:attrName>ppt_w</p:attrName>
                        </p:attrNameLst>
                      </p:cBhvr>
                      <p:tavLst>
                        <p:tav tm="0">
                          <p:val>
                            <p:fltVal val="0"/>
                          </p:val>
                        </p:tav>
                        <p:tav tm="100000">
                          <p:val>
                            <p:strVal val="#ppt_w"/>
                          </p:val>
                        </p:tav>
                      </p:tavLst>
                    </p:anim>
                    <p:anim calcmode="lin" valueType="num">
                      <p:cBhvr>
                        <p:cTn dur="300" fill="hold"/>
                        <p:tgtEl>
                          <p:spTgt spid="54"/>
                        </p:tgtEl>
                        <p:attrNameLst>
                          <p:attrName>ppt_h</p:attrName>
                        </p:attrNameLst>
                      </p:cBhvr>
                      <p:tavLst>
                        <p:tav tm="0">
                          <p:val>
                            <p:fltVal val="0"/>
                          </p:val>
                        </p:tav>
                        <p:tav tm="100000">
                          <p:val>
                            <p:strVal val="#ppt_h"/>
                          </p:val>
                        </p:tav>
                      </p:tavLst>
                    </p:anim>
                    <p:animEffect transition="in" filter="fade">
                      <p:cBhvr>
                        <p:cTn dur="300"/>
                        <p:tgtEl>
                          <p:spTgt spid="54"/>
                        </p:tgtEl>
                      </p:cBhvr>
                    </p:animEffect>
                  </p:childTnLst>
                </p:cTn>
              </p:par>
            </p:tnLst>
          </p:tmpl>
        </p:tmplLst>
      </p:bldP>
      <p:bldP spid="55" grpId="0"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300" fill="hold"/>
                        <p:tgtEl>
                          <p:spTgt spid="55"/>
                        </p:tgtEl>
                        <p:attrNameLst>
                          <p:attrName>ppt_w</p:attrName>
                        </p:attrNameLst>
                      </p:cBhvr>
                      <p:tavLst>
                        <p:tav tm="0">
                          <p:val>
                            <p:fltVal val="0"/>
                          </p:val>
                        </p:tav>
                        <p:tav tm="100000">
                          <p:val>
                            <p:strVal val="#ppt_w"/>
                          </p:val>
                        </p:tav>
                      </p:tavLst>
                    </p:anim>
                    <p:anim calcmode="lin" valueType="num">
                      <p:cBhvr>
                        <p:cTn dur="300" fill="hold"/>
                        <p:tgtEl>
                          <p:spTgt spid="55"/>
                        </p:tgtEl>
                        <p:attrNameLst>
                          <p:attrName>ppt_h</p:attrName>
                        </p:attrNameLst>
                      </p:cBhvr>
                      <p:tavLst>
                        <p:tav tm="0">
                          <p:val>
                            <p:fltVal val="0"/>
                          </p:val>
                        </p:tav>
                        <p:tav tm="100000">
                          <p:val>
                            <p:strVal val="#ppt_h"/>
                          </p:val>
                        </p:tav>
                      </p:tavLst>
                    </p:anim>
                    <p:animEffect transition="in" filter="fade">
                      <p:cBhvr>
                        <p:cTn dur="300"/>
                        <p:tgtEl>
                          <p:spTgt spid="55"/>
                        </p:tgtEl>
                      </p:cBhvr>
                    </p:animEffect>
                  </p:childTnLst>
                </p:cTn>
              </p:par>
            </p:tnLst>
          </p:tmpl>
        </p:tmplLst>
      </p:bldP>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300" fill="hold"/>
                        <p:tgtEl>
                          <p:spTgt spid="56"/>
                        </p:tgtEl>
                        <p:attrNameLst>
                          <p:attrName>ppt_w</p:attrName>
                        </p:attrNameLst>
                      </p:cBhvr>
                      <p:tavLst>
                        <p:tav tm="0">
                          <p:val>
                            <p:fltVal val="0"/>
                          </p:val>
                        </p:tav>
                        <p:tav tm="100000">
                          <p:val>
                            <p:strVal val="#ppt_w"/>
                          </p:val>
                        </p:tav>
                      </p:tavLst>
                    </p:anim>
                    <p:anim calcmode="lin" valueType="num">
                      <p:cBhvr>
                        <p:cTn dur="300" fill="hold"/>
                        <p:tgtEl>
                          <p:spTgt spid="56"/>
                        </p:tgtEl>
                        <p:attrNameLst>
                          <p:attrName>ppt_h</p:attrName>
                        </p:attrNameLst>
                      </p:cBhvr>
                      <p:tavLst>
                        <p:tav tm="0">
                          <p:val>
                            <p:fltVal val="0"/>
                          </p:val>
                        </p:tav>
                        <p:tav tm="100000">
                          <p:val>
                            <p:strVal val="#ppt_h"/>
                          </p:val>
                        </p:tav>
                      </p:tavLst>
                    </p:anim>
                    <p:animEffect transition="in" filter="fade">
                      <p:cBhvr>
                        <p:cTn dur="300"/>
                        <p:tgtEl>
                          <p:spTgt spid="56"/>
                        </p:tgtEl>
                      </p:cBhvr>
                    </p:animEffect>
                  </p:childTnLst>
                </p:cTn>
              </p:par>
            </p:tnLst>
          </p:tmpl>
        </p:tmplLst>
      </p:bldP>
      <p:bldP spid="57" grpId="0" animBg="1"/>
      <p:bldP spid="58" grpId="0" build="p" animBg="1">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300" fill="hold"/>
                        <p:tgtEl>
                          <p:spTgt spid="58"/>
                        </p:tgtEl>
                        <p:attrNameLst>
                          <p:attrName>ppt_w</p:attrName>
                        </p:attrNameLst>
                      </p:cBhvr>
                      <p:tavLst>
                        <p:tav tm="0">
                          <p:val>
                            <p:fltVal val="0"/>
                          </p:val>
                        </p:tav>
                        <p:tav tm="100000">
                          <p:val>
                            <p:strVal val="#ppt_w"/>
                          </p:val>
                        </p:tav>
                      </p:tavLst>
                    </p:anim>
                    <p:anim calcmode="lin" valueType="num">
                      <p:cBhvr>
                        <p:cTn dur="300" fill="hold"/>
                        <p:tgtEl>
                          <p:spTgt spid="58"/>
                        </p:tgtEl>
                        <p:attrNameLst>
                          <p:attrName>ppt_h</p:attrName>
                        </p:attrNameLst>
                      </p:cBhvr>
                      <p:tavLst>
                        <p:tav tm="0">
                          <p:val>
                            <p:fltVal val="0"/>
                          </p:val>
                        </p:tav>
                        <p:tav tm="100000">
                          <p:val>
                            <p:strVal val="#ppt_h"/>
                          </p:val>
                        </p:tav>
                      </p:tavLst>
                    </p:anim>
                    <p:animEffect transition="in" filter="fade">
                      <p:cBhvr>
                        <p:cTn dur="300"/>
                        <p:tgtEl>
                          <p:spTgt spid="58"/>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300" fill="hold"/>
                        <p:tgtEl>
                          <p:spTgt spid="58"/>
                        </p:tgtEl>
                        <p:attrNameLst>
                          <p:attrName>ppt_w</p:attrName>
                        </p:attrNameLst>
                      </p:cBhvr>
                      <p:tavLst>
                        <p:tav tm="0">
                          <p:val>
                            <p:fltVal val="0"/>
                          </p:val>
                        </p:tav>
                        <p:tav tm="100000">
                          <p:val>
                            <p:strVal val="#ppt_w"/>
                          </p:val>
                        </p:tav>
                      </p:tavLst>
                    </p:anim>
                    <p:anim calcmode="lin" valueType="num">
                      <p:cBhvr>
                        <p:cTn dur="300" fill="hold"/>
                        <p:tgtEl>
                          <p:spTgt spid="58"/>
                        </p:tgtEl>
                        <p:attrNameLst>
                          <p:attrName>ppt_h</p:attrName>
                        </p:attrNameLst>
                      </p:cBhvr>
                      <p:tavLst>
                        <p:tav tm="0">
                          <p:val>
                            <p:fltVal val="0"/>
                          </p:val>
                        </p:tav>
                        <p:tav tm="100000">
                          <p:val>
                            <p:strVal val="#ppt_h"/>
                          </p:val>
                        </p:tav>
                      </p:tavLst>
                    </p:anim>
                    <p:animEffect transition="in" filter="fade">
                      <p:cBhvr>
                        <p:cTn dur="300"/>
                        <p:tgtEl>
                          <p:spTgt spid="58"/>
                        </p:tgtEl>
                      </p:cBhvr>
                    </p:animEffect>
                  </p:childTnLst>
                </p:cTn>
              </p:par>
            </p:tnLst>
          </p:tmpl>
        </p:tmplLst>
      </p:bldP>
      <p:bldP spid="59" grpId="0" build="p">
        <p:tmplLst>
          <p:tmpl lvl="1">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300" fill="hold"/>
                        <p:tgtEl>
                          <p:spTgt spid="59"/>
                        </p:tgtEl>
                        <p:attrNameLst>
                          <p:attrName>ppt_w</p:attrName>
                        </p:attrNameLst>
                      </p:cBhvr>
                      <p:tavLst>
                        <p:tav tm="0">
                          <p:val>
                            <p:fltVal val="0"/>
                          </p:val>
                        </p:tav>
                        <p:tav tm="100000">
                          <p:val>
                            <p:strVal val="#ppt_w"/>
                          </p:val>
                        </p:tav>
                      </p:tavLst>
                    </p:anim>
                    <p:anim calcmode="lin" valueType="num">
                      <p:cBhvr>
                        <p:cTn dur="300" fill="hold"/>
                        <p:tgtEl>
                          <p:spTgt spid="59"/>
                        </p:tgtEl>
                        <p:attrNameLst>
                          <p:attrName>ppt_h</p:attrName>
                        </p:attrNameLst>
                      </p:cBhvr>
                      <p:tavLst>
                        <p:tav tm="0">
                          <p:val>
                            <p:fltVal val="0"/>
                          </p:val>
                        </p:tav>
                        <p:tav tm="100000">
                          <p:val>
                            <p:strVal val="#ppt_h"/>
                          </p:val>
                        </p:tav>
                      </p:tavLst>
                    </p:anim>
                    <p:animEffect transition="in" filter="fade">
                      <p:cBhvr>
                        <p:cTn dur="300"/>
                        <p:tgtEl>
                          <p:spTgt spid="59"/>
                        </p:tgtEl>
                      </p:cBhvr>
                    </p:animEffect>
                  </p:childTnLst>
                </p:cTn>
              </p:par>
            </p:tnLst>
          </p:tmpl>
        </p:tmplLst>
      </p:bldP>
      <p:bldP spid="60" grpId="0" build="p">
        <p:tmplLst>
          <p:tmpl lvl="1">
            <p:tnLst>
              <p:par>
                <p:cTn presetID="53" presetClass="entr" presetSubtype="16"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p:cTn dur="300" fill="hold"/>
                        <p:tgtEl>
                          <p:spTgt spid="60"/>
                        </p:tgtEl>
                        <p:attrNameLst>
                          <p:attrName>ppt_w</p:attrName>
                        </p:attrNameLst>
                      </p:cBhvr>
                      <p:tavLst>
                        <p:tav tm="0">
                          <p:val>
                            <p:fltVal val="0"/>
                          </p:val>
                        </p:tav>
                        <p:tav tm="100000">
                          <p:val>
                            <p:strVal val="#ppt_w"/>
                          </p:val>
                        </p:tav>
                      </p:tavLst>
                    </p:anim>
                    <p:anim calcmode="lin" valueType="num">
                      <p:cBhvr>
                        <p:cTn dur="300" fill="hold"/>
                        <p:tgtEl>
                          <p:spTgt spid="60"/>
                        </p:tgtEl>
                        <p:attrNameLst>
                          <p:attrName>ppt_h</p:attrName>
                        </p:attrNameLst>
                      </p:cBhvr>
                      <p:tavLst>
                        <p:tav tm="0">
                          <p:val>
                            <p:fltVal val="0"/>
                          </p:val>
                        </p:tav>
                        <p:tav tm="100000">
                          <p:val>
                            <p:strVal val="#ppt_h"/>
                          </p:val>
                        </p:tav>
                      </p:tavLst>
                    </p:anim>
                    <p:animEffect transition="in" filter="fade">
                      <p:cBhvr>
                        <p:cTn dur="300"/>
                        <p:tgtEl>
                          <p:spTgt spid="60"/>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478496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umeric List 4">
    <p:spTree>
      <p:nvGrpSpPr>
        <p:cNvPr id="1" name=""/>
        <p:cNvGrpSpPr/>
        <p:nvPr/>
      </p:nvGrpSpPr>
      <p:grpSpPr>
        <a:xfrm>
          <a:off x="0" y="0"/>
          <a:ext cx="0" cy="0"/>
          <a:chOff x="0" y="0"/>
          <a:chExt cx="0" cy="0"/>
        </a:xfrm>
      </p:grpSpPr>
      <p:sp>
        <p:nvSpPr>
          <p:cNvPr id="2" name="Rectangle 1"/>
          <p:cNvSpPr/>
          <p:nvPr userDrawn="1"/>
        </p:nvSpPr>
        <p:spPr>
          <a:xfrm>
            <a:off x="2768947" y="3545633"/>
            <a:ext cx="9272215" cy="2919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Alphabetic </a:t>
            </a:r>
            <a:r>
              <a:rPr lang="es-ES_tradnl" dirty="0" err="1" smtClean="0"/>
              <a:t>list</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71" name="Text Placeholder 7"/>
          <p:cNvSpPr>
            <a:spLocks noGrp="1"/>
          </p:cNvSpPr>
          <p:nvPr>
            <p:ph type="body" sz="quarter" idx="21" hasCustomPrompt="1"/>
          </p:nvPr>
        </p:nvSpPr>
        <p:spPr>
          <a:xfrm>
            <a:off x="1545981" y="3545633"/>
            <a:ext cx="1222967" cy="2919030"/>
          </a:xfrm>
          <a:prstGeom prst="rect">
            <a:avLst/>
          </a:prstGeom>
          <a:solidFill>
            <a:schemeClr val="accent1">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A</a:t>
            </a:r>
          </a:p>
        </p:txBody>
      </p:sp>
      <p:sp>
        <p:nvSpPr>
          <p:cNvPr id="88" name="Text Placeholder 7"/>
          <p:cNvSpPr>
            <a:spLocks noGrp="1"/>
          </p:cNvSpPr>
          <p:nvPr>
            <p:ph type="body" sz="quarter" idx="22" hasCustomPrompt="1"/>
          </p:nvPr>
        </p:nvSpPr>
        <p:spPr>
          <a:xfrm>
            <a:off x="3143351" y="3905673"/>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89" name="Text Placeholder 2"/>
          <p:cNvSpPr>
            <a:spLocks noGrp="1"/>
          </p:cNvSpPr>
          <p:nvPr>
            <p:ph type="body" sz="quarter" idx="23" hasCustomPrompt="1"/>
          </p:nvPr>
        </p:nvSpPr>
        <p:spPr>
          <a:xfrm>
            <a:off x="3143351" y="4635492"/>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61" name="Rectangle 60"/>
          <p:cNvSpPr/>
          <p:nvPr userDrawn="1"/>
        </p:nvSpPr>
        <p:spPr>
          <a:xfrm>
            <a:off x="13647665" y="3545633"/>
            <a:ext cx="9272215" cy="29190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62" name="Text Placeholder 7"/>
          <p:cNvSpPr>
            <a:spLocks noGrp="1"/>
          </p:cNvSpPr>
          <p:nvPr>
            <p:ph type="body" sz="quarter" idx="36" hasCustomPrompt="1"/>
          </p:nvPr>
        </p:nvSpPr>
        <p:spPr>
          <a:xfrm>
            <a:off x="12424699" y="3545633"/>
            <a:ext cx="1222967" cy="2919030"/>
          </a:xfrm>
          <a:prstGeom prst="rect">
            <a:avLst/>
          </a:prstGeom>
          <a:solidFill>
            <a:schemeClr val="accent2">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B</a:t>
            </a:r>
          </a:p>
        </p:txBody>
      </p:sp>
      <p:sp>
        <p:nvSpPr>
          <p:cNvPr id="65" name="Text Placeholder 7"/>
          <p:cNvSpPr>
            <a:spLocks noGrp="1"/>
          </p:cNvSpPr>
          <p:nvPr>
            <p:ph type="body" sz="quarter" idx="39" hasCustomPrompt="1"/>
          </p:nvPr>
        </p:nvSpPr>
        <p:spPr>
          <a:xfrm>
            <a:off x="14022066" y="3905673"/>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6" name="Text Placeholder 2"/>
          <p:cNvSpPr>
            <a:spLocks noGrp="1"/>
          </p:cNvSpPr>
          <p:nvPr>
            <p:ph type="body" sz="quarter" idx="40" hasCustomPrompt="1"/>
          </p:nvPr>
        </p:nvSpPr>
        <p:spPr>
          <a:xfrm>
            <a:off x="14022066" y="4635492"/>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75" name="Rectangle 74"/>
          <p:cNvSpPr/>
          <p:nvPr userDrawn="1"/>
        </p:nvSpPr>
        <p:spPr>
          <a:xfrm>
            <a:off x="2768947" y="6669915"/>
            <a:ext cx="9272215" cy="291903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76" name="Text Placeholder 7"/>
          <p:cNvSpPr>
            <a:spLocks noGrp="1"/>
          </p:cNvSpPr>
          <p:nvPr>
            <p:ph type="body" sz="quarter" idx="27"/>
          </p:nvPr>
        </p:nvSpPr>
        <p:spPr>
          <a:xfrm>
            <a:off x="1545981" y="6669915"/>
            <a:ext cx="1222967" cy="2919030"/>
          </a:xfrm>
          <a:prstGeom prst="rect">
            <a:avLst/>
          </a:prstGeom>
          <a:solidFill>
            <a:schemeClr val="accent3">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C</a:t>
            </a:r>
          </a:p>
        </p:txBody>
      </p:sp>
      <p:sp>
        <p:nvSpPr>
          <p:cNvPr id="79" name="Text Placeholder 7"/>
          <p:cNvSpPr>
            <a:spLocks noGrp="1"/>
          </p:cNvSpPr>
          <p:nvPr>
            <p:ph type="body" sz="quarter" idx="28" hasCustomPrompt="1"/>
          </p:nvPr>
        </p:nvSpPr>
        <p:spPr>
          <a:xfrm>
            <a:off x="3143351" y="7002017"/>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81" name="Text Placeholder 2"/>
          <p:cNvSpPr>
            <a:spLocks noGrp="1"/>
          </p:cNvSpPr>
          <p:nvPr>
            <p:ph type="body" sz="quarter" idx="29" hasCustomPrompt="1"/>
          </p:nvPr>
        </p:nvSpPr>
        <p:spPr>
          <a:xfrm>
            <a:off x="3143351" y="7731834"/>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110" name="Rectangle 109"/>
          <p:cNvSpPr/>
          <p:nvPr userDrawn="1"/>
        </p:nvSpPr>
        <p:spPr>
          <a:xfrm>
            <a:off x="13647665" y="6669915"/>
            <a:ext cx="9272215" cy="29190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11" name="Text Placeholder 7"/>
          <p:cNvSpPr>
            <a:spLocks noGrp="1"/>
          </p:cNvSpPr>
          <p:nvPr>
            <p:ph type="body" sz="quarter" idx="37" hasCustomPrompt="1"/>
          </p:nvPr>
        </p:nvSpPr>
        <p:spPr>
          <a:xfrm>
            <a:off x="12424699" y="6669915"/>
            <a:ext cx="1222967" cy="2919030"/>
          </a:xfrm>
          <a:prstGeom prst="rect">
            <a:avLst/>
          </a:prstGeom>
          <a:solidFill>
            <a:schemeClr val="accent4">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D</a:t>
            </a:r>
          </a:p>
        </p:txBody>
      </p:sp>
      <p:sp>
        <p:nvSpPr>
          <p:cNvPr id="113" name="Text Placeholder 7"/>
          <p:cNvSpPr>
            <a:spLocks noGrp="1"/>
          </p:cNvSpPr>
          <p:nvPr>
            <p:ph type="body" sz="quarter" idx="41" hasCustomPrompt="1"/>
          </p:nvPr>
        </p:nvSpPr>
        <p:spPr>
          <a:xfrm>
            <a:off x="14022066" y="7002017"/>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14" name="Text Placeholder 2"/>
          <p:cNvSpPr>
            <a:spLocks noGrp="1"/>
          </p:cNvSpPr>
          <p:nvPr>
            <p:ph type="body" sz="quarter" idx="42" hasCustomPrompt="1"/>
          </p:nvPr>
        </p:nvSpPr>
        <p:spPr>
          <a:xfrm>
            <a:off x="14022066" y="7731834"/>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117" name="Rectangle 116"/>
          <p:cNvSpPr/>
          <p:nvPr userDrawn="1"/>
        </p:nvSpPr>
        <p:spPr>
          <a:xfrm>
            <a:off x="2768947" y="9771619"/>
            <a:ext cx="9272215" cy="291903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18" name="Text Placeholder 7"/>
          <p:cNvSpPr>
            <a:spLocks noGrp="1"/>
          </p:cNvSpPr>
          <p:nvPr>
            <p:ph type="body" sz="quarter" idx="33" hasCustomPrompt="1"/>
          </p:nvPr>
        </p:nvSpPr>
        <p:spPr>
          <a:xfrm>
            <a:off x="1545981" y="9771619"/>
            <a:ext cx="1222967" cy="2919030"/>
          </a:xfrm>
          <a:prstGeom prst="rect">
            <a:avLst/>
          </a:prstGeom>
          <a:solidFill>
            <a:schemeClr val="accent5">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E</a:t>
            </a:r>
          </a:p>
        </p:txBody>
      </p:sp>
      <p:sp>
        <p:nvSpPr>
          <p:cNvPr id="119" name="Text Placeholder 7"/>
          <p:cNvSpPr>
            <a:spLocks noGrp="1"/>
          </p:cNvSpPr>
          <p:nvPr>
            <p:ph type="body" sz="quarter" idx="34" hasCustomPrompt="1"/>
          </p:nvPr>
        </p:nvSpPr>
        <p:spPr>
          <a:xfrm>
            <a:off x="3143351" y="10144885"/>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20" name="Text Placeholder 2"/>
          <p:cNvSpPr>
            <a:spLocks noGrp="1"/>
          </p:cNvSpPr>
          <p:nvPr>
            <p:ph type="body" sz="quarter" idx="35" hasCustomPrompt="1"/>
          </p:nvPr>
        </p:nvSpPr>
        <p:spPr>
          <a:xfrm>
            <a:off x="3143351" y="10874702"/>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125" name="Rectangle 124"/>
          <p:cNvSpPr/>
          <p:nvPr userDrawn="1"/>
        </p:nvSpPr>
        <p:spPr>
          <a:xfrm>
            <a:off x="13647665" y="9771619"/>
            <a:ext cx="9272215" cy="291903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26" name="Text Placeholder 7"/>
          <p:cNvSpPr>
            <a:spLocks noGrp="1"/>
          </p:cNvSpPr>
          <p:nvPr>
            <p:ph type="body" sz="quarter" idx="38" hasCustomPrompt="1"/>
          </p:nvPr>
        </p:nvSpPr>
        <p:spPr>
          <a:xfrm>
            <a:off x="12424699" y="9771619"/>
            <a:ext cx="1222967" cy="2919030"/>
          </a:xfrm>
          <a:prstGeom prst="rect">
            <a:avLst/>
          </a:prstGeom>
          <a:solidFill>
            <a:schemeClr val="accent6">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F</a:t>
            </a:r>
          </a:p>
        </p:txBody>
      </p:sp>
      <p:sp>
        <p:nvSpPr>
          <p:cNvPr id="127" name="Text Placeholder 7"/>
          <p:cNvSpPr>
            <a:spLocks noGrp="1"/>
          </p:cNvSpPr>
          <p:nvPr>
            <p:ph type="body" sz="quarter" idx="43" hasCustomPrompt="1"/>
          </p:nvPr>
        </p:nvSpPr>
        <p:spPr>
          <a:xfrm>
            <a:off x="14022066" y="10144885"/>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28" name="Text Placeholder 2"/>
          <p:cNvSpPr>
            <a:spLocks noGrp="1"/>
          </p:cNvSpPr>
          <p:nvPr>
            <p:ph type="body" sz="quarter" idx="44" hasCustomPrompt="1"/>
          </p:nvPr>
        </p:nvSpPr>
        <p:spPr>
          <a:xfrm>
            <a:off x="14022066" y="10874702"/>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Tree>
    <p:extLst>
      <p:ext uri="{BB962C8B-B14F-4D97-AF65-F5344CB8AC3E}">
        <p14:creationId xmlns:p14="http://schemas.microsoft.com/office/powerpoint/2010/main" val="307716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53" presetClass="entr" presetSubtype="16" fill="hold" grpId="0" nodeType="afterEffect">
                                  <p:stCondLst>
                                    <p:cond delay="0"/>
                                  </p:stCondLst>
                                  <p:childTnLst>
                                    <p:set>
                                      <p:cBhvr>
                                        <p:cTn id="22" dur="1" fill="hold">
                                          <p:stCondLst>
                                            <p:cond delay="0"/>
                                          </p:stCondLst>
                                        </p:cTn>
                                        <p:tgtEl>
                                          <p:spTgt spid="71">
                                            <p:bg/>
                                          </p:spTgt>
                                        </p:tgtEl>
                                        <p:attrNameLst>
                                          <p:attrName>style.visibility</p:attrName>
                                        </p:attrNameLst>
                                      </p:cBhvr>
                                      <p:to>
                                        <p:strVal val="visible"/>
                                      </p:to>
                                    </p:set>
                                    <p:anim calcmode="lin" valueType="num">
                                      <p:cBhvr>
                                        <p:cTn id="23" dur="300" fill="hold"/>
                                        <p:tgtEl>
                                          <p:spTgt spid="71">
                                            <p:bg/>
                                          </p:spTgt>
                                        </p:tgtEl>
                                        <p:attrNameLst>
                                          <p:attrName>ppt_w</p:attrName>
                                        </p:attrNameLst>
                                      </p:cBhvr>
                                      <p:tavLst>
                                        <p:tav tm="0">
                                          <p:val>
                                            <p:fltVal val="0"/>
                                          </p:val>
                                        </p:tav>
                                        <p:tav tm="100000">
                                          <p:val>
                                            <p:strVal val="#ppt_w"/>
                                          </p:val>
                                        </p:tav>
                                      </p:tavLst>
                                    </p:anim>
                                    <p:anim calcmode="lin" valueType="num">
                                      <p:cBhvr>
                                        <p:cTn id="24" dur="300" fill="hold"/>
                                        <p:tgtEl>
                                          <p:spTgt spid="71">
                                            <p:bg/>
                                          </p:spTgt>
                                        </p:tgtEl>
                                        <p:attrNameLst>
                                          <p:attrName>ppt_h</p:attrName>
                                        </p:attrNameLst>
                                      </p:cBhvr>
                                      <p:tavLst>
                                        <p:tav tm="0">
                                          <p:val>
                                            <p:fltVal val="0"/>
                                          </p:val>
                                        </p:tav>
                                        <p:tav tm="100000">
                                          <p:val>
                                            <p:strVal val="#ppt_h"/>
                                          </p:val>
                                        </p:tav>
                                      </p:tavLst>
                                    </p:anim>
                                    <p:animEffect transition="in" filter="fade">
                                      <p:cBhvr>
                                        <p:cTn id="25" dur="300"/>
                                        <p:tgtEl>
                                          <p:spTgt spid="71">
                                            <p:bg/>
                                          </p:spTgt>
                                        </p:tgtEl>
                                      </p:cBhvr>
                                    </p:animEffect>
                                  </p:childTnLst>
                                </p:cTn>
                              </p:par>
                            </p:childTnLst>
                          </p:cTn>
                        </p:par>
                        <p:par>
                          <p:cTn id="26" fill="hold">
                            <p:stCondLst>
                              <p:cond delay="1200"/>
                            </p:stCondLst>
                            <p:childTnLst>
                              <p:par>
                                <p:cTn id="27" presetID="53" presetClass="entr" presetSubtype="16" fill="hold" grpId="0" nodeType="afterEffect">
                                  <p:stCondLst>
                                    <p:cond delay="0"/>
                                  </p:stCondLst>
                                  <p:childTnLst>
                                    <p:set>
                                      <p:cBhvr>
                                        <p:cTn id="28" dur="1" fill="hold">
                                          <p:stCondLst>
                                            <p:cond delay="0"/>
                                          </p:stCondLst>
                                        </p:cTn>
                                        <p:tgtEl>
                                          <p:spTgt spid="71">
                                            <p:txEl>
                                              <p:pRg st="0" end="0"/>
                                            </p:txEl>
                                          </p:spTgt>
                                        </p:tgtEl>
                                        <p:attrNameLst>
                                          <p:attrName>style.visibility</p:attrName>
                                        </p:attrNameLst>
                                      </p:cBhvr>
                                      <p:to>
                                        <p:strVal val="visible"/>
                                      </p:to>
                                    </p:set>
                                    <p:anim calcmode="lin" valueType="num">
                                      <p:cBhvr>
                                        <p:cTn id="29"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30"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31" dur="300"/>
                                        <p:tgtEl>
                                          <p:spTgt spid="71">
                                            <p:txEl>
                                              <p:pRg st="0" end="0"/>
                                            </p:txEl>
                                          </p:spTgt>
                                        </p:tgtEl>
                                      </p:cBhvr>
                                    </p:animEffect>
                                  </p:childTnLst>
                                </p:cTn>
                              </p:par>
                            </p:childTnLst>
                          </p:cTn>
                        </p:par>
                        <p:par>
                          <p:cTn id="32" fill="hold">
                            <p:stCondLst>
                              <p:cond delay="1500"/>
                            </p:stCondLst>
                            <p:childTnLst>
                              <p:par>
                                <p:cTn id="33" presetID="53" presetClass="entr" presetSubtype="16" fill="hold" grpId="0" nodeType="afterEffect">
                                  <p:stCondLst>
                                    <p:cond delay="0"/>
                                  </p:stCondLst>
                                  <p:childTnLst>
                                    <p:set>
                                      <p:cBhvr>
                                        <p:cTn id="34" dur="1" fill="hold">
                                          <p:stCondLst>
                                            <p:cond delay="0"/>
                                          </p:stCondLst>
                                        </p:cTn>
                                        <p:tgtEl>
                                          <p:spTgt spid="88">
                                            <p:txEl>
                                              <p:pRg st="0" end="0"/>
                                            </p:txEl>
                                          </p:spTgt>
                                        </p:tgtEl>
                                        <p:attrNameLst>
                                          <p:attrName>style.visibility</p:attrName>
                                        </p:attrNameLst>
                                      </p:cBhvr>
                                      <p:to>
                                        <p:strVal val="visible"/>
                                      </p:to>
                                    </p:set>
                                    <p:anim calcmode="lin" valueType="num">
                                      <p:cBhvr>
                                        <p:cTn id="35" dur="300" fill="hold"/>
                                        <p:tgtEl>
                                          <p:spTgt spid="88">
                                            <p:txEl>
                                              <p:pRg st="0" end="0"/>
                                            </p:txEl>
                                          </p:spTgt>
                                        </p:tgtEl>
                                        <p:attrNameLst>
                                          <p:attrName>ppt_w</p:attrName>
                                        </p:attrNameLst>
                                      </p:cBhvr>
                                      <p:tavLst>
                                        <p:tav tm="0">
                                          <p:val>
                                            <p:fltVal val="0"/>
                                          </p:val>
                                        </p:tav>
                                        <p:tav tm="100000">
                                          <p:val>
                                            <p:strVal val="#ppt_w"/>
                                          </p:val>
                                        </p:tav>
                                      </p:tavLst>
                                    </p:anim>
                                    <p:anim calcmode="lin" valueType="num">
                                      <p:cBhvr>
                                        <p:cTn id="36" dur="300" fill="hold"/>
                                        <p:tgtEl>
                                          <p:spTgt spid="88">
                                            <p:txEl>
                                              <p:pRg st="0" end="0"/>
                                            </p:txEl>
                                          </p:spTgt>
                                        </p:tgtEl>
                                        <p:attrNameLst>
                                          <p:attrName>ppt_h</p:attrName>
                                        </p:attrNameLst>
                                      </p:cBhvr>
                                      <p:tavLst>
                                        <p:tav tm="0">
                                          <p:val>
                                            <p:fltVal val="0"/>
                                          </p:val>
                                        </p:tav>
                                        <p:tav tm="100000">
                                          <p:val>
                                            <p:strVal val="#ppt_h"/>
                                          </p:val>
                                        </p:tav>
                                      </p:tavLst>
                                    </p:anim>
                                    <p:animEffect transition="in" filter="fade">
                                      <p:cBhvr>
                                        <p:cTn id="37" dur="300"/>
                                        <p:tgtEl>
                                          <p:spTgt spid="88">
                                            <p:txEl>
                                              <p:pRg st="0" end="0"/>
                                            </p:txEl>
                                          </p:spTgt>
                                        </p:tgtEl>
                                      </p:cBhvr>
                                    </p:animEffect>
                                  </p:childTnLst>
                                </p:cTn>
                              </p:par>
                            </p:childTnLst>
                          </p:cTn>
                        </p:par>
                        <p:par>
                          <p:cTn id="38" fill="hold">
                            <p:stCondLst>
                              <p:cond delay="1800"/>
                            </p:stCondLst>
                            <p:childTnLst>
                              <p:par>
                                <p:cTn id="39" presetID="42" presetClass="entr" presetSubtype="0"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300"/>
                                        <p:tgtEl>
                                          <p:spTgt spid="2"/>
                                        </p:tgtEl>
                                      </p:cBhvr>
                                    </p:animEffect>
                                    <p:anim calcmode="lin" valueType="num">
                                      <p:cBhvr>
                                        <p:cTn id="42" dur="300" fill="hold"/>
                                        <p:tgtEl>
                                          <p:spTgt spid="2"/>
                                        </p:tgtEl>
                                        <p:attrNameLst>
                                          <p:attrName>ppt_x</p:attrName>
                                        </p:attrNameLst>
                                      </p:cBhvr>
                                      <p:tavLst>
                                        <p:tav tm="0">
                                          <p:val>
                                            <p:strVal val="#ppt_x"/>
                                          </p:val>
                                        </p:tav>
                                        <p:tav tm="100000">
                                          <p:val>
                                            <p:strVal val="#ppt_x"/>
                                          </p:val>
                                        </p:tav>
                                      </p:tavLst>
                                    </p:anim>
                                    <p:anim calcmode="lin" valueType="num">
                                      <p:cBhvr>
                                        <p:cTn id="43" dur="300" fill="hold"/>
                                        <p:tgtEl>
                                          <p:spTgt spid="2"/>
                                        </p:tgtEl>
                                        <p:attrNameLst>
                                          <p:attrName>ppt_y</p:attrName>
                                        </p:attrNameLst>
                                      </p:cBhvr>
                                      <p:tavLst>
                                        <p:tav tm="0">
                                          <p:val>
                                            <p:strVal val="#ppt_y+.1"/>
                                          </p:val>
                                        </p:tav>
                                        <p:tav tm="100000">
                                          <p:val>
                                            <p:strVal val="#ppt_y"/>
                                          </p:val>
                                        </p:tav>
                                      </p:tavLst>
                                    </p:anim>
                                  </p:childTnLst>
                                </p:cTn>
                              </p:par>
                            </p:childTnLst>
                          </p:cTn>
                        </p:par>
                        <p:par>
                          <p:cTn id="44" fill="hold">
                            <p:stCondLst>
                              <p:cond delay="2100"/>
                            </p:stCondLst>
                            <p:childTnLst>
                              <p:par>
                                <p:cTn id="45" presetID="53" presetClass="entr" presetSubtype="16" fill="hold" grpId="0" nodeType="afterEffect">
                                  <p:stCondLst>
                                    <p:cond delay="0"/>
                                  </p:stCondLst>
                                  <p:childTnLst>
                                    <p:set>
                                      <p:cBhvr>
                                        <p:cTn id="46" dur="1" fill="hold">
                                          <p:stCondLst>
                                            <p:cond delay="0"/>
                                          </p:stCondLst>
                                        </p:cTn>
                                        <p:tgtEl>
                                          <p:spTgt spid="89">
                                            <p:txEl>
                                              <p:pRg st="0" end="0"/>
                                            </p:txEl>
                                          </p:spTgt>
                                        </p:tgtEl>
                                        <p:attrNameLst>
                                          <p:attrName>style.visibility</p:attrName>
                                        </p:attrNameLst>
                                      </p:cBhvr>
                                      <p:to>
                                        <p:strVal val="visible"/>
                                      </p:to>
                                    </p:set>
                                    <p:anim calcmode="lin" valueType="num">
                                      <p:cBhvr>
                                        <p:cTn id="47" dur="300" fill="hold"/>
                                        <p:tgtEl>
                                          <p:spTgt spid="89">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89">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89">
                                            <p:txEl>
                                              <p:pRg st="0" end="0"/>
                                            </p:txEl>
                                          </p:spTgt>
                                        </p:tgtEl>
                                      </p:cBhvr>
                                    </p:animEffect>
                                  </p:childTnLst>
                                </p:cTn>
                              </p:par>
                            </p:childTnLst>
                          </p:cTn>
                        </p:par>
                        <p:par>
                          <p:cTn id="50" fill="hold">
                            <p:stCondLst>
                              <p:cond delay="2400"/>
                            </p:stCondLst>
                            <p:childTnLst>
                              <p:par>
                                <p:cTn id="51" presetID="53" presetClass="entr" presetSubtype="16" fill="hold" grpId="0" nodeType="afterEffect">
                                  <p:stCondLst>
                                    <p:cond delay="0"/>
                                  </p:stCondLst>
                                  <p:childTnLst>
                                    <p:set>
                                      <p:cBhvr>
                                        <p:cTn id="52" dur="1" fill="hold">
                                          <p:stCondLst>
                                            <p:cond delay="0"/>
                                          </p:stCondLst>
                                        </p:cTn>
                                        <p:tgtEl>
                                          <p:spTgt spid="62">
                                            <p:bg/>
                                          </p:spTgt>
                                        </p:tgtEl>
                                        <p:attrNameLst>
                                          <p:attrName>style.visibility</p:attrName>
                                        </p:attrNameLst>
                                      </p:cBhvr>
                                      <p:to>
                                        <p:strVal val="visible"/>
                                      </p:to>
                                    </p:set>
                                    <p:anim calcmode="lin" valueType="num">
                                      <p:cBhvr>
                                        <p:cTn id="53" dur="300" fill="hold"/>
                                        <p:tgtEl>
                                          <p:spTgt spid="62">
                                            <p:bg/>
                                          </p:spTgt>
                                        </p:tgtEl>
                                        <p:attrNameLst>
                                          <p:attrName>ppt_w</p:attrName>
                                        </p:attrNameLst>
                                      </p:cBhvr>
                                      <p:tavLst>
                                        <p:tav tm="0">
                                          <p:val>
                                            <p:fltVal val="0"/>
                                          </p:val>
                                        </p:tav>
                                        <p:tav tm="100000">
                                          <p:val>
                                            <p:strVal val="#ppt_w"/>
                                          </p:val>
                                        </p:tav>
                                      </p:tavLst>
                                    </p:anim>
                                    <p:anim calcmode="lin" valueType="num">
                                      <p:cBhvr>
                                        <p:cTn id="54" dur="300" fill="hold"/>
                                        <p:tgtEl>
                                          <p:spTgt spid="62">
                                            <p:bg/>
                                          </p:spTgt>
                                        </p:tgtEl>
                                        <p:attrNameLst>
                                          <p:attrName>ppt_h</p:attrName>
                                        </p:attrNameLst>
                                      </p:cBhvr>
                                      <p:tavLst>
                                        <p:tav tm="0">
                                          <p:val>
                                            <p:fltVal val="0"/>
                                          </p:val>
                                        </p:tav>
                                        <p:tav tm="100000">
                                          <p:val>
                                            <p:strVal val="#ppt_h"/>
                                          </p:val>
                                        </p:tav>
                                      </p:tavLst>
                                    </p:anim>
                                    <p:animEffect transition="in" filter="fade">
                                      <p:cBhvr>
                                        <p:cTn id="55" dur="300"/>
                                        <p:tgtEl>
                                          <p:spTgt spid="62">
                                            <p:bg/>
                                          </p:spTgt>
                                        </p:tgtEl>
                                      </p:cBhvr>
                                    </p:animEffect>
                                  </p:childTnLst>
                                </p:cTn>
                              </p:par>
                            </p:childTnLst>
                          </p:cTn>
                        </p:par>
                        <p:par>
                          <p:cTn id="56" fill="hold">
                            <p:stCondLst>
                              <p:cond delay="2700"/>
                            </p:stCondLst>
                            <p:childTnLst>
                              <p:par>
                                <p:cTn id="57" presetID="53" presetClass="entr" presetSubtype="16" fill="hold" grpId="0" nodeType="afterEffect">
                                  <p:stCondLst>
                                    <p:cond delay="0"/>
                                  </p:stCondLst>
                                  <p:childTnLst>
                                    <p:set>
                                      <p:cBhvr>
                                        <p:cTn id="58" dur="1" fill="hold">
                                          <p:stCondLst>
                                            <p:cond delay="0"/>
                                          </p:stCondLst>
                                        </p:cTn>
                                        <p:tgtEl>
                                          <p:spTgt spid="62">
                                            <p:txEl>
                                              <p:pRg st="0" end="0"/>
                                            </p:txEl>
                                          </p:spTgt>
                                        </p:tgtEl>
                                        <p:attrNameLst>
                                          <p:attrName>style.visibility</p:attrName>
                                        </p:attrNameLst>
                                      </p:cBhvr>
                                      <p:to>
                                        <p:strVal val="visible"/>
                                      </p:to>
                                    </p:set>
                                    <p:anim calcmode="lin" valueType="num">
                                      <p:cBhvr>
                                        <p:cTn id="59" dur="3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60" dur="3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61" dur="300"/>
                                        <p:tgtEl>
                                          <p:spTgt spid="62">
                                            <p:txEl>
                                              <p:pRg st="0" end="0"/>
                                            </p:txEl>
                                          </p:spTgt>
                                        </p:tgtEl>
                                      </p:cBhvr>
                                    </p:animEffect>
                                  </p:childTnLst>
                                </p:cTn>
                              </p:par>
                            </p:childTnLst>
                          </p:cTn>
                        </p:par>
                        <p:par>
                          <p:cTn id="62" fill="hold">
                            <p:stCondLst>
                              <p:cond delay="3000"/>
                            </p:stCondLst>
                            <p:childTnLst>
                              <p:par>
                                <p:cTn id="63" presetID="42" presetClass="entr" presetSubtype="0" fill="hold" grpId="0" nodeType="afterEffect">
                                  <p:stCondLst>
                                    <p:cond delay="0"/>
                                  </p:stCondLst>
                                  <p:childTnLst>
                                    <p:set>
                                      <p:cBhvr>
                                        <p:cTn id="64" dur="1" fill="hold">
                                          <p:stCondLst>
                                            <p:cond delay="0"/>
                                          </p:stCondLst>
                                        </p:cTn>
                                        <p:tgtEl>
                                          <p:spTgt spid="61"/>
                                        </p:tgtEl>
                                        <p:attrNameLst>
                                          <p:attrName>style.visibility</p:attrName>
                                        </p:attrNameLst>
                                      </p:cBhvr>
                                      <p:to>
                                        <p:strVal val="visible"/>
                                      </p:to>
                                    </p:set>
                                    <p:animEffect transition="in" filter="fade">
                                      <p:cBhvr>
                                        <p:cTn id="65" dur="300"/>
                                        <p:tgtEl>
                                          <p:spTgt spid="61"/>
                                        </p:tgtEl>
                                      </p:cBhvr>
                                    </p:animEffect>
                                    <p:anim calcmode="lin" valueType="num">
                                      <p:cBhvr>
                                        <p:cTn id="66" dur="300" fill="hold"/>
                                        <p:tgtEl>
                                          <p:spTgt spid="61"/>
                                        </p:tgtEl>
                                        <p:attrNameLst>
                                          <p:attrName>ppt_x</p:attrName>
                                        </p:attrNameLst>
                                      </p:cBhvr>
                                      <p:tavLst>
                                        <p:tav tm="0">
                                          <p:val>
                                            <p:strVal val="#ppt_x"/>
                                          </p:val>
                                        </p:tav>
                                        <p:tav tm="100000">
                                          <p:val>
                                            <p:strVal val="#ppt_x"/>
                                          </p:val>
                                        </p:tav>
                                      </p:tavLst>
                                    </p:anim>
                                    <p:anim calcmode="lin" valueType="num">
                                      <p:cBhvr>
                                        <p:cTn id="67" dur="300" fill="hold"/>
                                        <p:tgtEl>
                                          <p:spTgt spid="61"/>
                                        </p:tgtEl>
                                        <p:attrNameLst>
                                          <p:attrName>ppt_y</p:attrName>
                                        </p:attrNameLst>
                                      </p:cBhvr>
                                      <p:tavLst>
                                        <p:tav tm="0">
                                          <p:val>
                                            <p:strVal val="#ppt_y+.1"/>
                                          </p:val>
                                        </p:tav>
                                        <p:tav tm="100000">
                                          <p:val>
                                            <p:strVal val="#ppt_y"/>
                                          </p:val>
                                        </p:tav>
                                      </p:tavLst>
                                    </p:anim>
                                  </p:childTnLst>
                                </p:cTn>
                              </p:par>
                            </p:childTnLst>
                          </p:cTn>
                        </p:par>
                        <p:par>
                          <p:cTn id="68" fill="hold">
                            <p:stCondLst>
                              <p:cond delay="3300"/>
                            </p:stCondLst>
                            <p:childTnLst>
                              <p:par>
                                <p:cTn id="69" presetID="53" presetClass="entr" presetSubtype="16" fill="hold" grpId="0" nodeType="afterEffect">
                                  <p:stCondLst>
                                    <p:cond delay="0"/>
                                  </p:stCondLst>
                                  <p:childTnLst>
                                    <p:set>
                                      <p:cBhvr>
                                        <p:cTn id="70" dur="1" fill="hold">
                                          <p:stCondLst>
                                            <p:cond delay="0"/>
                                          </p:stCondLst>
                                        </p:cTn>
                                        <p:tgtEl>
                                          <p:spTgt spid="65">
                                            <p:txEl>
                                              <p:pRg st="0" end="0"/>
                                            </p:txEl>
                                          </p:spTgt>
                                        </p:tgtEl>
                                        <p:attrNameLst>
                                          <p:attrName>style.visibility</p:attrName>
                                        </p:attrNameLst>
                                      </p:cBhvr>
                                      <p:to>
                                        <p:strVal val="visible"/>
                                      </p:to>
                                    </p:set>
                                    <p:anim calcmode="lin" valueType="num">
                                      <p:cBhvr>
                                        <p:cTn id="71" dur="300" fill="hold"/>
                                        <p:tgtEl>
                                          <p:spTgt spid="65">
                                            <p:txEl>
                                              <p:pRg st="0" end="0"/>
                                            </p:txEl>
                                          </p:spTgt>
                                        </p:tgtEl>
                                        <p:attrNameLst>
                                          <p:attrName>ppt_w</p:attrName>
                                        </p:attrNameLst>
                                      </p:cBhvr>
                                      <p:tavLst>
                                        <p:tav tm="0">
                                          <p:val>
                                            <p:fltVal val="0"/>
                                          </p:val>
                                        </p:tav>
                                        <p:tav tm="100000">
                                          <p:val>
                                            <p:strVal val="#ppt_w"/>
                                          </p:val>
                                        </p:tav>
                                      </p:tavLst>
                                    </p:anim>
                                    <p:anim calcmode="lin" valueType="num">
                                      <p:cBhvr>
                                        <p:cTn id="72" dur="300" fill="hold"/>
                                        <p:tgtEl>
                                          <p:spTgt spid="65">
                                            <p:txEl>
                                              <p:pRg st="0" end="0"/>
                                            </p:txEl>
                                          </p:spTgt>
                                        </p:tgtEl>
                                        <p:attrNameLst>
                                          <p:attrName>ppt_h</p:attrName>
                                        </p:attrNameLst>
                                      </p:cBhvr>
                                      <p:tavLst>
                                        <p:tav tm="0">
                                          <p:val>
                                            <p:fltVal val="0"/>
                                          </p:val>
                                        </p:tav>
                                        <p:tav tm="100000">
                                          <p:val>
                                            <p:strVal val="#ppt_h"/>
                                          </p:val>
                                        </p:tav>
                                      </p:tavLst>
                                    </p:anim>
                                    <p:animEffect transition="in" filter="fade">
                                      <p:cBhvr>
                                        <p:cTn id="73" dur="300"/>
                                        <p:tgtEl>
                                          <p:spTgt spid="65">
                                            <p:txEl>
                                              <p:pRg st="0" end="0"/>
                                            </p:txEl>
                                          </p:spTgt>
                                        </p:tgtEl>
                                      </p:cBhvr>
                                    </p:animEffect>
                                  </p:childTnLst>
                                </p:cTn>
                              </p:par>
                            </p:childTnLst>
                          </p:cTn>
                        </p:par>
                        <p:par>
                          <p:cTn id="74" fill="hold">
                            <p:stCondLst>
                              <p:cond delay="3600"/>
                            </p:stCondLst>
                            <p:childTnLst>
                              <p:par>
                                <p:cTn id="75" presetID="53" presetClass="entr" presetSubtype="16" fill="hold" grpId="0" nodeType="afterEffect">
                                  <p:stCondLst>
                                    <p:cond delay="0"/>
                                  </p:stCondLst>
                                  <p:childTnLst>
                                    <p:set>
                                      <p:cBhvr>
                                        <p:cTn id="76" dur="1" fill="hold">
                                          <p:stCondLst>
                                            <p:cond delay="0"/>
                                          </p:stCondLst>
                                        </p:cTn>
                                        <p:tgtEl>
                                          <p:spTgt spid="66">
                                            <p:txEl>
                                              <p:pRg st="0" end="0"/>
                                            </p:txEl>
                                          </p:spTgt>
                                        </p:tgtEl>
                                        <p:attrNameLst>
                                          <p:attrName>style.visibility</p:attrName>
                                        </p:attrNameLst>
                                      </p:cBhvr>
                                      <p:to>
                                        <p:strVal val="visible"/>
                                      </p:to>
                                    </p:set>
                                    <p:anim calcmode="lin" valueType="num">
                                      <p:cBhvr>
                                        <p:cTn id="77" dur="3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66">
                                            <p:txEl>
                                              <p:pRg st="0" end="0"/>
                                            </p:txEl>
                                          </p:spTgt>
                                        </p:tgtEl>
                                      </p:cBhvr>
                                    </p:animEffect>
                                  </p:childTnLst>
                                </p:cTn>
                              </p:par>
                            </p:childTnLst>
                          </p:cTn>
                        </p:par>
                        <p:par>
                          <p:cTn id="80" fill="hold">
                            <p:stCondLst>
                              <p:cond delay="3900"/>
                            </p:stCondLst>
                            <p:childTnLst>
                              <p:par>
                                <p:cTn id="81" presetID="53" presetClass="entr" presetSubtype="16" fill="hold" grpId="0" nodeType="afterEffect">
                                  <p:stCondLst>
                                    <p:cond delay="0"/>
                                  </p:stCondLst>
                                  <p:childTnLst>
                                    <p:set>
                                      <p:cBhvr>
                                        <p:cTn id="82" dur="1" fill="hold">
                                          <p:stCondLst>
                                            <p:cond delay="0"/>
                                          </p:stCondLst>
                                        </p:cTn>
                                        <p:tgtEl>
                                          <p:spTgt spid="76">
                                            <p:bg/>
                                          </p:spTgt>
                                        </p:tgtEl>
                                        <p:attrNameLst>
                                          <p:attrName>style.visibility</p:attrName>
                                        </p:attrNameLst>
                                      </p:cBhvr>
                                      <p:to>
                                        <p:strVal val="visible"/>
                                      </p:to>
                                    </p:set>
                                    <p:anim calcmode="lin" valueType="num">
                                      <p:cBhvr>
                                        <p:cTn id="83" dur="300" fill="hold"/>
                                        <p:tgtEl>
                                          <p:spTgt spid="76">
                                            <p:bg/>
                                          </p:spTgt>
                                        </p:tgtEl>
                                        <p:attrNameLst>
                                          <p:attrName>ppt_w</p:attrName>
                                        </p:attrNameLst>
                                      </p:cBhvr>
                                      <p:tavLst>
                                        <p:tav tm="0">
                                          <p:val>
                                            <p:fltVal val="0"/>
                                          </p:val>
                                        </p:tav>
                                        <p:tav tm="100000">
                                          <p:val>
                                            <p:strVal val="#ppt_w"/>
                                          </p:val>
                                        </p:tav>
                                      </p:tavLst>
                                    </p:anim>
                                    <p:anim calcmode="lin" valueType="num">
                                      <p:cBhvr>
                                        <p:cTn id="84" dur="300" fill="hold"/>
                                        <p:tgtEl>
                                          <p:spTgt spid="76">
                                            <p:bg/>
                                          </p:spTgt>
                                        </p:tgtEl>
                                        <p:attrNameLst>
                                          <p:attrName>ppt_h</p:attrName>
                                        </p:attrNameLst>
                                      </p:cBhvr>
                                      <p:tavLst>
                                        <p:tav tm="0">
                                          <p:val>
                                            <p:fltVal val="0"/>
                                          </p:val>
                                        </p:tav>
                                        <p:tav tm="100000">
                                          <p:val>
                                            <p:strVal val="#ppt_h"/>
                                          </p:val>
                                        </p:tav>
                                      </p:tavLst>
                                    </p:anim>
                                    <p:animEffect transition="in" filter="fade">
                                      <p:cBhvr>
                                        <p:cTn id="85" dur="300"/>
                                        <p:tgtEl>
                                          <p:spTgt spid="76">
                                            <p:bg/>
                                          </p:spTgt>
                                        </p:tgtEl>
                                      </p:cBhvr>
                                    </p:animEffect>
                                  </p:childTnLst>
                                </p:cTn>
                              </p:par>
                            </p:childTnLst>
                          </p:cTn>
                        </p:par>
                        <p:par>
                          <p:cTn id="86" fill="hold">
                            <p:stCondLst>
                              <p:cond delay="4200"/>
                            </p:stCondLst>
                            <p:childTnLst>
                              <p:par>
                                <p:cTn id="87" presetID="53" presetClass="entr" presetSubtype="16" fill="hold" grpId="0" nodeType="afterEffect">
                                  <p:stCondLst>
                                    <p:cond delay="0"/>
                                  </p:stCondLst>
                                  <p:childTnLst>
                                    <p:set>
                                      <p:cBhvr>
                                        <p:cTn id="88" dur="1" fill="hold">
                                          <p:stCondLst>
                                            <p:cond delay="0"/>
                                          </p:stCondLst>
                                        </p:cTn>
                                        <p:tgtEl>
                                          <p:spTgt spid="76">
                                            <p:txEl>
                                              <p:pRg st="0" end="0"/>
                                            </p:txEl>
                                          </p:spTgt>
                                        </p:tgtEl>
                                        <p:attrNameLst>
                                          <p:attrName>style.visibility</p:attrName>
                                        </p:attrNameLst>
                                      </p:cBhvr>
                                      <p:to>
                                        <p:strVal val="visible"/>
                                      </p:to>
                                    </p:set>
                                    <p:anim calcmode="lin" valueType="num">
                                      <p:cBhvr>
                                        <p:cTn id="89" dur="3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76">
                                            <p:txEl>
                                              <p:pRg st="0" end="0"/>
                                            </p:txEl>
                                          </p:spTgt>
                                        </p:tgtEl>
                                      </p:cBhvr>
                                    </p:animEffect>
                                  </p:childTnLst>
                                </p:cTn>
                              </p:par>
                            </p:childTnLst>
                          </p:cTn>
                        </p:par>
                        <p:par>
                          <p:cTn id="92" fill="hold">
                            <p:stCondLst>
                              <p:cond delay="4500"/>
                            </p:stCondLst>
                            <p:childTnLst>
                              <p:par>
                                <p:cTn id="93" presetID="53" presetClass="entr" presetSubtype="16" fill="hold" grpId="0" nodeType="afterEffect">
                                  <p:stCondLst>
                                    <p:cond delay="0"/>
                                  </p:stCondLst>
                                  <p:childTnLst>
                                    <p:set>
                                      <p:cBhvr>
                                        <p:cTn id="94" dur="1" fill="hold">
                                          <p:stCondLst>
                                            <p:cond delay="0"/>
                                          </p:stCondLst>
                                        </p:cTn>
                                        <p:tgtEl>
                                          <p:spTgt spid="79">
                                            <p:txEl>
                                              <p:pRg st="0" end="0"/>
                                            </p:txEl>
                                          </p:spTgt>
                                        </p:tgtEl>
                                        <p:attrNameLst>
                                          <p:attrName>style.visibility</p:attrName>
                                        </p:attrNameLst>
                                      </p:cBhvr>
                                      <p:to>
                                        <p:strVal val="visible"/>
                                      </p:to>
                                    </p:set>
                                    <p:anim calcmode="lin" valueType="num">
                                      <p:cBhvr>
                                        <p:cTn id="95" dur="3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96" dur="3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97" dur="300"/>
                                        <p:tgtEl>
                                          <p:spTgt spid="79">
                                            <p:txEl>
                                              <p:pRg st="0" end="0"/>
                                            </p:txEl>
                                          </p:spTgt>
                                        </p:tgtEl>
                                      </p:cBhvr>
                                    </p:animEffect>
                                  </p:childTnLst>
                                </p:cTn>
                              </p:par>
                            </p:childTnLst>
                          </p:cTn>
                        </p:par>
                        <p:par>
                          <p:cTn id="98" fill="hold">
                            <p:stCondLst>
                              <p:cond delay="4800"/>
                            </p:stCondLst>
                            <p:childTnLst>
                              <p:par>
                                <p:cTn id="99" presetID="42" presetClass="entr" presetSubtype="0" fill="hold" grpId="0" nodeType="afterEffect">
                                  <p:stCondLst>
                                    <p:cond delay="0"/>
                                  </p:stCondLst>
                                  <p:childTnLst>
                                    <p:set>
                                      <p:cBhvr>
                                        <p:cTn id="100" dur="1" fill="hold">
                                          <p:stCondLst>
                                            <p:cond delay="0"/>
                                          </p:stCondLst>
                                        </p:cTn>
                                        <p:tgtEl>
                                          <p:spTgt spid="75"/>
                                        </p:tgtEl>
                                        <p:attrNameLst>
                                          <p:attrName>style.visibility</p:attrName>
                                        </p:attrNameLst>
                                      </p:cBhvr>
                                      <p:to>
                                        <p:strVal val="visible"/>
                                      </p:to>
                                    </p:set>
                                    <p:animEffect transition="in" filter="fade">
                                      <p:cBhvr>
                                        <p:cTn id="101" dur="300"/>
                                        <p:tgtEl>
                                          <p:spTgt spid="75"/>
                                        </p:tgtEl>
                                      </p:cBhvr>
                                    </p:animEffect>
                                    <p:anim calcmode="lin" valueType="num">
                                      <p:cBhvr>
                                        <p:cTn id="102" dur="300" fill="hold"/>
                                        <p:tgtEl>
                                          <p:spTgt spid="75"/>
                                        </p:tgtEl>
                                        <p:attrNameLst>
                                          <p:attrName>ppt_x</p:attrName>
                                        </p:attrNameLst>
                                      </p:cBhvr>
                                      <p:tavLst>
                                        <p:tav tm="0">
                                          <p:val>
                                            <p:strVal val="#ppt_x"/>
                                          </p:val>
                                        </p:tav>
                                        <p:tav tm="100000">
                                          <p:val>
                                            <p:strVal val="#ppt_x"/>
                                          </p:val>
                                        </p:tav>
                                      </p:tavLst>
                                    </p:anim>
                                    <p:anim calcmode="lin" valueType="num">
                                      <p:cBhvr>
                                        <p:cTn id="103" dur="300" fill="hold"/>
                                        <p:tgtEl>
                                          <p:spTgt spid="75"/>
                                        </p:tgtEl>
                                        <p:attrNameLst>
                                          <p:attrName>ppt_y</p:attrName>
                                        </p:attrNameLst>
                                      </p:cBhvr>
                                      <p:tavLst>
                                        <p:tav tm="0">
                                          <p:val>
                                            <p:strVal val="#ppt_y+.1"/>
                                          </p:val>
                                        </p:tav>
                                        <p:tav tm="100000">
                                          <p:val>
                                            <p:strVal val="#ppt_y"/>
                                          </p:val>
                                        </p:tav>
                                      </p:tavLst>
                                    </p:anim>
                                  </p:childTnLst>
                                </p:cTn>
                              </p:par>
                            </p:childTnLst>
                          </p:cTn>
                        </p:par>
                        <p:par>
                          <p:cTn id="104" fill="hold">
                            <p:stCondLst>
                              <p:cond delay="5100"/>
                            </p:stCondLst>
                            <p:childTnLst>
                              <p:par>
                                <p:cTn id="105" presetID="53" presetClass="entr" presetSubtype="16" fill="hold" grpId="0" nodeType="afterEffect">
                                  <p:stCondLst>
                                    <p:cond delay="0"/>
                                  </p:stCondLst>
                                  <p:childTnLst>
                                    <p:set>
                                      <p:cBhvr>
                                        <p:cTn id="106" dur="1" fill="hold">
                                          <p:stCondLst>
                                            <p:cond delay="0"/>
                                          </p:stCondLst>
                                        </p:cTn>
                                        <p:tgtEl>
                                          <p:spTgt spid="81">
                                            <p:txEl>
                                              <p:pRg st="0" end="0"/>
                                            </p:txEl>
                                          </p:spTgt>
                                        </p:tgtEl>
                                        <p:attrNameLst>
                                          <p:attrName>style.visibility</p:attrName>
                                        </p:attrNameLst>
                                      </p:cBhvr>
                                      <p:to>
                                        <p:strVal val="visible"/>
                                      </p:to>
                                    </p:set>
                                    <p:anim calcmode="lin" valueType="num">
                                      <p:cBhvr>
                                        <p:cTn id="107" dur="300" fill="hold"/>
                                        <p:tgtEl>
                                          <p:spTgt spid="81">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81">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81">
                                            <p:txEl>
                                              <p:pRg st="0" end="0"/>
                                            </p:txEl>
                                          </p:spTgt>
                                        </p:tgtEl>
                                      </p:cBhvr>
                                    </p:animEffect>
                                  </p:childTnLst>
                                </p:cTn>
                              </p:par>
                            </p:childTnLst>
                          </p:cTn>
                        </p:par>
                        <p:par>
                          <p:cTn id="110" fill="hold">
                            <p:stCondLst>
                              <p:cond delay="5400"/>
                            </p:stCondLst>
                            <p:childTnLst>
                              <p:par>
                                <p:cTn id="111" presetID="53" presetClass="entr" presetSubtype="16" fill="hold" grpId="0" nodeType="afterEffect">
                                  <p:stCondLst>
                                    <p:cond delay="0"/>
                                  </p:stCondLst>
                                  <p:childTnLst>
                                    <p:set>
                                      <p:cBhvr>
                                        <p:cTn id="112" dur="1" fill="hold">
                                          <p:stCondLst>
                                            <p:cond delay="0"/>
                                          </p:stCondLst>
                                        </p:cTn>
                                        <p:tgtEl>
                                          <p:spTgt spid="111">
                                            <p:bg/>
                                          </p:spTgt>
                                        </p:tgtEl>
                                        <p:attrNameLst>
                                          <p:attrName>style.visibility</p:attrName>
                                        </p:attrNameLst>
                                      </p:cBhvr>
                                      <p:to>
                                        <p:strVal val="visible"/>
                                      </p:to>
                                    </p:set>
                                    <p:anim calcmode="lin" valueType="num">
                                      <p:cBhvr>
                                        <p:cTn id="113" dur="300" fill="hold"/>
                                        <p:tgtEl>
                                          <p:spTgt spid="111">
                                            <p:bg/>
                                          </p:spTgt>
                                        </p:tgtEl>
                                        <p:attrNameLst>
                                          <p:attrName>ppt_w</p:attrName>
                                        </p:attrNameLst>
                                      </p:cBhvr>
                                      <p:tavLst>
                                        <p:tav tm="0">
                                          <p:val>
                                            <p:fltVal val="0"/>
                                          </p:val>
                                        </p:tav>
                                        <p:tav tm="100000">
                                          <p:val>
                                            <p:strVal val="#ppt_w"/>
                                          </p:val>
                                        </p:tav>
                                      </p:tavLst>
                                    </p:anim>
                                    <p:anim calcmode="lin" valueType="num">
                                      <p:cBhvr>
                                        <p:cTn id="114" dur="300" fill="hold"/>
                                        <p:tgtEl>
                                          <p:spTgt spid="111">
                                            <p:bg/>
                                          </p:spTgt>
                                        </p:tgtEl>
                                        <p:attrNameLst>
                                          <p:attrName>ppt_h</p:attrName>
                                        </p:attrNameLst>
                                      </p:cBhvr>
                                      <p:tavLst>
                                        <p:tav tm="0">
                                          <p:val>
                                            <p:fltVal val="0"/>
                                          </p:val>
                                        </p:tav>
                                        <p:tav tm="100000">
                                          <p:val>
                                            <p:strVal val="#ppt_h"/>
                                          </p:val>
                                        </p:tav>
                                      </p:tavLst>
                                    </p:anim>
                                    <p:animEffect transition="in" filter="fade">
                                      <p:cBhvr>
                                        <p:cTn id="115" dur="300"/>
                                        <p:tgtEl>
                                          <p:spTgt spid="111">
                                            <p:bg/>
                                          </p:spTgt>
                                        </p:tgtEl>
                                      </p:cBhvr>
                                    </p:animEffect>
                                  </p:childTnLst>
                                </p:cTn>
                              </p:par>
                            </p:childTnLst>
                          </p:cTn>
                        </p:par>
                        <p:par>
                          <p:cTn id="116" fill="hold">
                            <p:stCondLst>
                              <p:cond delay="5700"/>
                            </p:stCondLst>
                            <p:childTnLst>
                              <p:par>
                                <p:cTn id="117" presetID="53" presetClass="entr" presetSubtype="16" fill="hold" grpId="0" nodeType="afterEffect">
                                  <p:stCondLst>
                                    <p:cond delay="0"/>
                                  </p:stCondLst>
                                  <p:childTnLst>
                                    <p:set>
                                      <p:cBhvr>
                                        <p:cTn id="118" dur="1" fill="hold">
                                          <p:stCondLst>
                                            <p:cond delay="0"/>
                                          </p:stCondLst>
                                        </p:cTn>
                                        <p:tgtEl>
                                          <p:spTgt spid="111">
                                            <p:txEl>
                                              <p:pRg st="0" end="0"/>
                                            </p:txEl>
                                          </p:spTgt>
                                        </p:tgtEl>
                                        <p:attrNameLst>
                                          <p:attrName>style.visibility</p:attrName>
                                        </p:attrNameLst>
                                      </p:cBhvr>
                                      <p:to>
                                        <p:strVal val="visible"/>
                                      </p:to>
                                    </p:set>
                                    <p:anim calcmode="lin" valueType="num">
                                      <p:cBhvr>
                                        <p:cTn id="119" dur="300" fill="hold"/>
                                        <p:tgtEl>
                                          <p:spTgt spid="111">
                                            <p:txEl>
                                              <p:pRg st="0" end="0"/>
                                            </p:txEl>
                                          </p:spTgt>
                                        </p:tgtEl>
                                        <p:attrNameLst>
                                          <p:attrName>ppt_w</p:attrName>
                                        </p:attrNameLst>
                                      </p:cBhvr>
                                      <p:tavLst>
                                        <p:tav tm="0">
                                          <p:val>
                                            <p:fltVal val="0"/>
                                          </p:val>
                                        </p:tav>
                                        <p:tav tm="100000">
                                          <p:val>
                                            <p:strVal val="#ppt_w"/>
                                          </p:val>
                                        </p:tav>
                                      </p:tavLst>
                                    </p:anim>
                                    <p:anim calcmode="lin" valueType="num">
                                      <p:cBhvr>
                                        <p:cTn id="120" dur="300" fill="hold"/>
                                        <p:tgtEl>
                                          <p:spTgt spid="111">
                                            <p:txEl>
                                              <p:pRg st="0" end="0"/>
                                            </p:txEl>
                                          </p:spTgt>
                                        </p:tgtEl>
                                        <p:attrNameLst>
                                          <p:attrName>ppt_h</p:attrName>
                                        </p:attrNameLst>
                                      </p:cBhvr>
                                      <p:tavLst>
                                        <p:tav tm="0">
                                          <p:val>
                                            <p:fltVal val="0"/>
                                          </p:val>
                                        </p:tav>
                                        <p:tav tm="100000">
                                          <p:val>
                                            <p:strVal val="#ppt_h"/>
                                          </p:val>
                                        </p:tav>
                                      </p:tavLst>
                                    </p:anim>
                                    <p:animEffect transition="in" filter="fade">
                                      <p:cBhvr>
                                        <p:cTn id="121" dur="300"/>
                                        <p:tgtEl>
                                          <p:spTgt spid="111">
                                            <p:txEl>
                                              <p:pRg st="0" end="0"/>
                                            </p:txEl>
                                          </p:spTgt>
                                        </p:tgtEl>
                                      </p:cBhvr>
                                    </p:animEffect>
                                  </p:childTnLst>
                                </p:cTn>
                              </p:par>
                            </p:childTnLst>
                          </p:cTn>
                        </p:par>
                        <p:par>
                          <p:cTn id="122" fill="hold">
                            <p:stCondLst>
                              <p:cond delay="6000"/>
                            </p:stCondLst>
                            <p:childTnLst>
                              <p:par>
                                <p:cTn id="123" presetID="42" presetClass="entr" presetSubtype="0" fill="hold" grpId="0" nodeType="afterEffect">
                                  <p:stCondLst>
                                    <p:cond delay="0"/>
                                  </p:stCondLst>
                                  <p:childTnLst>
                                    <p:set>
                                      <p:cBhvr>
                                        <p:cTn id="124" dur="1" fill="hold">
                                          <p:stCondLst>
                                            <p:cond delay="0"/>
                                          </p:stCondLst>
                                        </p:cTn>
                                        <p:tgtEl>
                                          <p:spTgt spid="110"/>
                                        </p:tgtEl>
                                        <p:attrNameLst>
                                          <p:attrName>style.visibility</p:attrName>
                                        </p:attrNameLst>
                                      </p:cBhvr>
                                      <p:to>
                                        <p:strVal val="visible"/>
                                      </p:to>
                                    </p:set>
                                    <p:animEffect transition="in" filter="fade">
                                      <p:cBhvr>
                                        <p:cTn id="125" dur="300"/>
                                        <p:tgtEl>
                                          <p:spTgt spid="110"/>
                                        </p:tgtEl>
                                      </p:cBhvr>
                                    </p:animEffect>
                                    <p:anim calcmode="lin" valueType="num">
                                      <p:cBhvr>
                                        <p:cTn id="126" dur="300" fill="hold"/>
                                        <p:tgtEl>
                                          <p:spTgt spid="110"/>
                                        </p:tgtEl>
                                        <p:attrNameLst>
                                          <p:attrName>ppt_x</p:attrName>
                                        </p:attrNameLst>
                                      </p:cBhvr>
                                      <p:tavLst>
                                        <p:tav tm="0">
                                          <p:val>
                                            <p:strVal val="#ppt_x"/>
                                          </p:val>
                                        </p:tav>
                                        <p:tav tm="100000">
                                          <p:val>
                                            <p:strVal val="#ppt_x"/>
                                          </p:val>
                                        </p:tav>
                                      </p:tavLst>
                                    </p:anim>
                                    <p:anim calcmode="lin" valueType="num">
                                      <p:cBhvr>
                                        <p:cTn id="127" dur="300" fill="hold"/>
                                        <p:tgtEl>
                                          <p:spTgt spid="110"/>
                                        </p:tgtEl>
                                        <p:attrNameLst>
                                          <p:attrName>ppt_y</p:attrName>
                                        </p:attrNameLst>
                                      </p:cBhvr>
                                      <p:tavLst>
                                        <p:tav tm="0">
                                          <p:val>
                                            <p:strVal val="#ppt_y+.1"/>
                                          </p:val>
                                        </p:tav>
                                        <p:tav tm="100000">
                                          <p:val>
                                            <p:strVal val="#ppt_y"/>
                                          </p:val>
                                        </p:tav>
                                      </p:tavLst>
                                    </p:anim>
                                  </p:childTnLst>
                                </p:cTn>
                              </p:par>
                            </p:childTnLst>
                          </p:cTn>
                        </p:par>
                        <p:par>
                          <p:cTn id="128" fill="hold">
                            <p:stCondLst>
                              <p:cond delay="6300"/>
                            </p:stCondLst>
                            <p:childTnLst>
                              <p:par>
                                <p:cTn id="129" presetID="53" presetClass="entr" presetSubtype="16" fill="hold" grpId="0" nodeType="afterEffect">
                                  <p:stCondLst>
                                    <p:cond delay="0"/>
                                  </p:stCondLst>
                                  <p:childTnLst>
                                    <p:set>
                                      <p:cBhvr>
                                        <p:cTn id="130" dur="1" fill="hold">
                                          <p:stCondLst>
                                            <p:cond delay="0"/>
                                          </p:stCondLst>
                                        </p:cTn>
                                        <p:tgtEl>
                                          <p:spTgt spid="113">
                                            <p:txEl>
                                              <p:pRg st="0" end="0"/>
                                            </p:txEl>
                                          </p:spTgt>
                                        </p:tgtEl>
                                        <p:attrNameLst>
                                          <p:attrName>style.visibility</p:attrName>
                                        </p:attrNameLst>
                                      </p:cBhvr>
                                      <p:to>
                                        <p:strVal val="visible"/>
                                      </p:to>
                                    </p:set>
                                    <p:anim calcmode="lin" valueType="num">
                                      <p:cBhvr>
                                        <p:cTn id="131" dur="300" fill="hold"/>
                                        <p:tgtEl>
                                          <p:spTgt spid="113">
                                            <p:txEl>
                                              <p:pRg st="0" end="0"/>
                                            </p:txEl>
                                          </p:spTgt>
                                        </p:tgtEl>
                                        <p:attrNameLst>
                                          <p:attrName>ppt_w</p:attrName>
                                        </p:attrNameLst>
                                      </p:cBhvr>
                                      <p:tavLst>
                                        <p:tav tm="0">
                                          <p:val>
                                            <p:fltVal val="0"/>
                                          </p:val>
                                        </p:tav>
                                        <p:tav tm="100000">
                                          <p:val>
                                            <p:strVal val="#ppt_w"/>
                                          </p:val>
                                        </p:tav>
                                      </p:tavLst>
                                    </p:anim>
                                    <p:anim calcmode="lin" valueType="num">
                                      <p:cBhvr>
                                        <p:cTn id="132" dur="300" fill="hold"/>
                                        <p:tgtEl>
                                          <p:spTgt spid="113">
                                            <p:txEl>
                                              <p:pRg st="0" end="0"/>
                                            </p:txEl>
                                          </p:spTgt>
                                        </p:tgtEl>
                                        <p:attrNameLst>
                                          <p:attrName>ppt_h</p:attrName>
                                        </p:attrNameLst>
                                      </p:cBhvr>
                                      <p:tavLst>
                                        <p:tav tm="0">
                                          <p:val>
                                            <p:fltVal val="0"/>
                                          </p:val>
                                        </p:tav>
                                        <p:tav tm="100000">
                                          <p:val>
                                            <p:strVal val="#ppt_h"/>
                                          </p:val>
                                        </p:tav>
                                      </p:tavLst>
                                    </p:anim>
                                    <p:animEffect transition="in" filter="fade">
                                      <p:cBhvr>
                                        <p:cTn id="133" dur="300"/>
                                        <p:tgtEl>
                                          <p:spTgt spid="113">
                                            <p:txEl>
                                              <p:pRg st="0" end="0"/>
                                            </p:txEl>
                                          </p:spTgt>
                                        </p:tgtEl>
                                      </p:cBhvr>
                                    </p:animEffect>
                                  </p:childTnLst>
                                </p:cTn>
                              </p:par>
                            </p:childTnLst>
                          </p:cTn>
                        </p:par>
                        <p:par>
                          <p:cTn id="134" fill="hold">
                            <p:stCondLst>
                              <p:cond delay="6600"/>
                            </p:stCondLst>
                            <p:childTnLst>
                              <p:par>
                                <p:cTn id="135" presetID="53" presetClass="entr" presetSubtype="16" fill="hold" grpId="0" nodeType="afterEffect">
                                  <p:stCondLst>
                                    <p:cond delay="0"/>
                                  </p:stCondLst>
                                  <p:childTnLst>
                                    <p:set>
                                      <p:cBhvr>
                                        <p:cTn id="136" dur="1" fill="hold">
                                          <p:stCondLst>
                                            <p:cond delay="0"/>
                                          </p:stCondLst>
                                        </p:cTn>
                                        <p:tgtEl>
                                          <p:spTgt spid="114">
                                            <p:txEl>
                                              <p:pRg st="0" end="0"/>
                                            </p:txEl>
                                          </p:spTgt>
                                        </p:tgtEl>
                                        <p:attrNameLst>
                                          <p:attrName>style.visibility</p:attrName>
                                        </p:attrNameLst>
                                      </p:cBhvr>
                                      <p:to>
                                        <p:strVal val="visible"/>
                                      </p:to>
                                    </p:set>
                                    <p:anim calcmode="lin" valueType="num">
                                      <p:cBhvr>
                                        <p:cTn id="137" dur="300" fill="hold"/>
                                        <p:tgtEl>
                                          <p:spTgt spid="114">
                                            <p:txEl>
                                              <p:pRg st="0" end="0"/>
                                            </p:txEl>
                                          </p:spTgt>
                                        </p:tgtEl>
                                        <p:attrNameLst>
                                          <p:attrName>ppt_w</p:attrName>
                                        </p:attrNameLst>
                                      </p:cBhvr>
                                      <p:tavLst>
                                        <p:tav tm="0">
                                          <p:val>
                                            <p:fltVal val="0"/>
                                          </p:val>
                                        </p:tav>
                                        <p:tav tm="100000">
                                          <p:val>
                                            <p:strVal val="#ppt_w"/>
                                          </p:val>
                                        </p:tav>
                                      </p:tavLst>
                                    </p:anim>
                                    <p:anim calcmode="lin" valueType="num">
                                      <p:cBhvr>
                                        <p:cTn id="138" dur="300" fill="hold"/>
                                        <p:tgtEl>
                                          <p:spTgt spid="114">
                                            <p:txEl>
                                              <p:pRg st="0" end="0"/>
                                            </p:txEl>
                                          </p:spTgt>
                                        </p:tgtEl>
                                        <p:attrNameLst>
                                          <p:attrName>ppt_h</p:attrName>
                                        </p:attrNameLst>
                                      </p:cBhvr>
                                      <p:tavLst>
                                        <p:tav tm="0">
                                          <p:val>
                                            <p:fltVal val="0"/>
                                          </p:val>
                                        </p:tav>
                                        <p:tav tm="100000">
                                          <p:val>
                                            <p:strVal val="#ppt_h"/>
                                          </p:val>
                                        </p:tav>
                                      </p:tavLst>
                                    </p:anim>
                                    <p:animEffect transition="in" filter="fade">
                                      <p:cBhvr>
                                        <p:cTn id="139" dur="300"/>
                                        <p:tgtEl>
                                          <p:spTgt spid="114">
                                            <p:txEl>
                                              <p:pRg st="0" end="0"/>
                                            </p:txEl>
                                          </p:spTgt>
                                        </p:tgtEl>
                                      </p:cBhvr>
                                    </p:animEffect>
                                  </p:childTnLst>
                                </p:cTn>
                              </p:par>
                            </p:childTnLst>
                          </p:cTn>
                        </p:par>
                        <p:par>
                          <p:cTn id="140" fill="hold">
                            <p:stCondLst>
                              <p:cond delay="6900"/>
                            </p:stCondLst>
                            <p:childTnLst>
                              <p:par>
                                <p:cTn id="141" presetID="53" presetClass="entr" presetSubtype="16" fill="hold" grpId="0" nodeType="afterEffect">
                                  <p:stCondLst>
                                    <p:cond delay="0"/>
                                  </p:stCondLst>
                                  <p:childTnLst>
                                    <p:set>
                                      <p:cBhvr>
                                        <p:cTn id="142" dur="1" fill="hold">
                                          <p:stCondLst>
                                            <p:cond delay="0"/>
                                          </p:stCondLst>
                                        </p:cTn>
                                        <p:tgtEl>
                                          <p:spTgt spid="118">
                                            <p:bg/>
                                          </p:spTgt>
                                        </p:tgtEl>
                                        <p:attrNameLst>
                                          <p:attrName>style.visibility</p:attrName>
                                        </p:attrNameLst>
                                      </p:cBhvr>
                                      <p:to>
                                        <p:strVal val="visible"/>
                                      </p:to>
                                    </p:set>
                                    <p:anim calcmode="lin" valueType="num">
                                      <p:cBhvr>
                                        <p:cTn id="143" dur="300" fill="hold"/>
                                        <p:tgtEl>
                                          <p:spTgt spid="118">
                                            <p:bg/>
                                          </p:spTgt>
                                        </p:tgtEl>
                                        <p:attrNameLst>
                                          <p:attrName>ppt_w</p:attrName>
                                        </p:attrNameLst>
                                      </p:cBhvr>
                                      <p:tavLst>
                                        <p:tav tm="0">
                                          <p:val>
                                            <p:fltVal val="0"/>
                                          </p:val>
                                        </p:tav>
                                        <p:tav tm="100000">
                                          <p:val>
                                            <p:strVal val="#ppt_w"/>
                                          </p:val>
                                        </p:tav>
                                      </p:tavLst>
                                    </p:anim>
                                    <p:anim calcmode="lin" valueType="num">
                                      <p:cBhvr>
                                        <p:cTn id="144" dur="300" fill="hold"/>
                                        <p:tgtEl>
                                          <p:spTgt spid="118">
                                            <p:bg/>
                                          </p:spTgt>
                                        </p:tgtEl>
                                        <p:attrNameLst>
                                          <p:attrName>ppt_h</p:attrName>
                                        </p:attrNameLst>
                                      </p:cBhvr>
                                      <p:tavLst>
                                        <p:tav tm="0">
                                          <p:val>
                                            <p:fltVal val="0"/>
                                          </p:val>
                                        </p:tav>
                                        <p:tav tm="100000">
                                          <p:val>
                                            <p:strVal val="#ppt_h"/>
                                          </p:val>
                                        </p:tav>
                                      </p:tavLst>
                                    </p:anim>
                                    <p:animEffect transition="in" filter="fade">
                                      <p:cBhvr>
                                        <p:cTn id="145" dur="300"/>
                                        <p:tgtEl>
                                          <p:spTgt spid="118">
                                            <p:bg/>
                                          </p:spTgt>
                                        </p:tgtEl>
                                      </p:cBhvr>
                                    </p:animEffect>
                                  </p:childTnLst>
                                </p:cTn>
                              </p:par>
                            </p:childTnLst>
                          </p:cTn>
                        </p:par>
                        <p:par>
                          <p:cTn id="146" fill="hold">
                            <p:stCondLst>
                              <p:cond delay="7200"/>
                            </p:stCondLst>
                            <p:childTnLst>
                              <p:par>
                                <p:cTn id="147" presetID="53" presetClass="entr" presetSubtype="16" fill="hold" grpId="0" nodeType="afterEffect">
                                  <p:stCondLst>
                                    <p:cond delay="0"/>
                                  </p:stCondLst>
                                  <p:childTnLst>
                                    <p:set>
                                      <p:cBhvr>
                                        <p:cTn id="148" dur="1" fill="hold">
                                          <p:stCondLst>
                                            <p:cond delay="0"/>
                                          </p:stCondLst>
                                        </p:cTn>
                                        <p:tgtEl>
                                          <p:spTgt spid="118">
                                            <p:txEl>
                                              <p:pRg st="0" end="0"/>
                                            </p:txEl>
                                          </p:spTgt>
                                        </p:tgtEl>
                                        <p:attrNameLst>
                                          <p:attrName>style.visibility</p:attrName>
                                        </p:attrNameLst>
                                      </p:cBhvr>
                                      <p:to>
                                        <p:strVal val="visible"/>
                                      </p:to>
                                    </p:set>
                                    <p:anim calcmode="lin" valueType="num">
                                      <p:cBhvr>
                                        <p:cTn id="149" dur="300" fill="hold"/>
                                        <p:tgtEl>
                                          <p:spTgt spid="118">
                                            <p:txEl>
                                              <p:pRg st="0" end="0"/>
                                            </p:txEl>
                                          </p:spTgt>
                                        </p:tgtEl>
                                        <p:attrNameLst>
                                          <p:attrName>ppt_w</p:attrName>
                                        </p:attrNameLst>
                                      </p:cBhvr>
                                      <p:tavLst>
                                        <p:tav tm="0">
                                          <p:val>
                                            <p:fltVal val="0"/>
                                          </p:val>
                                        </p:tav>
                                        <p:tav tm="100000">
                                          <p:val>
                                            <p:strVal val="#ppt_w"/>
                                          </p:val>
                                        </p:tav>
                                      </p:tavLst>
                                    </p:anim>
                                    <p:anim calcmode="lin" valueType="num">
                                      <p:cBhvr>
                                        <p:cTn id="150" dur="300" fill="hold"/>
                                        <p:tgtEl>
                                          <p:spTgt spid="118">
                                            <p:txEl>
                                              <p:pRg st="0" end="0"/>
                                            </p:txEl>
                                          </p:spTgt>
                                        </p:tgtEl>
                                        <p:attrNameLst>
                                          <p:attrName>ppt_h</p:attrName>
                                        </p:attrNameLst>
                                      </p:cBhvr>
                                      <p:tavLst>
                                        <p:tav tm="0">
                                          <p:val>
                                            <p:fltVal val="0"/>
                                          </p:val>
                                        </p:tav>
                                        <p:tav tm="100000">
                                          <p:val>
                                            <p:strVal val="#ppt_h"/>
                                          </p:val>
                                        </p:tav>
                                      </p:tavLst>
                                    </p:anim>
                                    <p:animEffect transition="in" filter="fade">
                                      <p:cBhvr>
                                        <p:cTn id="151" dur="300"/>
                                        <p:tgtEl>
                                          <p:spTgt spid="118">
                                            <p:txEl>
                                              <p:pRg st="0" end="0"/>
                                            </p:txEl>
                                          </p:spTgt>
                                        </p:tgtEl>
                                      </p:cBhvr>
                                    </p:animEffect>
                                  </p:childTnLst>
                                </p:cTn>
                              </p:par>
                            </p:childTnLst>
                          </p:cTn>
                        </p:par>
                        <p:par>
                          <p:cTn id="152" fill="hold">
                            <p:stCondLst>
                              <p:cond delay="7500"/>
                            </p:stCondLst>
                            <p:childTnLst>
                              <p:par>
                                <p:cTn id="153" presetID="42" presetClass="entr" presetSubtype="0" fill="hold" grpId="0" nodeType="afterEffect">
                                  <p:stCondLst>
                                    <p:cond delay="0"/>
                                  </p:stCondLst>
                                  <p:childTnLst>
                                    <p:set>
                                      <p:cBhvr>
                                        <p:cTn id="154" dur="1" fill="hold">
                                          <p:stCondLst>
                                            <p:cond delay="0"/>
                                          </p:stCondLst>
                                        </p:cTn>
                                        <p:tgtEl>
                                          <p:spTgt spid="117"/>
                                        </p:tgtEl>
                                        <p:attrNameLst>
                                          <p:attrName>style.visibility</p:attrName>
                                        </p:attrNameLst>
                                      </p:cBhvr>
                                      <p:to>
                                        <p:strVal val="visible"/>
                                      </p:to>
                                    </p:set>
                                    <p:animEffect transition="in" filter="fade">
                                      <p:cBhvr>
                                        <p:cTn id="155" dur="300"/>
                                        <p:tgtEl>
                                          <p:spTgt spid="117"/>
                                        </p:tgtEl>
                                      </p:cBhvr>
                                    </p:animEffect>
                                    <p:anim calcmode="lin" valueType="num">
                                      <p:cBhvr>
                                        <p:cTn id="156" dur="300" fill="hold"/>
                                        <p:tgtEl>
                                          <p:spTgt spid="117"/>
                                        </p:tgtEl>
                                        <p:attrNameLst>
                                          <p:attrName>ppt_x</p:attrName>
                                        </p:attrNameLst>
                                      </p:cBhvr>
                                      <p:tavLst>
                                        <p:tav tm="0">
                                          <p:val>
                                            <p:strVal val="#ppt_x"/>
                                          </p:val>
                                        </p:tav>
                                        <p:tav tm="100000">
                                          <p:val>
                                            <p:strVal val="#ppt_x"/>
                                          </p:val>
                                        </p:tav>
                                      </p:tavLst>
                                    </p:anim>
                                    <p:anim calcmode="lin" valueType="num">
                                      <p:cBhvr>
                                        <p:cTn id="157" dur="300" fill="hold"/>
                                        <p:tgtEl>
                                          <p:spTgt spid="117"/>
                                        </p:tgtEl>
                                        <p:attrNameLst>
                                          <p:attrName>ppt_y</p:attrName>
                                        </p:attrNameLst>
                                      </p:cBhvr>
                                      <p:tavLst>
                                        <p:tav tm="0">
                                          <p:val>
                                            <p:strVal val="#ppt_y+.1"/>
                                          </p:val>
                                        </p:tav>
                                        <p:tav tm="100000">
                                          <p:val>
                                            <p:strVal val="#ppt_y"/>
                                          </p:val>
                                        </p:tav>
                                      </p:tavLst>
                                    </p:anim>
                                  </p:childTnLst>
                                </p:cTn>
                              </p:par>
                            </p:childTnLst>
                          </p:cTn>
                        </p:par>
                        <p:par>
                          <p:cTn id="158" fill="hold">
                            <p:stCondLst>
                              <p:cond delay="7800"/>
                            </p:stCondLst>
                            <p:childTnLst>
                              <p:par>
                                <p:cTn id="159" presetID="53" presetClass="entr" presetSubtype="16" fill="hold" grpId="0" nodeType="afterEffect">
                                  <p:stCondLst>
                                    <p:cond delay="0"/>
                                  </p:stCondLst>
                                  <p:childTnLst>
                                    <p:set>
                                      <p:cBhvr>
                                        <p:cTn id="160" dur="1" fill="hold">
                                          <p:stCondLst>
                                            <p:cond delay="0"/>
                                          </p:stCondLst>
                                        </p:cTn>
                                        <p:tgtEl>
                                          <p:spTgt spid="119">
                                            <p:txEl>
                                              <p:pRg st="0" end="0"/>
                                            </p:txEl>
                                          </p:spTgt>
                                        </p:tgtEl>
                                        <p:attrNameLst>
                                          <p:attrName>style.visibility</p:attrName>
                                        </p:attrNameLst>
                                      </p:cBhvr>
                                      <p:to>
                                        <p:strVal val="visible"/>
                                      </p:to>
                                    </p:set>
                                    <p:anim calcmode="lin" valueType="num">
                                      <p:cBhvr>
                                        <p:cTn id="161" dur="300" fill="hold"/>
                                        <p:tgtEl>
                                          <p:spTgt spid="119">
                                            <p:txEl>
                                              <p:pRg st="0" end="0"/>
                                            </p:txEl>
                                          </p:spTgt>
                                        </p:tgtEl>
                                        <p:attrNameLst>
                                          <p:attrName>ppt_w</p:attrName>
                                        </p:attrNameLst>
                                      </p:cBhvr>
                                      <p:tavLst>
                                        <p:tav tm="0">
                                          <p:val>
                                            <p:fltVal val="0"/>
                                          </p:val>
                                        </p:tav>
                                        <p:tav tm="100000">
                                          <p:val>
                                            <p:strVal val="#ppt_w"/>
                                          </p:val>
                                        </p:tav>
                                      </p:tavLst>
                                    </p:anim>
                                    <p:anim calcmode="lin" valueType="num">
                                      <p:cBhvr>
                                        <p:cTn id="162" dur="300" fill="hold"/>
                                        <p:tgtEl>
                                          <p:spTgt spid="119">
                                            <p:txEl>
                                              <p:pRg st="0" end="0"/>
                                            </p:txEl>
                                          </p:spTgt>
                                        </p:tgtEl>
                                        <p:attrNameLst>
                                          <p:attrName>ppt_h</p:attrName>
                                        </p:attrNameLst>
                                      </p:cBhvr>
                                      <p:tavLst>
                                        <p:tav tm="0">
                                          <p:val>
                                            <p:fltVal val="0"/>
                                          </p:val>
                                        </p:tav>
                                        <p:tav tm="100000">
                                          <p:val>
                                            <p:strVal val="#ppt_h"/>
                                          </p:val>
                                        </p:tav>
                                      </p:tavLst>
                                    </p:anim>
                                    <p:animEffect transition="in" filter="fade">
                                      <p:cBhvr>
                                        <p:cTn id="163" dur="300"/>
                                        <p:tgtEl>
                                          <p:spTgt spid="119">
                                            <p:txEl>
                                              <p:pRg st="0" end="0"/>
                                            </p:txEl>
                                          </p:spTgt>
                                        </p:tgtEl>
                                      </p:cBhvr>
                                    </p:animEffect>
                                  </p:childTnLst>
                                </p:cTn>
                              </p:par>
                            </p:childTnLst>
                          </p:cTn>
                        </p:par>
                        <p:par>
                          <p:cTn id="164" fill="hold">
                            <p:stCondLst>
                              <p:cond delay="8100"/>
                            </p:stCondLst>
                            <p:childTnLst>
                              <p:par>
                                <p:cTn id="165" presetID="53" presetClass="entr" presetSubtype="16" fill="hold" grpId="0" nodeType="afterEffect">
                                  <p:stCondLst>
                                    <p:cond delay="0"/>
                                  </p:stCondLst>
                                  <p:childTnLst>
                                    <p:set>
                                      <p:cBhvr>
                                        <p:cTn id="166" dur="1" fill="hold">
                                          <p:stCondLst>
                                            <p:cond delay="0"/>
                                          </p:stCondLst>
                                        </p:cTn>
                                        <p:tgtEl>
                                          <p:spTgt spid="120">
                                            <p:txEl>
                                              <p:pRg st="0" end="0"/>
                                            </p:txEl>
                                          </p:spTgt>
                                        </p:tgtEl>
                                        <p:attrNameLst>
                                          <p:attrName>style.visibility</p:attrName>
                                        </p:attrNameLst>
                                      </p:cBhvr>
                                      <p:to>
                                        <p:strVal val="visible"/>
                                      </p:to>
                                    </p:set>
                                    <p:anim calcmode="lin" valueType="num">
                                      <p:cBhvr>
                                        <p:cTn id="167" dur="300" fill="hold"/>
                                        <p:tgtEl>
                                          <p:spTgt spid="120">
                                            <p:txEl>
                                              <p:pRg st="0" end="0"/>
                                            </p:txEl>
                                          </p:spTgt>
                                        </p:tgtEl>
                                        <p:attrNameLst>
                                          <p:attrName>ppt_w</p:attrName>
                                        </p:attrNameLst>
                                      </p:cBhvr>
                                      <p:tavLst>
                                        <p:tav tm="0">
                                          <p:val>
                                            <p:fltVal val="0"/>
                                          </p:val>
                                        </p:tav>
                                        <p:tav tm="100000">
                                          <p:val>
                                            <p:strVal val="#ppt_w"/>
                                          </p:val>
                                        </p:tav>
                                      </p:tavLst>
                                    </p:anim>
                                    <p:anim calcmode="lin" valueType="num">
                                      <p:cBhvr>
                                        <p:cTn id="168" dur="300" fill="hold"/>
                                        <p:tgtEl>
                                          <p:spTgt spid="120">
                                            <p:txEl>
                                              <p:pRg st="0" end="0"/>
                                            </p:txEl>
                                          </p:spTgt>
                                        </p:tgtEl>
                                        <p:attrNameLst>
                                          <p:attrName>ppt_h</p:attrName>
                                        </p:attrNameLst>
                                      </p:cBhvr>
                                      <p:tavLst>
                                        <p:tav tm="0">
                                          <p:val>
                                            <p:fltVal val="0"/>
                                          </p:val>
                                        </p:tav>
                                        <p:tav tm="100000">
                                          <p:val>
                                            <p:strVal val="#ppt_h"/>
                                          </p:val>
                                        </p:tav>
                                      </p:tavLst>
                                    </p:anim>
                                    <p:animEffect transition="in" filter="fade">
                                      <p:cBhvr>
                                        <p:cTn id="169" dur="300"/>
                                        <p:tgtEl>
                                          <p:spTgt spid="120">
                                            <p:txEl>
                                              <p:pRg st="0" end="0"/>
                                            </p:txEl>
                                          </p:spTgt>
                                        </p:tgtEl>
                                      </p:cBhvr>
                                    </p:animEffect>
                                  </p:childTnLst>
                                </p:cTn>
                              </p:par>
                            </p:childTnLst>
                          </p:cTn>
                        </p:par>
                        <p:par>
                          <p:cTn id="170" fill="hold">
                            <p:stCondLst>
                              <p:cond delay="8400"/>
                            </p:stCondLst>
                            <p:childTnLst>
                              <p:par>
                                <p:cTn id="171" presetID="53" presetClass="entr" presetSubtype="16" fill="hold" grpId="0" nodeType="afterEffect">
                                  <p:stCondLst>
                                    <p:cond delay="0"/>
                                  </p:stCondLst>
                                  <p:childTnLst>
                                    <p:set>
                                      <p:cBhvr>
                                        <p:cTn id="172" dur="1" fill="hold">
                                          <p:stCondLst>
                                            <p:cond delay="0"/>
                                          </p:stCondLst>
                                        </p:cTn>
                                        <p:tgtEl>
                                          <p:spTgt spid="126">
                                            <p:bg/>
                                          </p:spTgt>
                                        </p:tgtEl>
                                        <p:attrNameLst>
                                          <p:attrName>style.visibility</p:attrName>
                                        </p:attrNameLst>
                                      </p:cBhvr>
                                      <p:to>
                                        <p:strVal val="visible"/>
                                      </p:to>
                                    </p:set>
                                    <p:anim calcmode="lin" valueType="num">
                                      <p:cBhvr>
                                        <p:cTn id="173" dur="300" fill="hold"/>
                                        <p:tgtEl>
                                          <p:spTgt spid="126">
                                            <p:bg/>
                                          </p:spTgt>
                                        </p:tgtEl>
                                        <p:attrNameLst>
                                          <p:attrName>ppt_w</p:attrName>
                                        </p:attrNameLst>
                                      </p:cBhvr>
                                      <p:tavLst>
                                        <p:tav tm="0">
                                          <p:val>
                                            <p:fltVal val="0"/>
                                          </p:val>
                                        </p:tav>
                                        <p:tav tm="100000">
                                          <p:val>
                                            <p:strVal val="#ppt_w"/>
                                          </p:val>
                                        </p:tav>
                                      </p:tavLst>
                                    </p:anim>
                                    <p:anim calcmode="lin" valueType="num">
                                      <p:cBhvr>
                                        <p:cTn id="174" dur="300" fill="hold"/>
                                        <p:tgtEl>
                                          <p:spTgt spid="126">
                                            <p:bg/>
                                          </p:spTgt>
                                        </p:tgtEl>
                                        <p:attrNameLst>
                                          <p:attrName>ppt_h</p:attrName>
                                        </p:attrNameLst>
                                      </p:cBhvr>
                                      <p:tavLst>
                                        <p:tav tm="0">
                                          <p:val>
                                            <p:fltVal val="0"/>
                                          </p:val>
                                        </p:tav>
                                        <p:tav tm="100000">
                                          <p:val>
                                            <p:strVal val="#ppt_h"/>
                                          </p:val>
                                        </p:tav>
                                      </p:tavLst>
                                    </p:anim>
                                    <p:animEffect transition="in" filter="fade">
                                      <p:cBhvr>
                                        <p:cTn id="175" dur="300"/>
                                        <p:tgtEl>
                                          <p:spTgt spid="126">
                                            <p:bg/>
                                          </p:spTgt>
                                        </p:tgtEl>
                                      </p:cBhvr>
                                    </p:animEffect>
                                  </p:childTnLst>
                                </p:cTn>
                              </p:par>
                            </p:childTnLst>
                          </p:cTn>
                        </p:par>
                        <p:par>
                          <p:cTn id="176" fill="hold">
                            <p:stCondLst>
                              <p:cond delay="8700"/>
                            </p:stCondLst>
                            <p:childTnLst>
                              <p:par>
                                <p:cTn id="177" presetID="53" presetClass="entr" presetSubtype="16" fill="hold" grpId="0" nodeType="afterEffect">
                                  <p:stCondLst>
                                    <p:cond delay="0"/>
                                  </p:stCondLst>
                                  <p:childTnLst>
                                    <p:set>
                                      <p:cBhvr>
                                        <p:cTn id="178" dur="1" fill="hold">
                                          <p:stCondLst>
                                            <p:cond delay="0"/>
                                          </p:stCondLst>
                                        </p:cTn>
                                        <p:tgtEl>
                                          <p:spTgt spid="126">
                                            <p:txEl>
                                              <p:pRg st="0" end="0"/>
                                            </p:txEl>
                                          </p:spTgt>
                                        </p:tgtEl>
                                        <p:attrNameLst>
                                          <p:attrName>style.visibility</p:attrName>
                                        </p:attrNameLst>
                                      </p:cBhvr>
                                      <p:to>
                                        <p:strVal val="visible"/>
                                      </p:to>
                                    </p:set>
                                    <p:anim calcmode="lin" valueType="num">
                                      <p:cBhvr>
                                        <p:cTn id="179" dur="300" fill="hold"/>
                                        <p:tgtEl>
                                          <p:spTgt spid="126">
                                            <p:txEl>
                                              <p:pRg st="0" end="0"/>
                                            </p:txEl>
                                          </p:spTgt>
                                        </p:tgtEl>
                                        <p:attrNameLst>
                                          <p:attrName>ppt_w</p:attrName>
                                        </p:attrNameLst>
                                      </p:cBhvr>
                                      <p:tavLst>
                                        <p:tav tm="0">
                                          <p:val>
                                            <p:fltVal val="0"/>
                                          </p:val>
                                        </p:tav>
                                        <p:tav tm="100000">
                                          <p:val>
                                            <p:strVal val="#ppt_w"/>
                                          </p:val>
                                        </p:tav>
                                      </p:tavLst>
                                    </p:anim>
                                    <p:anim calcmode="lin" valueType="num">
                                      <p:cBhvr>
                                        <p:cTn id="180" dur="300" fill="hold"/>
                                        <p:tgtEl>
                                          <p:spTgt spid="126">
                                            <p:txEl>
                                              <p:pRg st="0" end="0"/>
                                            </p:txEl>
                                          </p:spTgt>
                                        </p:tgtEl>
                                        <p:attrNameLst>
                                          <p:attrName>ppt_h</p:attrName>
                                        </p:attrNameLst>
                                      </p:cBhvr>
                                      <p:tavLst>
                                        <p:tav tm="0">
                                          <p:val>
                                            <p:fltVal val="0"/>
                                          </p:val>
                                        </p:tav>
                                        <p:tav tm="100000">
                                          <p:val>
                                            <p:strVal val="#ppt_h"/>
                                          </p:val>
                                        </p:tav>
                                      </p:tavLst>
                                    </p:anim>
                                    <p:animEffect transition="in" filter="fade">
                                      <p:cBhvr>
                                        <p:cTn id="181" dur="300"/>
                                        <p:tgtEl>
                                          <p:spTgt spid="126">
                                            <p:txEl>
                                              <p:pRg st="0" end="0"/>
                                            </p:txEl>
                                          </p:spTgt>
                                        </p:tgtEl>
                                      </p:cBhvr>
                                    </p:animEffect>
                                  </p:childTnLst>
                                </p:cTn>
                              </p:par>
                            </p:childTnLst>
                          </p:cTn>
                        </p:par>
                        <p:par>
                          <p:cTn id="182" fill="hold">
                            <p:stCondLst>
                              <p:cond delay="9000"/>
                            </p:stCondLst>
                            <p:childTnLst>
                              <p:par>
                                <p:cTn id="183" presetID="42" presetClass="entr" presetSubtype="0" fill="hold" grpId="0" nodeType="afterEffect">
                                  <p:stCondLst>
                                    <p:cond delay="0"/>
                                  </p:stCondLst>
                                  <p:childTnLst>
                                    <p:set>
                                      <p:cBhvr>
                                        <p:cTn id="184" dur="1" fill="hold">
                                          <p:stCondLst>
                                            <p:cond delay="0"/>
                                          </p:stCondLst>
                                        </p:cTn>
                                        <p:tgtEl>
                                          <p:spTgt spid="125"/>
                                        </p:tgtEl>
                                        <p:attrNameLst>
                                          <p:attrName>style.visibility</p:attrName>
                                        </p:attrNameLst>
                                      </p:cBhvr>
                                      <p:to>
                                        <p:strVal val="visible"/>
                                      </p:to>
                                    </p:set>
                                    <p:animEffect transition="in" filter="fade">
                                      <p:cBhvr>
                                        <p:cTn id="185" dur="300"/>
                                        <p:tgtEl>
                                          <p:spTgt spid="125"/>
                                        </p:tgtEl>
                                      </p:cBhvr>
                                    </p:animEffect>
                                    <p:anim calcmode="lin" valueType="num">
                                      <p:cBhvr>
                                        <p:cTn id="186" dur="300" fill="hold"/>
                                        <p:tgtEl>
                                          <p:spTgt spid="125"/>
                                        </p:tgtEl>
                                        <p:attrNameLst>
                                          <p:attrName>ppt_x</p:attrName>
                                        </p:attrNameLst>
                                      </p:cBhvr>
                                      <p:tavLst>
                                        <p:tav tm="0">
                                          <p:val>
                                            <p:strVal val="#ppt_x"/>
                                          </p:val>
                                        </p:tav>
                                        <p:tav tm="100000">
                                          <p:val>
                                            <p:strVal val="#ppt_x"/>
                                          </p:val>
                                        </p:tav>
                                      </p:tavLst>
                                    </p:anim>
                                    <p:anim calcmode="lin" valueType="num">
                                      <p:cBhvr>
                                        <p:cTn id="187" dur="300" fill="hold"/>
                                        <p:tgtEl>
                                          <p:spTgt spid="125"/>
                                        </p:tgtEl>
                                        <p:attrNameLst>
                                          <p:attrName>ppt_y</p:attrName>
                                        </p:attrNameLst>
                                      </p:cBhvr>
                                      <p:tavLst>
                                        <p:tav tm="0">
                                          <p:val>
                                            <p:strVal val="#ppt_y+.1"/>
                                          </p:val>
                                        </p:tav>
                                        <p:tav tm="100000">
                                          <p:val>
                                            <p:strVal val="#ppt_y"/>
                                          </p:val>
                                        </p:tav>
                                      </p:tavLst>
                                    </p:anim>
                                  </p:childTnLst>
                                </p:cTn>
                              </p:par>
                            </p:childTnLst>
                          </p:cTn>
                        </p:par>
                        <p:par>
                          <p:cTn id="188" fill="hold">
                            <p:stCondLst>
                              <p:cond delay="9300"/>
                            </p:stCondLst>
                            <p:childTnLst>
                              <p:par>
                                <p:cTn id="189" presetID="53" presetClass="entr" presetSubtype="16" fill="hold" grpId="0" nodeType="afterEffect">
                                  <p:stCondLst>
                                    <p:cond delay="0"/>
                                  </p:stCondLst>
                                  <p:childTnLst>
                                    <p:set>
                                      <p:cBhvr>
                                        <p:cTn id="190" dur="1" fill="hold">
                                          <p:stCondLst>
                                            <p:cond delay="0"/>
                                          </p:stCondLst>
                                        </p:cTn>
                                        <p:tgtEl>
                                          <p:spTgt spid="127">
                                            <p:txEl>
                                              <p:pRg st="0" end="0"/>
                                            </p:txEl>
                                          </p:spTgt>
                                        </p:tgtEl>
                                        <p:attrNameLst>
                                          <p:attrName>style.visibility</p:attrName>
                                        </p:attrNameLst>
                                      </p:cBhvr>
                                      <p:to>
                                        <p:strVal val="visible"/>
                                      </p:to>
                                    </p:set>
                                    <p:anim calcmode="lin" valueType="num">
                                      <p:cBhvr>
                                        <p:cTn id="191" dur="300" fill="hold"/>
                                        <p:tgtEl>
                                          <p:spTgt spid="127">
                                            <p:txEl>
                                              <p:pRg st="0" end="0"/>
                                            </p:txEl>
                                          </p:spTgt>
                                        </p:tgtEl>
                                        <p:attrNameLst>
                                          <p:attrName>ppt_w</p:attrName>
                                        </p:attrNameLst>
                                      </p:cBhvr>
                                      <p:tavLst>
                                        <p:tav tm="0">
                                          <p:val>
                                            <p:fltVal val="0"/>
                                          </p:val>
                                        </p:tav>
                                        <p:tav tm="100000">
                                          <p:val>
                                            <p:strVal val="#ppt_w"/>
                                          </p:val>
                                        </p:tav>
                                      </p:tavLst>
                                    </p:anim>
                                    <p:anim calcmode="lin" valueType="num">
                                      <p:cBhvr>
                                        <p:cTn id="192" dur="300" fill="hold"/>
                                        <p:tgtEl>
                                          <p:spTgt spid="127">
                                            <p:txEl>
                                              <p:pRg st="0" end="0"/>
                                            </p:txEl>
                                          </p:spTgt>
                                        </p:tgtEl>
                                        <p:attrNameLst>
                                          <p:attrName>ppt_h</p:attrName>
                                        </p:attrNameLst>
                                      </p:cBhvr>
                                      <p:tavLst>
                                        <p:tav tm="0">
                                          <p:val>
                                            <p:fltVal val="0"/>
                                          </p:val>
                                        </p:tav>
                                        <p:tav tm="100000">
                                          <p:val>
                                            <p:strVal val="#ppt_h"/>
                                          </p:val>
                                        </p:tav>
                                      </p:tavLst>
                                    </p:anim>
                                    <p:animEffect transition="in" filter="fade">
                                      <p:cBhvr>
                                        <p:cTn id="193" dur="300"/>
                                        <p:tgtEl>
                                          <p:spTgt spid="127">
                                            <p:txEl>
                                              <p:pRg st="0" end="0"/>
                                            </p:txEl>
                                          </p:spTgt>
                                        </p:tgtEl>
                                      </p:cBhvr>
                                    </p:animEffect>
                                  </p:childTnLst>
                                </p:cTn>
                              </p:par>
                            </p:childTnLst>
                          </p:cTn>
                        </p:par>
                        <p:par>
                          <p:cTn id="194" fill="hold">
                            <p:stCondLst>
                              <p:cond delay="9600"/>
                            </p:stCondLst>
                            <p:childTnLst>
                              <p:par>
                                <p:cTn id="195" presetID="53" presetClass="entr" presetSubtype="16" fill="hold" grpId="0" nodeType="afterEffect">
                                  <p:stCondLst>
                                    <p:cond delay="0"/>
                                  </p:stCondLst>
                                  <p:childTnLst>
                                    <p:set>
                                      <p:cBhvr>
                                        <p:cTn id="196" dur="1" fill="hold">
                                          <p:stCondLst>
                                            <p:cond delay="0"/>
                                          </p:stCondLst>
                                        </p:cTn>
                                        <p:tgtEl>
                                          <p:spTgt spid="128">
                                            <p:txEl>
                                              <p:pRg st="0" end="0"/>
                                            </p:txEl>
                                          </p:spTgt>
                                        </p:tgtEl>
                                        <p:attrNameLst>
                                          <p:attrName>style.visibility</p:attrName>
                                        </p:attrNameLst>
                                      </p:cBhvr>
                                      <p:to>
                                        <p:strVal val="visible"/>
                                      </p:to>
                                    </p:set>
                                    <p:anim calcmode="lin" valueType="num">
                                      <p:cBhvr>
                                        <p:cTn id="197" dur="300" fill="hold"/>
                                        <p:tgtEl>
                                          <p:spTgt spid="128">
                                            <p:txEl>
                                              <p:pRg st="0" end="0"/>
                                            </p:txEl>
                                          </p:spTgt>
                                        </p:tgtEl>
                                        <p:attrNameLst>
                                          <p:attrName>ppt_w</p:attrName>
                                        </p:attrNameLst>
                                      </p:cBhvr>
                                      <p:tavLst>
                                        <p:tav tm="0">
                                          <p:val>
                                            <p:fltVal val="0"/>
                                          </p:val>
                                        </p:tav>
                                        <p:tav tm="100000">
                                          <p:val>
                                            <p:strVal val="#ppt_w"/>
                                          </p:val>
                                        </p:tav>
                                      </p:tavLst>
                                    </p:anim>
                                    <p:anim calcmode="lin" valueType="num">
                                      <p:cBhvr>
                                        <p:cTn id="198" dur="300" fill="hold"/>
                                        <p:tgtEl>
                                          <p:spTgt spid="128">
                                            <p:txEl>
                                              <p:pRg st="0" end="0"/>
                                            </p:txEl>
                                          </p:spTgt>
                                        </p:tgtEl>
                                        <p:attrNameLst>
                                          <p:attrName>ppt_h</p:attrName>
                                        </p:attrNameLst>
                                      </p:cBhvr>
                                      <p:tavLst>
                                        <p:tav tm="0">
                                          <p:val>
                                            <p:fltVal val="0"/>
                                          </p:val>
                                        </p:tav>
                                        <p:tav tm="100000">
                                          <p:val>
                                            <p:strVal val="#ppt_h"/>
                                          </p:val>
                                        </p:tav>
                                      </p:tavLst>
                                    </p:anim>
                                    <p:animEffect transition="in" filter="fade">
                                      <p:cBhvr>
                                        <p:cTn id="199" dur="300"/>
                                        <p:tgtEl>
                                          <p:spTgt spid="1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P spid="71" grpId="0" build="p" animBg="1">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88" grpId="0" build="p">
        <p:tmplLst>
          <p:tmpl lvl="1">
            <p:tnLst>
              <p:par>
                <p:cTn presetID="53" presetClass="entr" presetSubtype="16"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p:cTn dur="300" fill="hold"/>
                        <p:tgtEl>
                          <p:spTgt spid="88"/>
                        </p:tgtEl>
                        <p:attrNameLst>
                          <p:attrName>ppt_w</p:attrName>
                        </p:attrNameLst>
                      </p:cBhvr>
                      <p:tavLst>
                        <p:tav tm="0">
                          <p:val>
                            <p:fltVal val="0"/>
                          </p:val>
                        </p:tav>
                        <p:tav tm="100000">
                          <p:val>
                            <p:strVal val="#ppt_w"/>
                          </p:val>
                        </p:tav>
                      </p:tavLst>
                    </p:anim>
                    <p:anim calcmode="lin" valueType="num">
                      <p:cBhvr>
                        <p:cTn dur="300" fill="hold"/>
                        <p:tgtEl>
                          <p:spTgt spid="88"/>
                        </p:tgtEl>
                        <p:attrNameLst>
                          <p:attrName>ppt_h</p:attrName>
                        </p:attrNameLst>
                      </p:cBhvr>
                      <p:tavLst>
                        <p:tav tm="0">
                          <p:val>
                            <p:fltVal val="0"/>
                          </p:val>
                        </p:tav>
                        <p:tav tm="100000">
                          <p:val>
                            <p:strVal val="#ppt_h"/>
                          </p:val>
                        </p:tav>
                      </p:tavLst>
                    </p:anim>
                    <p:animEffect transition="in" filter="fade">
                      <p:cBhvr>
                        <p:cTn dur="300"/>
                        <p:tgtEl>
                          <p:spTgt spid="88"/>
                        </p:tgtEl>
                      </p:cBhvr>
                    </p:animEffect>
                  </p:childTnLst>
                </p:cTn>
              </p:par>
            </p:tnLst>
          </p:tmpl>
        </p:tmplLst>
      </p:bldP>
      <p:bldP spid="89" grpId="0" build="p">
        <p:tmplLst>
          <p:tmpl lvl="1">
            <p:tnLst>
              <p:par>
                <p:cTn presetID="53" presetClass="entr" presetSubtype="16"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p:cTn dur="300" fill="hold"/>
                        <p:tgtEl>
                          <p:spTgt spid="89"/>
                        </p:tgtEl>
                        <p:attrNameLst>
                          <p:attrName>ppt_w</p:attrName>
                        </p:attrNameLst>
                      </p:cBhvr>
                      <p:tavLst>
                        <p:tav tm="0">
                          <p:val>
                            <p:fltVal val="0"/>
                          </p:val>
                        </p:tav>
                        <p:tav tm="100000">
                          <p:val>
                            <p:strVal val="#ppt_w"/>
                          </p:val>
                        </p:tav>
                      </p:tavLst>
                    </p:anim>
                    <p:anim calcmode="lin" valueType="num">
                      <p:cBhvr>
                        <p:cTn dur="300" fill="hold"/>
                        <p:tgtEl>
                          <p:spTgt spid="89"/>
                        </p:tgtEl>
                        <p:attrNameLst>
                          <p:attrName>ppt_h</p:attrName>
                        </p:attrNameLst>
                      </p:cBhvr>
                      <p:tavLst>
                        <p:tav tm="0">
                          <p:val>
                            <p:fltVal val="0"/>
                          </p:val>
                        </p:tav>
                        <p:tav tm="100000">
                          <p:val>
                            <p:strVal val="#ppt_h"/>
                          </p:val>
                        </p:tav>
                      </p:tavLst>
                    </p:anim>
                    <p:animEffect transition="in" filter="fade">
                      <p:cBhvr>
                        <p:cTn dur="300"/>
                        <p:tgtEl>
                          <p:spTgt spid="89"/>
                        </p:tgtEl>
                      </p:cBhvr>
                    </p:animEffect>
                  </p:childTnLst>
                </p:cTn>
              </p:par>
            </p:tnLst>
          </p:tmpl>
        </p:tmplLst>
      </p:bldP>
      <p:bldP spid="61" grpId="0" animBg="1"/>
      <p:bldP spid="62" grpId="0" build="p" animBg="1">
        <p:tmplLst>
          <p:tmpl lvl="1">
            <p:tnLst>
              <p:par>
                <p:cTn presetID="53" presetClass="entr" presetSubtype="16"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300" fill="hold"/>
                        <p:tgtEl>
                          <p:spTgt spid="62"/>
                        </p:tgtEl>
                        <p:attrNameLst>
                          <p:attrName>ppt_w</p:attrName>
                        </p:attrNameLst>
                      </p:cBhvr>
                      <p:tavLst>
                        <p:tav tm="0">
                          <p:val>
                            <p:fltVal val="0"/>
                          </p:val>
                        </p:tav>
                        <p:tav tm="100000">
                          <p:val>
                            <p:strVal val="#ppt_w"/>
                          </p:val>
                        </p:tav>
                      </p:tavLst>
                    </p:anim>
                    <p:anim calcmode="lin" valueType="num">
                      <p:cBhvr>
                        <p:cTn dur="300" fill="hold"/>
                        <p:tgtEl>
                          <p:spTgt spid="62"/>
                        </p:tgtEl>
                        <p:attrNameLst>
                          <p:attrName>ppt_h</p:attrName>
                        </p:attrNameLst>
                      </p:cBhvr>
                      <p:tavLst>
                        <p:tav tm="0">
                          <p:val>
                            <p:fltVal val="0"/>
                          </p:val>
                        </p:tav>
                        <p:tav tm="100000">
                          <p:val>
                            <p:strVal val="#ppt_h"/>
                          </p:val>
                        </p:tav>
                      </p:tavLst>
                    </p:anim>
                    <p:animEffect transition="in" filter="fade">
                      <p:cBhvr>
                        <p:cTn dur="300"/>
                        <p:tgtEl>
                          <p:spTgt spid="62"/>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300" fill="hold"/>
                        <p:tgtEl>
                          <p:spTgt spid="62"/>
                        </p:tgtEl>
                        <p:attrNameLst>
                          <p:attrName>ppt_w</p:attrName>
                        </p:attrNameLst>
                      </p:cBhvr>
                      <p:tavLst>
                        <p:tav tm="0">
                          <p:val>
                            <p:fltVal val="0"/>
                          </p:val>
                        </p:tav>
                        <p:tav tm="100000">
                          <p:val>
                            <p:strVal val="#ppt_w"/>
                          </p:val>
                        </p:tav>
                      </p:tavLst>
                    </p:anim>
                    <p:anim calcmode="lin" valueType="num">
                      <p:cBhvr>
                        <p:cTn dur="300" fill="hold"/>
                        <p:tgtEl>
                          <p:spTgt spid="62"/>
                        </p:tgtEl>
                        <p:attrNameLst>
                          <p:attrName>ppt_h</p:attrName>
                        </p:attrNameLst>
                      </p:cBhvr>
                      <p:tavLst>
                        <p:tav tm="0">
                          <p:val>
                            <p:fltVal val="0"/>
                          </p:val>
                        </p:tav>
                        <p:tav tm="100000">
                          <p:val>
                            <p:strVal val="#ppt_h"/>
                          </p:val>
                        </p:tav>
                      </p:tavLst>
                    </p:anim>
                    <p:animEffect transition="in" filter="fade">
                      <p:cBhvr>
                        <p:cTn dur="300"/>
                        <p:tgtEl>
                          <p:spTgt spid="62"/>
                        </p:tgtEl>
                      </p:cBhvr>
                    </p:animEffect>
                  </p:childTnLst>
                </p:cTn>
              </p:par>
            </p:tnLst>
          </p:tmpl>
        </p:tmplLst>
      </p:bldP>
      <p:bldP spid="65" grpId="0" build="p">
        <p:tmplLst>
          <p:tmpl lvl="1">
            <p:tnLst>
              <p:par>
                <p:cTn presetID="53" presetClass="entr" presetSubtype="16"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p:cTn dur="300" fill="hold"/>
                        <p:tgtEl>
                          <p:spTgt spid="65"/>
                        </p:tgtEl>
                        <p:attrNameLst>
                          <p:attrName>ppt_w</p:attrName>
                        </p:attrNameLst>
                      </p:cBhvr>
                      <p:tavLst>
                        <p:tav tm="0">
                          <p:val>
                            <p:fltVal val="0"/>
                          </p:val>
                        </p:tav>
                        <p:tav tm="100000">
                          <p:val>
                            <p:strVal val="#ppt_w"/>
                          </p:val>
                        </p:tav>
                      </p:tavLst>
                    </p:anim>
                    <p:anim calcmode="lin" valueType="num">
                      <p:cBhvr>
                        <p:cTn dur="300" fill="hold"/>
                        <p:tgtEl>
                          <p:spTgt spid="65"/>
                        </p:tgtEl>
                        <p:attrNameLst>
                          <p:attrName>ppt_h</p:attrName>
                        </p:attrNameLst>
                      </p:cBhvr>
                      <p:tavLst>
                        <p:tav tm="0">
                          <p:val>
                            <p:fltVal val="0"/>
                          </p:val>
                        </p:tav>
                        <p:tav tm="100000">
                          <p:val>
                            <p:strVal val="#ppt_h"/>
                          </p:val>
                        </p:tav>
                      </p:tavLst>
                    </p:anim>
                    <p:animEffect transition="in" filter="fade">
                      <p:cBhvr>
                        <p:cTn dur="300"/>
                        <p:tgtEl>
                          <p:spTgt spid="65"/>
                        </p:tgtEl>
                      </p:cBhvr>
                    </p:animEffect>
                  </p:childTnLst>
                </p:cTn>
              </p:par>
            </p:tnLst>
          </p:tmpl>
        </p:tmplLst>
      </p:bldP>
      <p:bldP spid="66" grpId="0" build="p">
        <p:tmplLst>
          <p:tmpl lvl="1">
            <p:tnLst>
              <p:par>
                <p:cTn presetID="53" presetClass="entr" presetSubtype="16"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p:cTn dur="300" fill="hold"/>
                        <p:tgtEl>
                          <p:spTgt spid="66"/>
                        </p:tgtEl>
                        <p:attrNameLst>
                          <p:attrName>ppt_w</p:attrName>
                        </p:attrNameLst>
                      </p:cBhvr>
                      <p:tavLst>
                        <p:tav tm="0">
                          <p:val>
                            <p:fltVal val="0"/>
                          </p:val>
                        </p:tav>
                        <p:tav tm="100000">
                          <p:val>
                            <p:strVal val="#ppt_w"/>
                          </p:val>
                        </p:tav>
                      </p:tavLst>
                    </p:anim>
                    <p:anim calcmode="lin" valueType="num">
                      <p:cBhvr>
                        <p:cTn dur="300" fill="hold"/>
                        <p:tgtEl>
                          <p:spTgt spid="66"/>
                        </p:tgtEl>
                        <p:attrNameLst>
                          <p:attrName>ppt_h</p:attrName>
                        </p:attrNameLst>
                      </p:cBhvr>
                      <p:tavLst>
                        <p:tav tm="0">
                          <p:val>
                            <p:fltVal val="0"/>
                          </p:val>
                        </p:tav>
                        <p:tav tm="100000">
                          <p:val>
                            <p:strVal val="#ppt_h"/>
                          </p:val>
                        </p:tav>
                      </p:tavLst>
                    </p:anim>
                    <p:animEffect transition="in" filter="fade">
                      <p:cBhvr>
                        <p:cTn dur="300"/>
                        <p:tgtEl>
                          <p:spTgt spid="66"/>
                        </p:tgtEl>
                      </p:cBhvr>
                    </p:animEffect>
                  </p:childTnLst>
                </p:cTn>
              </p:par>
            </p:tnLst>
          </p:tmpl>
        </p:tmplLst>
      </p:bldP>
      <p:bldP spid="75" grpId="0" animBg="1"/>
      <p:bldP spid="76" grpId="0" build="p" animBg="1">
        <p:tmplLst>
          <p:tmpl lvl="1">
            <p:tnLst>
              <p:par>
                <p:cTn presetID="5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300" fill="hold"/>
                        <p:tgtEl>
                          <p:spTgt spid="76"/>
                        </p:tgtEl>
                        <p:attrNameLst>
                          <p:attrName>ppt_w</p:attrName>
                        </p:attrNameLst>
                      </p:cBhvr>
                      <p:tavLst>
                        <p:tav tm="0">
                          <p:val>
                            <p:fltVal val="0"/>
                          </p:val>
                        </p:tav>
                        <p:tav tm="100000">
                          <p:val>
                            <p:strVal val="#ppt_w"/>
                          </p:val>
                        </p:tav>
                      </p:tavLst>
                    </p:anim>
                    <p:anim calcmode="lin" valueType="num">
                      <p:cBhvr>
                        <p:cTn dur="300" fill="hold"/>
                        <p:tgtEl>
                          <p:spTgt spid="76"/>
                        </p:tgtEl>
                        <p:attrNameLst>
                          <p:attrName>ppt_h</p:attrName>
                        </p:attrNameLst>
                      </p:cBhvr>
                      <p:tavLst>
                        <p:tav tm="0">
                          <p:val>
                            <p:fltVal val="0"/>
                          </p:val>
                        </p:tav>
                        <p:tav tm="100000">
                          <p:val>
                            <p:strVal val="#ppt_h"/>
                          </p:val>
                        </p:tav>
                      </p:tavLst>
                    </p:anim>
                    <p:animEffect transition="in" filter="fade">
                      <p:cBhvr>
                        <p:cTn dur="300"/>
                        <p:tgtEl>
                          <p:spTgt spid="76"/>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300" fill="hold"/>
                        <p:tgtEl>
                          <p:spTgt spid="76"/>
                        </p:tgtEl>
                        <p:attrNameLst>
                          <p:attrName>ppt_w</p:attrName>
                        </p:attrNameLst>
                      </p:cBhvr>
                      <p:tavLst>
                        <p:tav tm="0">
                          <p:val>
                            <p:fltVal val="0"/>
                          </p:val>
                        </p:tav>
                        <p:tav tm="100000">
                          <p:val>
                            <p:strVal val="#ppt_w"/>
                          </p:val>
                        </p:tav>
                      </p:tavLst>
                    </p:anim>
                    <p:anim calcmode="lin" valueType="num">
                      <p:cBhvr>
                        <p:cTn dur="300" fill="hold"/>
                        <p:tgtEl>
                          <p:spTgt spid="76"/>
                        </p:tgtEl>
                        <p:attrNameLst>
                          <p:attrName>ppt_h</p:attrName>
                        </p:attrNameLst>
                      </p:cBhvr>
                      <p:tavLst>
                        <p:tav tm="0">
                          <p:val>
                            <p:fltVal val="0"/>
                          </p:val>
                        </p:tav>
                        <p:tav tm="100000">
                          <p:val>
                            <p:strVal val="#ppt_h"/>
                          </p:val>
                        </p:tav>
                      </p:tavLst>
                    </p:anim>
                    <p:animEffect transition="in" filter="fade">
                      <p:cBhvr>
                        <p:cTn dur="300"/>
                        <p:tgtEl>
                          <p:spTgt spid="76"/>
                        </p:tgtEl>
                      </p:cBhvr>
                    </p:animEffect>
                  </p:childTnLst>
                </p:cTn>
              </p:par>
            </p:tnLst>
          </p:tmpl>
        </p:tmplLst>
      </p:bldP>
      <p:bldP spid="79" grpId="0" build="p">
        <p:tmplLst>
          <p:tmpl lvl="1">
            <p:tnLst>
              <p:par>
                <p:cTn presetID="53" presetClass="entr" presetSubtype="16"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300" fill="hold"/>
                        <p:tgtEl>
                          <p:spTgt spid="79"/>
                        </p:tgtEl>
                        <p:attrNameLst>
                          <p:attrName>ppt_w</p:attrName>
                        </p:attrNameLst>
                      </p:cBhvr>
                      <p:tavLst>
                        <p:tav tm="0">
                          <p:val>
                            <p:fltVal val="0"/>
                          </p:val>
                        </p:tav>
                        <p:tav tm="100000">
                          <p:val>
                            <p:strVal val="#ppt_w"/>
                          </p:val>
                        </p:tav>
                      </p:tavLst>
                    </p:anim>
                    <p:anim calcmode="lin" valueType="num">
                      <p:cBhvr>
                        <p:cTn dur="300" fill="hold"/>
                        <p:tgtEl>
                          <p:spTgt spid="79"/>
                        </p:tgtEl>
                        <p:attrNameLst>
                          <p:attrName>ppt_h</p:attrName>
                        </p:attrNameLst>
                      </p:cBhvr>
                      <p:tavLst>
                        <p:tav tm="0">
                          <p:val>
                            <p:fltVal val="0"/>
                          </p:val>
                        </p:tav>
                        <p:tav tm="100000">
                          <p:val>
                            <p:strVal val="#ppt_h"/>
                          </p:val>
                        </p:tav>
                      </p:tavLst>
                    </p:anim>
                    <p:animEffect transition="in" filter="fade">
                      <p:cBhvr>
                        <p:cTn dur="300"/>
                        <p:tgtEl>
                          <p:spTgt spid="79"/>
                        </p:tgtEl>
                      </p:cBhvr>
                    </p:animEffect>
                  </p:childTnLst>
                </p:cTn>
              </p:par>
            </p:tnLst>
          </p:tmpl>
        </p:tmplLst>
      </p:bldP>
      <p:bldP spid="81" grpId="0" build="p">
        <p:tmplLst>
          <p:tmpl lvl="1">
            <p:tnLst>
              <p:par>
                <p:cTn presetID="53" presetClass="entr" presetSubtype="16"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p:cTn dur="300" fill="hold"/>
                        <p:tgtEl>
                          <p:spTgt spid="81"/>
                        </p:tgtEl>
                        <p:attrNameLst>
                          <p:attrName>ppt_w</p:attrName>
                        </p:attrNameLst>
                      </p:cBhvr>
                      <p:tavLst>
                        <p:tav tm="0">
                          <p:val>
                            <p:fltVal val="0"/>
                          </p:val>
                        </p:tav>
                        <p:tav tm="100000">
                          <p:val>
                            <p:strVal val="#ppt_w"/>
                          </p:val>
                        </p:tav>
                      </p:tavLst>
                    </p:anim>
                    <p:anim calcmode="lin" valueType="num">
                      <p:cBhvr>
                        <p:cTn dur="300" fill="hold"/>
                        <p:tgtEl>
                          <p:spTgt spid="81"/>
                        </p:tgtEl>
                        <p:attrNameLst>
                          <p:attrName>ppt_h</p:attrName>
                        </p:attrNameLst>
                      </p:cBhvr>
                      <p:tavLst>
                        <p:tav tm="0">
                          <p:val>
                            <p:fltVal val="0"/>
                          </p:val>
                        </p:tav>
                        <p:tav tm="100000">
                          <p:val>
                            <p:strVal val="#ppt_h"/>
                          </p:val>
                        </p:tav>
                      </p:tavLst>
                    </p:anim>
                    <p:animEffect transition="in" filter="fade">
                      <p:cBhvr>
                        <p:cTn dur="300"/>
                        <p:tgtEl>
                          <p:spTgt spid="81"/>
                        </p:tgtEl>
                      </p:cBhvr>
                    </p:animEffect>
                  </p:childTnLst>
                </p:cTn>
              </p:par>
            </p:tnLst>
          </p:tmpl>
        </p:tmplLst>
      </p:bldP>
      <p:bldP spid="110" grpId="0" animBg="1"/>
      <p:bldP spid="111" grpId="0" build="p" animBg="1">
        <p:tmplLst>
          <p:tmpl lvl="1">
            <p:tnLst>
              <p:par>
                <p:cTn presetID="53" presetClass="entr" presetSubtype="16"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p:cTn dur="300" fill="hold"/>
                        <p:tgtEl>
                          <p:spTgt spid="111"/>
                        </p:tgtEl>
                        <p:attrNameLst>
                          <p:attrName>ppt_w</p:attrName>
                        </p:attrNameLst>
                      </p:cBhvr>
                      <p:tavLst>
                        <p:tav tm="0">
                          <p:val>
                            <p:fltVal val="0"/>
                          </p:val>
                        </p:tav>
                        <p:tav tm="100000">
                          <p:val>
                            <p:strVal val="#ppt_w"/>
                          </p:val>
                        </p:tav>
                      </p:tavLst>
                    </p:anim>
                    <p:anim calcmode="lin" valueType="num">
                      <p:cBhvr>
                        <p:cTn dur="300" fill="hold"/>
                        <p:tgtEl>
                          <p:spTgt spid="111"/>
                        </p:tgtEl>
                        <p:attrNameLst>
                          <p:attrName>ppt_h</p:attrName>
                        </p:attrNameLst>
                      </p:cBhvr>
                      <p:tavLst>
                        <p:tav tm="0">
                          <p:val>
                            <p:fltVal val="0"/>
                          </p:val>
                        </p:tav>
                        <p:tav tm="100000">
                          <p:val>
                            <p:strVal val="#ppt_h"/>
                          </p:val>
                        </p:tav>
                      </p:tavLst>
                    </p:anim>
                    <p:animEffect transition="in" filter="fade">
                      <p:cBhvr>
                        <p:cTn dur="300"/>
                        <p:tgtEl>
                          <p:spTgt spid="111"/>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p:cTn dur="300" fill="hold"/>
                        <p:tgtEl>
                          <p:spTgt spid="111"/>
                        </p:tgtEl>
                        <p:attrNameLst>
                          <p:attrName>ppt_w</p:attrName>
                        </p:attrNameLst>
                      </p:cBhvr>
                      <p:tavLst>
                        <p:tav tm="0">
                          <p:val>
                            <p:fltVal val="0"/>
                          </p:val>
                        </p:tav>
                        <p:tav tm="100000">
                          <p:val>
                            <p:strVal val="#ppt_w"/>
                          </p:val>
                        </p:tav>
                      </p:tavLst>
                    </p:anim>
                    <p:anim calcmode="lin" valueType="num">
                      <p:cBhvr>
                        <p:cTn dur="300" fill="hold"/>
                        <p:tgtEl>
                          <p:spTgt spid="111"/>
                        </p:tgtEl>
                        <p:attrNameLst>
                          <p:attrName>ppt_h</p:attrName>
                        </p:attrNameLst>
                      </p:cBhvr>
                      <p:tavLst>
                        <p:tav tm="0">
                          <p:val>
                            <p:fltVal val="0"/>
                          </p:val>
                        </p:tav>
                        <p:tav tm="100000">
                          <p:val>
                            <p:strVal val="#ppt_h"/>
                          </p:val>
                        </p:tav>
                      </p:tavLst>
                    </p:anim>
                    <p:animEffect transition="in" filter="fade">
                      <p:cBhvr>
                        <p:cTn dur="300"/>
                        <p:tgtEl>
                          <p:spTgt spid="111"/>
                        </p:tgtEl>
                      </p:cBhvr>
                    </p:animEffect>
                  </p:childTnLst>
                </p:cTn>
              </p:par>
            </p:tnLst>
          </p:tmpl>
        </p:tmplLst>
      </p:bldP>
      <p:bldP spid="113" grpId="0" build="p">
        <p:tmplLst>
          <p:tmpl lvl="1">
            <p:tnLst>
              <p:par>
                <p:cTn presetID="53" presetClass="entr" presetSubtype="16"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p:cTn dur="300" fill="hold"/>
                        <p:tgtEl>
                          <p:spTgt spid="113"/>
                        </p:tgtEl>
                        <p:attrNameLst>
                          <p:attrName>ppt_w</p:attrName>
                        </p:attrNameLst>
                      </p:cBhvr>
                      <p:tavLst>
                        <p:tav tm="0">
                          <p:val>
                            <p:fltVal val="0"/>
                          </p:val>
                        </p:tav>
                        <p:tav tm="100000">
                          <p:val>
                            <p:strVal val="#ppt_w"/>
                          </p:val>
                        </p:tav>
                      </p:tavLst>
                    </p:anim>
                    <p:anim calcmode="lin" valueType="num">
                      <p:cBhvr>
                        <p:cTn dur="300" fill="hold"/>
                        <p:tgtEl>
                          <p:spTgt spid="113"/>
                        </p:tgtEl>
                        <p:attrNameLst>
                          <p:attrName>ppt_h</p:attrName>
                        </p:attrNameLst>
                      </p:cBhvr>
                      <p:tavLst>
                        <p:tav tm="0">
                          <p:val>
                            <p:fltVal val="0"/>
                          </p:val>
                        </p:tav>
                        <p:tav tm="100000">
                          <p:val>
                            <p:strVal val="#ppt_h"/>
                          </p:val>
                        </p:tav>
                      </p:tavLst>
                    </p:anim>
                    <p:animEffect transition="in" filter="fade">
                      <p:cBhvr>
                        <p:cTn dur="300"/>
                        <p:tgtEl>
                          <p:spTgt spid="113"/>
                        </p:tgtEl>
                      </p:cBhvr>
                    </p:animEffect>
                  </p:childTnLst>
                </p:cTn>
              </p:par>
            </p:tnLst>
          </p:tmpl>
        </p:tmplLst>
      </p:bldP>
      <p:bldP spid="114" grpId="0" build="p">
        <p:tmplLst>
          <p:tmpl lvl="1">
            <p:tnLst>
              <p:par>
                <p:cTn presetID="53" presetClass="entr" presetSubtype="16" fill="hold" nodeType="afterEffect">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p:cTn dur="300" fill="hold"/>
                        <p:tgtEl>
                          <p:spTgt spid="114"/>
                        </p:tgtEl>
                        <p:attrNameLst>
                          <p:attrName>ppt_w</p:attrName>
                        </p:attrNameLst>
                      </p:cBhvr>
                      <p:tavLst>
                        <p:tav tm="0">
                          <p:val>
                            <p:fltVal val="0"/>
                          </p:val>
                        </p:tav>
                        <p:tav tm="100000">
                          <p:val>
                            <p:strVal val="#ppt_w"/>
                          </p:val>
                        </p:tav>
                      </p:tavLst>
                    </p:anim>
                    <p:anim calcmode="lin" valueType="num">
                      <p:cBhvr>
                        <p:cTn dur="300" fill="hold"/>
                        <p:tgtEl>
                          <p:spTgt spid="114"/>
                        </p:tgtEl>
                        <p:attrNameLst>
                          <p:attrName>ppt_h</p:attrName>
                        </p:attrNameLst>
                      </p:cBhvr>
                      <p:tavLst>
                        <p:tav tm="0">
                          <p:val>
                            <p:fltVal val="0"/>
                          </p:val>
                        </p:tav>
                        <p:tav tm="100000">
                          <p:val>
                            <p:strVal val="#ppt_h"/>
                          </p:val>
                        </p:tav>
                      </p:tavLst>
                    </p:anim>
                    <p:animEffect transition="in" filter="fade">
                      <p:cBhvr>
                        <p:cTn dur="300"/>
                        <p:tgtEl>
                          <p:spTgt spid="114"/>
                        </p:tgtEl>
                      </p:cBhvr>
                    </p:animEffect>
                  </p:childTnLst>
                </p:cTn>
              </p:par>
            </p:tnLst>
          </p:tmpl>
        </p:tmplLst>
      </p:bldP>
      <p:bldP spid="117" grpId="0" animBg="1"/>
      <p:bldP spid="118" grpId="0" build="p" animBg="1">
        <p:tmplLst>
          <p:tmpl lvl="1">
            <p:tnLst>
              <p:par>
                <p:cTn presetID="53" presetClass="entr" presetSubtype="16" fill="hold" nodeType="afterEffect">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p:cTn dur="300" fill="hold"/>
                        <p:tgtEl>
                          <p:spTgt spid="118"/>
                        </p:tgtEl>
                        <p:attrNameLst>
                          <p:attrName>ppt_w</p:attrName>
                        </p:attrNameLst>
                      </p:cBhvr>
                      <p:tavLst>
                        <p:tav tm="0">
                          <p:val>
                            <p:fltVal val="0"/>
                          </p:val>
                        </p:tav>
                        <p:tav tm="100000">
                          <p:val>
                            <p:strVal val="#ppt_w"/>
                          </p:val>
                        </p:tav>
                      </p:tavLst>
                    </p:anim>
                    <p:anim calcmode="lin" valueType="num">
                      <p:cBhvr>
                        <p:cTn dur="300" fill="hold"/>
                        <p:tgtEl>
                          <p:spTgt spid="118"/>
                        </p:tgtEl>
                        <p:attrNameLst>
                          <p:attrName>ppt_h</p:attrName>
                        </p:attrNameLst>
                      </p:cBhvr>
                      <p:tavLst>
                        <p:tav tm="0">
                          <p:val>
                            <p:fltVal val="0"/>
                          </p:val>
                        </p:tav>
                        <p:tav tm="100000">
                          <p:val>
                            <p:strVal val="#ppt_h"/>
                          </p:val>
                        </p:tav>
                      </p:tavLst>
                    </p:anim>
                    <p:animEffect transition="in" filter="fade">
                      <p:cBhvr>
                        <p:cTn dur="300"/>
                        <p:tgtEl>
                          <p:spTgt spid="118"/>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p:cTn dur="300" fill="hold"/>
                        <p:tgtEl>
                          <p:spTgt spid="118"/>
                        </p:tgtEl>
                        <p:attrNameLst>
                          <p:attrName>ppt_w</p:attrName>
                        </p:attrNameLst>
                      </p:cBhvr>
                      <p:tavLst>
                        <p:tav tm="0">
                          <p:val>
                            <p:fltVal val="0"/>
                          </p:val>
                        </p:tav>
                        <p:tav tm="100000">
                          <p:val>
                            <p:strVal val="#ppt_w"/>
                          </p:val>
                        </p:tav>
                      </p:tavLst>
                    </p:anim>
                    <p:anim calcmode="lin" valueType="num">
                      <p:cBhvr>
                        <p:cTn dur="300" fill="hold"/>
                        <p:tgtEl>
                          <p:spTgt spid="118"/>
                        </p:tgtEl>
                        <p:attrNameLst>
                          <p:attrName>ppt_h</p:attrName>
                        </p:attrNameLst>
                      </p:cBhvr>
                      <p:tavLst>
                        <p:tav tm="0">
                          <p:val>
                            <p:fltVal val="0"/>
                          </p:val>
                        </p:tav>
                        <p:tav tm="100000">
                          <p:val>
                            <p:strVal val="#ppt_h"/>
                          </p:val>
                        </p:tav>
                      </p:tavLst>
                    </p:anim>
                    <p:animEffect transition="in" filter="fade">
                      <p:cBhvr>
                        <p:cTn dur="300"/>
                        <p:tgtEl>
                          <p:spTgt spid="118"/>
                        </p:tgtEl>
                      </p:cBhvr>
                    </p:animEffect>
                  </p:childTnLst>
                </p:cTn>
              </p:par>
            </p:tnLst>
          </p:tmpl>
        </p:tmplLst>
      </p:bldP>
      <p:bldP spid="119" grpId="0" build="p">
        <p:tmplLst>
          <p:tmpl lvl="1">
            <p:tnLst>
              <p:par>
                <p:cTn presetID="53" presetClass="entr" presetSubtype="16" fill="hold" nodeType="afterEffect">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p:cTn dur="300" fill="hold"/>
                        <p:tgtEl>
                          <p:spTgt spid="119"/>
                        </p:tgtEl>
                        <p:attrNameLst>
                          <p:attrName>ppt_w</p:attrName>
                        </p:attrNameLst>
                      </p:cBhvr>
                      <p:tavLst>
                        <p:tav tm="0">
                          <p:val>
                            <p:fltVal val="0"/>
                          </p:val>
                        </p:tav>
                        <p:tav tm="100000">
                          <p:val>
                            <p:strVal val="#ppt_w"/>
                          </p:val>
                        </p:tav>
                      </p:tavLst>
                    </p:anim>
                    <p:anim calcmode="lin" valueType="num">
                      <p:cBhvr>
                        <p:cTn dur="300" fill="hold"/>
                        <p:tgtEl>
                          <p:spTgt spid="119"/>
                        </p:tgtEl>
                        <p:attrNameLst>
                          <p:attrName>ppt_h</p:attrName>
                        </p:attrNameLst>
                      </p:cBhvr>
                      <p:tavLst>
                        <p:tav tm="0">
                          <p:val>
                            <p:fltVal val="0"/>
                          </p:val>
                        </p:tav>
                        <p:tav tm="100000">
                          <p:val>
                            <p:strVal val="#ppt_h"/>
                          </p:val>
                        </p:tav>
                      </p:tavLst>
                    </p:anim>
                    <p:animEffect transition="in" filter="fade">
                      <p:cBhvr>
                        <p:cTn dur="300"/>
                        <p:tgtEl>
                          <p:spTgt spid="119"/>
                        </p:tgtEl>
                      </p:cBhvr>
                    </p:animEffect>
                  </p:childTnLst>
                </p:cTn>
              </p:par>
            </p:tnLst>
          </p:tmpl>
        </p:tmplLst>
      </p:bldP>
      <p:bldP spid="120" grpId="0" build="p">
        <p:tmplLst>
          <p:tmpl lvl="1">
            <p:tnLst>
              <p:par>
                <p:cTn presetID="53" presetClass="entr" presetSubtype="16" fill="hold" nodeType="afterEffect">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p:cTn dur="300" fill="hold"/>
                        <p:tgtEl>
                          <p:spTgt spid="120"/>
                        </p:tgtEl>
                        <p:attrNameLst>
                          <p:attrName>ppt_w</p:attrName>
                        </p:attrNameLst>
                      </p:cBhvr>
                      <p:tavLst>
                        <p:tav tm="0">
                          <p:val>
                            <p:fltVal val="0"/>
                          </p:val>
                        </p:tav>
                        <p:tav tm="100000">
                          <p:val>
                            <p:strVal val="#ppt_w"/>
                          </p:val>
                        </p:tav>
                      </p:tavLst>
                    </p:anim>
                    <p:anim calcmode="lin" valueType="num">
                      <p:cBhvr>
                        <p:cTn dur="300" fill="hold"/>
                        <p:tgtEl>
                          <p:spTgt spid="120"/>
                        </p:tgtEl>
                        <p:attrNameLst>
                          <p:attrName>ppt_h</p:attrName>
                        </p:attrNameLst>
                      </p:cBhvr>
                      <p:tavLst>
                        <p:tav tm="0">
                          <p:val>
                            <p:fltVal val="0"/>
                          </p:val>
                        </p:tav>
                        <p:tav tm="100000">
                          <p:val>
                            <p:strVal val="#ppt_h"/>
                          </p:val>
                        </p:tav>
                      </p:tavLst>
                    </p:anim>
                    <p:animEffect transition="in" filter="fade">
                      <p:cBhvr>
                        <p:cTn dur="300"/>
                        <p:tgtEl>
                          <p:spTgt spid="120"/>
                        </p:tgtEl>
                      </p:cBhvr>
                    </p:animEffect>
                  </p:childTnLst>
                </p:cTn>
              </p:par>
            </p:tnLst>
          </p:tmpl>
        </p:tmplLst>
      </p:bldP>
      <p:bldP spid="125" grpId="0" animBg="1"/>
      <p:bldP spid="126" grpId="0" build="p" animBg="1">
        <p:tmplLst>
          <p:tmpl lvl="1">
            <p:tnLst>
              <p:par>
                <p:cTn presetID="53" presetClass="entr" presetSubtype="16" fill="hold" nodeType="afterEffect">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p:cTn dur="300" fill="hold"/>
                        <p:tgtEl>
                          <p:spTgt spid="126"/>
                        </p:tgtEl>
                        <p:attrNameLst>
                          <p:attrName>ppt_w</p:attrName>
                        </p:attrNameLst>
                      </p:cBhvr>
                      <p:tavLst>
                        <p:tav tm="0">
                          <p:val>
                            <p:fltVal val="0"/>
                          </p:val>
                        </p:tav>
                        <p:tav tm="100000">
                          <p:val>
                            <p:strVal val="#ppt_w"/>
                          </p:val>
                        </p:tav>
                      </p:tavLst>
                    </p:anim>
                    <p:anim calcmode="lin" valueType="num">
                      <p:cBhvr>
                        <p:cTn dur="300" fill="hold"/>
                        <p:tgtEl>
                          <p:spTgt spid="126"/>
                        </p:tgtEl>
                        <p:attrNameLst>
                          <p:attrName>ppt_h</p:attrName>
                        </p:attrNameLst>
                      </p:cBhvr>
                      <p:tavLst>
                        <p:tav tm="0">
                          <p:val>
                            <p:fltVal val="0"/>
                          </p:val>
                        </p:tav>
                        <p:tav tm="100000">
                          <p:val>
                            <p:strVal val="#ppt_h"/>
                          </p:val>
                        </p:tav>
                      </p:tavLst>
                    </p:anim>
                    <p:animEffect transition="in" filter="fade">
                      <p:cBhvr>
                        <p:cTn dur="300"/>
                        <p:tgtEl>
                          <p:spTgt spid="126"/>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p:cTn dur="300" fill="hold"/>
                        <p:tgtEl>
                          <p:spTgt spid="126"/>
                        </p:tgtEl>
                        <p:attrNameLst>
                          <p:attrName>ppt_w</p:attrName>
                        </p:attrNameLst>
                      </p:cBhvr>
                      <p:tavLst>
                        <p:tav tm="0">
                          <p:val>
                            <p:fltVal val="0"/>
                          </p:val>
                        </p:tav>
                        <p:tav tm="100000">
                          <p:val>
                            <p:strVal val="#ppt_w"/>
                          </p:val>
                        </p:tav>
                      </p:tavLst>
                    </p:anim>
                    <p:anim calcmode="lin" valueType="num">
                      <p:cBhvr>
                        <p:cTn dur="300" fill="hold"/>
                        <p:tgtEl>
                          <p:spTgt spid="126"/>
                        </p:tgtEl>
                        <p:attrNameLst>
                          <p:attrName>ppt_h</p:attrName>
                        </p:attrNameLst>
                      </p:cBhvr>
                      <p:tavLst>
                        <p:tav tm="0">
                          <p:val>
                            <p:fltVal val="0"/>
                          </p:val>
                        </p:tav>
                        <p:tav tm="100000">
                          <p:val>
                            <p:strVal val="#ppt_h"/>
                          </p:val>
                        </p:tav>
                      </p:tavLst>
                    </p:anim>
                    <p:animEffect transition="in" filter="fade">
                      <p:cBhvr>
                        <p:cTn dur="300"/>
                        <p:tgtEl>
                          <p:spTgt spid="126"/>
                        </p:tgtEl>
                      </p:cBhvr>
                    </p:animEffect>
                  </p:childTnLst>
                </p:cTn>
              </p:par>
            </p:tnLst>
          </p:tmpl>
        </p:tmplLst>
      </p:bldP>
      <p:bldP spid="127" grpId="0" build="p">
        <p:tmplLst>
          <p:tmpl lvl="1">
            <p:tnLst>
              <p:par>
                <p:cTn presetID="53" presetClass="entr" presetSubtype="16" fill="hold" nodeType="afterEffect">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p:cTn dur="300" fill="hold"/>
                        <p:tgtEl>
                          <p:spTgt spid="127"/>
                        </p:tgtEl>
                        <p:attrNameLst>
                          <p:attrName>ppt_w</p:attrName>
                        </p:attrNameLst>
                      </p:cBhvr>
                      <p:tavLst>
                        <p:tav tm="0">
                          <p:val>
                            <p:fltVal val="0"/>
                          </p:val>
                        </p:tav>
                        <p:tav tm="100000">
                          <p:val>
                            <p:strVal val="#ppt_w"/>
                          </p:val>
                        </p:tav>
                      </p:tavLst>
                    </p:anim>
                    <p:anim calcmode="lin" valueType="num">
                      <p:cBhvr>
                        <p:cTn dur="300" fill="hold"/>
                        <p:tgtEl>
                          <p:spTgt spid="127"/>
                        </p:tgtEl>
                        <p:attrNameLst>
                          <p:attrName>ppt_h</p:attrName>
                        </p:attrNameLst>
                      </p:cBhvr>
                      <p:tavLst>
                        <p:tav tm="0">
                          <p:val>
                            <p:fltVal val="0"/>
                          </p:val>
                        </p:tav>
                        <p:tav tm="100000">
                          <p:val>
                            <p:strVal val="#ppt_h"/>
                          </p:val>
                        </p:tav>
                      </p:tavLst>
                    </p:anim>
                    <p:animEffect transition="in" filter="fade">
                      <p:cBhvr>
                        <p:cTn dur="300"/>
                        <p:tgtEl>
                          <p:spTgt spid="127"/>
                        </p:tgtEl>
                      </p:cBhvr>
                    </p:animEffect>
                  </p:childTnLst>
                </p:cTn>
              </p:par>
            </p:tnLst>
          </p:tmpl>
        </p:tmplLst>
      </p:bldP>
      <p:bldP spid="128" grpId="0" build="p">
        <p:tmplLst>
          <p:tmpl lvl="1">
            <p:tnLst>
              <p:par>
                <p:cTn presetID="53" presetClass="entr" presetSubtype="16" fill="hold" nodeType="afterEffect">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p:cTn dur="300" fill="hold"/>
                        <p:tgtEl>
                          <p:spTgt spid="128"/>
                        </p:tgtEl>
                        <p:attrNameLst>
                          <p:attrName>ppt_w</p:attrName>
                        </p:attrNameLst>
                      </p:cBhvr>
                      <p:tavLst>
                        <p:tav tm="0">
                          <p:val>
                            <p:fltVal val="0"/>
                          </p:val>
                        </p:tav>
                        <p:tav tm="100000">
                          <p:val>
                            <p:strVal val="#ppt_w"/>
                          </p:val>
                        </p:tav>
                      </p:tavLst>
                    </p:anim>
                    <p:anim calcmode="lin" valueType="num">
                      <p:cBhvr>
                        <p:cTn dur="300" fill="hold"/>
                        <p:tgtEl>
                          <p:spTgt spid="128"/>
                        </p:tgtEl>
                        <p:attrNameLst>
                          <p:attrName>ppt_h</p:attrName>
                        </p:attrNameLst>
                      </p:cBhvr>
                      <p:tavLst>
                        <p:tav tm="0">
                          <p:val>
                            <p:fltVal val="0"/>
                          </p:val>
                        </p:tav>
                        <p:tav tm="100000">
                          <p:val>
                            <p:strVal val="#ppt_h"/>
                          </p:val>
                        </p:tav>
                      </p:tavLst>
                    </p:anim>
                    <p:animEffect transition="in" filter="fade">
                      <p:cBhvr>
                        <p:cTn dur="300"/>
                        <p:tgtEl>
                          <p:spTgt spid="128"/>
                        </p:tgtEl>
                      </p:cBhvr>
                    </p:animEffect>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lphabetic list with images 1">
    <p:spTree>
      <p:nvGrpSpPr>
        <p:cNvPr id="1" name=""/>
        <p:cNvGrpSpPr/>
        <p:nvPr/>
      </p:nvGrpSpPr>
      <p:grpSpPr>
        <a:xfrm>
          <a:off x="0" y="0"/>
          <a:ext cx="0" cy="0"/>
          <a:chOff x="0" y="0"/>
          <a:chExt cx="0" cy="0"/>
        </a:xfrm>
      </p:grpSpPr>
      <p:sp>
        <p:nvSpPr>
          <p:cNvPr id="38" name="Picture Placeholder 3"/>
          <p:cNvSpPr>
            <a:spLocks noGrp="1"/>
          </p:cNvSpPr>
          <p:nvPr>
            <p:ph type="pic" sz="quarter" idx="45"/>
          </p:nvPr>
        </p:nvSpPr>
        <p:spPr>
          <a:xfrm>
            <a:off x="1546225" y="3562736"/>
            <a:ext cx="2606739" cy="290192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Alphabetic </a:t>
            </a:r>
            <a:r>
              <a:rPr lang="es-ES_tradnl" dirty="0" err="1" smtClean="0"/>
              <a:t>list</a:t>
            </a:r>
            <a:r>
              <a:rPr lang="es-ES_tradnl" dirty="0" smtClean="0"/>
              <a:t> </a:t>
            </a:r>
            <a:r>
              <a:rPr lang="es-ES_tradnl" dirty="0" err="1" smtClean="0"/>
              <a:t>with</a:t>
            </a:r>
            <a:r>
              <a:rPr lang="es-ES_tradnl" dirty="0" smtClean="0"/>
              <a:t> </a:t>
            </a:r>
            <a:r>
              <a:rPr lang="es-ES_tradnl" dirty="0" err="1" smtClean="0"/>
              <a:t>images</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71" name="Text Placeholder 7"/>
          <p:cNvSpPr>
            <a:spLocks noGrp="1" noChangeAspect="1"/>
          </p:cNvSpPr>
          <p:nvPr>
            <p:ph type="body" sz="quarter" idx="21" hasCustomPrompt="1"/>
          </p:nvPr>
        </p:nvSpPr>
        <p:spPr>
          <a:xfrm>
            <a:off x="1543968" y="3562738"/>
            <a:ext cx="684001" cy="684000"/>
          </a:xfrm>
          <a:prstGeom prst="rect">
            <a:avLst/>
          </a:prstGeom>
          <a:solidFill>
            <a:schemeClr val="accent1">
              <a:lumMod val="75000"/>
            </a:schemeClr>
          </a:solidFill>
          <a:effectLst/>
        </p:spPr>
        <p:txBody>
          <a:bodyPr vert="horz" lIns="0" tIns="103866" rIns="0" bIns="103866" anchor="ctr"/>
          <a:lstStyle>
            <a:lvl1pPr marL="0" indent="0" algn="ctr">
              <a:lnSpc>
                <a:spcPct val="100000"/>
              </a:lnSpc>
              <a:spcBef>
                <a:spcPts val="0"/>
              </a:spcBef>
              <a:buNone/>
              <a:defRPr sz="3100" b="0">
                <a:solidFill>
                  <a:schemeClr val="bg1"/>
                </a:solidFill>
                <a:latin typeface="Lato Light"/>
                <a:cs typeface="Lato Light"/>
              </a:defRPr>
            </a:lvl1pPr>
          </a:lstStyle>
          <a:p>
            <a:pPr lvl="0"/>
            <a:r>
              <a:rPr lang="es-ES_tradnl" dirty="0" smtClean="0"/>
              <a:t>1</a:t>
            </a:r>
          </a:p>
        </p:txBody>
      </p:sp>
      <p:sp>
        <p:nvSpPr>
          <p:cNvPr id="81" name="Rectangle 80"/>
          <p:cNvSpPr/>
          <p:nvPr userDrawn="1"/>
        </p:nvSpPr>
        <p:spPr>
          <a:xfrm>
            <a:off x="4152962" y="3545633"/>
            <a:ext cx="7713580" cy="2919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r"/>
            <a:endParaRPr lang="en-US" dirty="0"/>
          </a:p>
        </p:txBody>
      </p:sp>
      <p:sp>
        <p:nvSpPr>
          <p:cNvPr id="82" name="Text Placeholder 7"/>
          <p:cNvSpPr>
            <a:spLocks noGrp="1"/>
          </p:cNvSpPr>
          <p:nvPr>
            <p:ph type="body" sz="quarter" idx="22" hasCustomPrompt="1"/>
          </p:nvPr>
        </p:nvSpPr>
        <p:spPr>
          <a:xfrm>
            <a:off x="4421074" y="3905673"/>
            <a:ext cx="7179937"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83" name="Text Placeholder 2"/>
          <p:cNvSpPr>
            <a:spLocks noGrp="1"/>
          </p:cNvSpPr>
          <p:nvPr>
            <p:ph type="body" sz="quarter" idx="23" hasCustomPrompt="1"/>
          </p:nvPr>
        </p:nvSpPr>
        <p:spPr>
          <a:xfrm>
            <a:off x="4421074" y="4635492"/>
            <a:ext cx="7179937" cy="1527916"/>
          </a:xfrm>
          <a:prstGeom prst="rect">
            <a:avLst/>
          </a:prstGeom>
        </p:spPr>
        <p:txBody>
          <a:bodyPr vert="horz" lIns="0" tIns="0" rIns="0" bIns="0"/>
          <a:lstStyle>
            <a:lvl1pPr marL="0" indent="0" algn="r">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felis</a:t>
            </a:r>
            <a:endParaRPr lang="en-US" dirty="0" smtClean="0"/>
          </a:p>
        </p:txBody>
      </p:sp>
      <p:sp>
        <p:nvSpPr>
          <p:cNvPr id="131" name="Picture Placeholder 3"/>
          <p:cNvSpPr>
            <a:spLocks noGrp="1"/>
          </p:cNvSpPr>
          <p:nvPr>
            <p:ph type="pic" sz="quarter" idx="46"/>
          </p:nvPr>
        </p:nvSpPr>
        <p:spPr>
          <a:xfrm>
            <a:off x="12354115" y="3562736"/>
            <a:ext cx="2606739" cy="290192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32" name="Text Placeholder 7"/>
          <p:cNvSpPr>
            <a:spLocks noGrp="1" noChangeAspect="1"/>
          </p:cNvSpPr>
          <p:nvPr>
            <p:ph type="body" sz="quarter" idx="36" hasCustomPrompt="1"/>
          </p:nvPr>
        </p:nvSpPr>
        <p:spPr>
          <a:xfrm>
            <a:off x="12354116" y="3562738"/>
            <a:ext cx="684001" cy="684000"/>
          </a:xfrm>
          <a:prstGeom prst="rect">
            <a:avLst/>
          </a:prstGeom>
          <a:solidFill>
            <a:schemeClr val="accent2">
              <a:lumMod val="75000"/>
            </a:schemeClr>
          </a:solidFill>
          <a:effectLst/>
        </p:spPr>
        <p:txBody>
          <a:bodyPr vert="horz" lIns="0" tIns="103866" rIns="0" bIns="103866" anchor="ctr"/>
          <a:lstStyle>
            <a:lvl1pPr marL="0" indent="0" algn="ctr">
              <a:lnSpc>
                <a:spcPct val="100000"/>
              </a:lnSpc>
              <a:spcBef>
                <a:spcPts val="0"/>
              </a:spcBef>
              <a:buNone/>
              <a:defRPr sz="3100" b="0">
                <a:solidFill>
                  <a:schemeClr val="bg1"/>
                </a:solidFill>
                <a:latin typeface="Lato Light"/>
                <a:cs typeface="Lato Light"/>
              </a:defRPr>
            </a:lvl1pPr>
          </a:lstStyle>
          <a:p>
            <a:pPr lvl="0"/>
            <a:r>
              <a:rPr lang="es-ES_tradnl" dirty="0" smtClean="0"/>
              <a:t>2</a:t>
            </a:r>
          </a:p>
        </p:txBody>
      </p:sp>
      <p:sp>
        <p:nvSpPr>
          <p:cNvPr id="133" name="Rectangle 132"/>
          <p:cNvSpPr/>
          <p:nvPr userDrawn="1"/>
        </p:nvSpPr>
        <p:spPr>
          <a:xfrm>
            <a:off x="14960323" y="3545633"/>
            <a:ext cx="7940140" cy="29190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34" name="Text Placeholder 7"/>
          <p:cNvSpPr>
            <a:spLocks noGrp="1"/>
          </p:cNvSpPr>
          <p:nvPr>
            <p:ph type="body" sz="quarter" idx="39" hasCustomPrompt="1"/>
          </p:nvPr>
        </p:nvSpPr>
        <p:spPr>
          <a:xfrm>
            <a:off x="15382803" y="3905673"/>
            <a:ext cx="7179937"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35" name="Text Placeholder 2"/>
          <p:cNvSpPr>
            <a:spLocks noGrp="1"/>
          </p:cNvSpPr>
          <p:nvPr>
            <p:ph type="body" sz="quarter" idx="40" hasCustomPrompt="1"/>
          </p:nvPr>
        </p:nvSpPr>
        <p:spPr>
          <a:xfrm>
            <a:off x="15382803" y="4635492"/>
            <a:ext cx="7179937"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felis</a:t>
            </a:r>
            <a:endParaRPr lang="en-US" dirty="0" smtClean="0"/>
          </a:p>
        </p:txBody>
      </p:sp>
      <p:sp>
        <p:nvSpPr>
          <p:cNvPr id="136" name="Picture Placeholder 3"/>
          <p:cNvSpPr>
            <a:spLocks noGrp="1"/>
          </p:cNvSpPr>
          <p:nvPr>
            <p:ph type="pic" sz="quarter" idx="47"/>
          </p:nvPr>
        </p:nvSpPr>
        <p:spPr>
          <a:xfrm>
            <a:off x="1531573" y="6669914"/>
            <a:ext cx="2606739" cy="290192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37" name="Text Placeholder 7"/>
          <p:cNvSpPr>
            <a:spLocks noGrp="1" noChangeAspect="1"/>
          </p:cNvSpPr>
          <p:nvPr>
            <p:ph type="body" sz="quarter" idx="27" hasCustomPrompt="1"/>
          </p:nvPr>
        </p:nvSpPr>
        <p:spPr>
          <a:xfrm>
            <a:off x="1543968" y="6687018"/>
            <a:ext cx="684001" cy="684000"/>
          </a:xfrm>
          <a:prstGeom prst="rect">
            <a:avLst/>
          </a:prstGeom>
          <a:solidFill>
            <a:schemeClr val="accent3">
              <a:lumMod val="75000"/>
            </a:schemeClr>
          </a:solidFill>
          <a:effectLst/>
        </p:spPr>
        <p:txBody>
          <a:bodyPr vert="horz" lIns="0" tIns="103866" rIns="0" bIns="103866" anchor="ctr"/>
          <a:lstStyle>
            <a:lvl1pPr marL="0" indent="0" algn="ctr">
              <a:lnSpc>
                <a:spcPct val="100000"/>
              </a:lnSpc>
              <a:spcBef>
                <a:spcPts val="0"/>
              </a:spcBef>
              <a:buNone/>
              <a:defRPr sz="3100" b="0">
                <a:solidFill>
                  <a:schemeClr val="bg1"/>
                </a:solidFill>
                <a:latin typeface="Lato Light"/>
                <a:cs typeface="Lato Light"/>
              </a:defRPr>
            </a:lvl1pPr>
          </a:lstStyle>
          <a:p>
            <a:pPr lvl="0"/>
            <a:r>
              <a:rPr lang="es-ES_tradnl" dirty="0" smtClean="0"/>
              <a:t>3</a:t>
            </a:r>
          </a:p>
        </p:txBody>
      </p:sp>
      <p:sp>
        <p:nvSpPr>
          <p:cNvPr id="138" name="Rectangle 137"/>
          <p:cNvSpPr/>
          <p:nvPr userDrawn="1"/>
        </p:nvSpPr>
        <p:spPr>
          <a:xfrm>
            <a:off x="4152962" y="6669915"/>
            <a:ext cx="7713580" cy="291903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r"/>
            <a:endParaRPr lang="en-US" dirty="0"/>
          </a:p>
        </p:txBody>
      </p:sp>
      <p:sp>
        <p:nvSpPr>
          <p:cNvPr id="139" name="Text Placeholder 7"/>
          <p:cNvSpPr>
            <a:spLocks noGrp="1"/>
          </p:cNvSpPr>
          <p:nvPr>
            <p:ph type="body" sz="quarter" idx="28" hasCustomPrompt="1"/>
          </p:nvPr>
        </p:nvSpPr>
        <p:spPr>
          <a:xfrm>
            <a:off x="4421074" y="7002017"/>
            <a:ext cx="7179937"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40" name="Text Placeholder 2"/>
          <p:cNvSpPr>
            <a:spLocks noGrp="1"/>
          </p:cNvSpPr>
          <p:nvPr>
            <p:ph type="body" sz="quarter" idx="29" hasCustomPrompt="1"/>
          </p:nvPr>
        </p:nvSpPr>
        <p:spPr>
          <a:xfrm>
            <a:off x="4421074" y="7731834"/>
            <a:ext cx="7179937" cy="1527916"/>
          </a:xfrm>
          <a:prstGeom prst="rect">
            <a:avLst/>
          </a:prstGeom>
        </p:spPr>
        <p:txBody>
          <a:bodyPr vert="horz" lIns="0" tIns="0" rIns="0" bIns="0"/>
          <a:lstStyle>
            <a:lvl1pPr marL="0" indent="0" algn="r">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felis</a:t>
            </a:r>
            <a:endParaRPr lang="en-US" dirty="0" smtClean="0"/>
          </a:p>
        </p:txBody>
      </p:sp>
      <p:sp>
        <p:nvSpPr>
          <p:cNvPr id="141" name="Picture Placeholder 3"/>
          <p:cNvSpPr>
            <a:spLocks noGrp="1"/>
          </p:cNvSpPr>
          <p:nvPr>
            <p:ph type="pic" sz="quarter" idx="48"/>
          </p:nvPr>
        </p:nvSpPr>
        <p:spPr>
          <a:xfrm>
            <a:off x="12353582" y="6669914"/>
            <a:ext cx="2606739" cy="290192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42" name="Text Placeholder 7"/>
          <p:cNvSpPr>
            <a:spLocks noGrp="1" noChangeAspect="1"/>
          </p:cNvSpPr>
          <p:nvPr>
            <p:ph type="body" sz="quarter" idx="37" hasCustomPrompt="1"/>
          </p:nvPr>
        </p:nvSpPr>
        <p:spPr>
          <a:xfrm>
            <a:off x="12337605" y="6687018"/>
            <a:ext cx="684001" cy="684000"/>
          </a:xfrm>
          <a:prstGeom prst="rect">
            <a:avLst/>
          </a:prstGeom>
          <a:solidFill>
            <a:schemeClr val="accent4">
              <a:lumMod val="75000"/>
            </a:schemeClr>
          </a:solidFill>
          <a:effectLst/>
        </p:spPr>
        <p:txBody>
          <a:bodyPr vert="horz" lIns="0" tIns="103866" rIns="0" bIns="103866" anchor="ctr"/>
          <a:lstStyle>
            <a:lvl1pPr marL="0" indent="0" algn="ctr">
              <a:lnSpc>
                <a:spcPct val="100000"/>
              </a:lnSpc>
              <a:spcBef>
                <a:spcPts val="0"/>
              </a:spcBef>
              <a:buNone/>
              <a:defRPr sz="3100" b="0">
                <a:solidFill>
                  <a:schemeClr val="bg1"/>
                </a:solidFill>
                <a:latin typeface="Lato Light"/>
                <a:cs typeface="Lato Light"/>
              </a:defRPr>
            </a:lvl1pPr>
          </a:lstStyle>
          <a:p>
            <a:pPr lvl="0"/>
            <a:r>
              <a:rPr lang="es-ES_tradnl" dirty="0" smtClean="0"/>
              <a:t>4</a:t>
            </a:r>
          </a:p>
        </p:txBody>
      </p:sp>
      <p:sp>
        <p:nvSpPr>
          <p:cNvPr id="143" name="Rectangle 142"/>
          <p:cNvSpPr/>
          <p:nvPr userDrawn="1"/>
        </p:nvSpPr>
        <p:spPr>
          <a:xfrm>
            <a:off x="14960323" y="6669915"/>
            <a:ext cx="7940140" cy="29190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44" name="Text Placeholder 7"/>
          <p:cNvSpPr>
            <a:spLocks noGrp="1"/>
          </p:cNvSpPr>
          <p:nvPr>
            <p:ph type="body" sz="quarter" idx="41" hasCustomPrompt="1"/>
          </p:nvPr>
        </p:nvSpPr>
        <p:spPr>
          <a:xfrm>
            <a:off x="15382803" y="7002017"/>
            <a:ext cx="7179937"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45" name="Text Placeholder 2"/>
          <p:cNvSpPr>
            <a:spLocks noGrp="1"/>
          </p:cNvSpPr>
          <p:nvPr>
            <p:ph type="body" sz="quarter" idx="42" hasCustomPrompt="1"/>
          </p:nvPr>
        </p:nvSpPr>
        <p:spPr>
          <a:xfrm>
            <a:off x="15382803" y="7731834"/>
            <a:ext cx="7179937"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felis</a:t>
            </a:r>
            <a:endParaRPr lang="en-US" dirty="0" smtClean="0"/>
          </a:p>
        </p:txBody>
      </p:sp>
      <p:sp>
        <p:nvSpPr>
          <p:cNvPr id="149" name="Picture Placeholder 3"/>
          <p:cNvSpPr>
            <a:spLocks noGrp="1"/>
          </p:cNvSpPr>
          <p:nvPr>
            <p:ph type="pic" sz="quarter" idx="49"/>
          </p:nvPr>
        </p:nvSpPr>
        <p:spPr>
          <a:xfrm>
            <a:off x="1531573" y="9771618"/>
            <a:ext cx="2606739" cy="290192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50" name="Text Placeholder 7"/>
          <p:cNvSpPr>
            <a:spLocks noGrp="1" noChangeAspect="1"/>
          </p:cNvSpPr>
          <p:nvPr>
            <p:ph type="body" sz="quarter" idx="33" hasCustomPrompt="1"/>
          </p:nvPr>
        </p:nvSpPr>
        <p:spPr>
          <a:xfrm>
            <a:off x="1543968" y="9788724"/>
            <a:ext cx="684001" cy="684000"/>
          </a:xfrm>
          <a:prstGeom prst="rect">
            <a:avLst/>
          </a:prstGeom>
          <a:solidFill>
            <a:schemeClr val="accent5">
              <a:lumMod val="75000"/>
            </a:schemeClr>
          </a:solidFill>
          <a:effectLst/>
        </p:spPr>
        <p:txBody>
          <a:bodyPr vert="horz" lIns="0" tIns="103866" rIns="0" bIns="103866" anchor="ctr"/>
          <a:lstStyle>
            <a:lvl1pPr marL="0" indent="0" algn="ctr">
              <a:lnSpc>
                <a:spcPct val="100000"/>
              </a:lnSpc>
              <a:spcBef>
                <a:spcPts val="0"/>
              </a:spcBef>
              <a:buNone/>
              <a:defRPr sz="3100" b="0">
                <a:solidFill>
                  <a:schemeClr val="bg1"/>
                </a:solidFill>
                <a:latin typeface="Lato Light"/>
                <a:cs typeface="Lato Light"/>
              </a:defRPr>
            </a:lvl1pPr>
          </a:lstStyle>
          <a:p>
            <a:pPr lvl="0"/>
            <a:r>
              <a:rPr lang="es-ES_tradnl" dirty="0" smtClean="0"/>
              <a:t>5</a:t>
            </a:r>
          </a:p>
        </p:txBody>
      </p:sp>
      <p:sp>
        <p:nvSpPr>
          <p:cNvPr id="151" name="Rectangle 150"/>
          <p:cNvSpPr/>
          <p:nvPr userDrawn="1"/>
        </p:nvSpPr>
        <p:spPr>
          <a:xfrm>
            <a:off x="4152962" y="9771619"/>
            <a:ext cx="7713580" cy="291903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r"/>
            <a:endParaRPr lang="en-US" dirty="0"/>
          </a:p>
        </p:txBody>
      </p:sp>
      <p:sp>
        <p:nvSpPr>
          <p:cNvPr id="152" name="Text Placeholder 7"/>
          <p:cNvSpPr>
            <a:spLocks noGrp="1"/>
          </p:cNvSpPr>
          <p:nvPr>
            <p:ph type="body" sz="quarter" idx="34" hasCustomPrompt="1"/>
          </p:nvPr>
        </p:nvSpPr>
        <p:spPr>
          <a:xfrm>
            <a:off x="4421074" y="10144885"/>
            <a:ext cx="7179937"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53" name="Text Placeholder 2"/>
          <p:cNvSpPr>
            <a:spLocks noGrp="1"/>
          </p:cNvSpPr>
          <p:nvPr>
            <p:ph type="body" sz="quarter" idx="35" hasCustomPrompt="1"/>
          </p:nvPr>
        </p:nvSpPr>
        <p:spPr>
          <a:xfrm>
            <a:off x="4421074" y="10874702"/>
            <a:ext cx="7179937" cy="1527916"/>
          </a:xfrm>
          <a:prstGeom prst="rect">
            <a:avLst/>
          </a:prstGeom>
        </p:spPr>
        <p:txBody>
          <a:bodyPr vert="horz" lIns="0" tIns="0" rIns="0" bIns="0"/>
          <a:lstStyle>
            <a:lvl1pPr marL="0" indent="0" algn="r">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felis</a:t>
            </a:r>
            <a:endParaRPr lang="en-US" dirty="0" smtClean="0"/>
          </a:p>
        </p:txBody>
      </p:sp>
      <p:sp>
        <p:nvSpPr>
          <p:cNvPr id="154" name="Picture Placeholder 3"/>
          <p:cNvSpPr>
            <a:spLocks noGrp="1"/>
          </p:cNvSpPr>
          <p:nvPr>
            <p:ph type="pic" sz="quarter" idx="50"/>
          </p:nvPr>
        </p:nvSpPr>
        <p:spPr>
          <a:xfrm>
            <a:off x="12337604" y="9771618"/>
            <a:ext cx="2606739" cy="290192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55" name="Text Placeholder 7"/>
          <p:cNvSpPr>
            <a:spLocks noGrp="1" noChangeAspect="1"/>
          </p:cNvSpPr>
          <p:nvPr>
            <p:ph type="body" sz="quarter" idx="38" hasCustomPrompt="1"/>
          </p:nvPr>
        </p:nvSpPr>
        <p:spPr>
          <a:xfrm>
            <a:off x="12337605" y="9788724"/>
            <a:ext cx="684001" cy="684000"/>
          </a:xfrm>
          <a:prstGeom prst="rect">
            <a:avLst/>
          </a:prstGeom>
          <a:solidFill>
            <a:schemeClr val="accent6">
              <a:lumMod val="75000"/>
            </a:schemeClr>
          </a:solidFill>
          <a:effectLst/>
        </p:spPr>
        <p:txBody>
          <a:bodyPr vert="horz" lIns="0" tIns="103866" rIns="0" bIns="103866" anchor="ctr"/>
          <a:lstStyle>
            <a:lvl1pPr marL="0" indent="0" algn="ctr">
              <a:lnSpc>
                <a:spcPct val="100000"/>
              </a:lnSpc>
              <a:spcBef>
                <a:spcPts val="0"/>
              </a:spcBef>
              <a:buNone/>
              <a:defRPr sz="3100" b="0">
                <a:solidFill>
                  <a:schemeClr val="bg1"/>
                </a:solidFill>
                <a:latin typeface="Lato Light"/>
                <a:cs typeface="Lato Light"/>
              </a:defRPr>
            </a:lvl1pPr>
          </a:lstStyle>
          <a:p>
            <a:pPr lvl="0"/>
            <a:r>
              <a:rPr lang="es-ES_tradnl" dirty="0" smtClean="0"/>
              <a:t>6</a:t>
            </a:r>
          </a:p>
        </p:txBody>
      </p:sp>
      <p:sp>
        <p:nvSpPr>
          <p:cNvPr id="156" name="Rectangle 155"/>
          <p:cNvSpPr/>
          <p:nvPr userDrawn="1"/>
        </p:nvSpPr>
        <p:spPr>
          <a:xfrm>
            <a:off x="14960323" y="9771619"/>
            <a:ext cx="7940140" cy="291903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57" name="Text Placeholder 7"/>
          <p:cNvSpPr>
            <a:spLocks noGrp="1"/>
          </p:cNvSpPr>
          <p:nvPr>
            <p:ph type="body" sz="quarter" idx="43" hasCustomPrompt="1"/>
          </p:nvPr>
        </p:nvSpPr>
        <p:spPr>
          <a:xfrm>
            <a:off x="15382803" y="10144885"/>
            <a:ext cx="7179937"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58" name="Text Placeholder 2"/>
          <p:cNvSpPr>
            <a:spLocks noGrp="1"/>
          </p:cNvSpPr>
          <p:nvPr>
            <p:ph type="body" sz="quarter" idx="44" hasCustomPrompt="1"/>
          </p:nvPr>
        </p:nvSpPr>
        <p:spPr>
          <a:xfrm>
            <a:off x="15382803" y="10874702"/>
            <a:ext cx="7179937"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felis</a:t>
            </a:r>
            <a:endParaRPr lang="en-US" dirty="0" smtClean="0"/>
          </a:p>
        </p:txBody>
      </p:sp>
    </p:spTree>
    <p:extLst>
      <p:ext uri="{BB962C8B-B14F-4D97-AF65-F5344CB8AC3E}">
        <p14:creationId xmlns:p14="http://schemas.microsoft.com/office/powerpoint/2010/main" val="208736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53" presetClass="entr" presetSubtype="16" fill="hold" grpId="0" nodeType="afterEffect">
                                  <p:stCondLst>
                                    <p:cond delay="0"/>
                                  </p:stCondLst>
                                  <p:childTnLst>
                                    <p:set>
                                      <p:cBhvr>
                                        <p:cTn id="22" dur="1" fill="hold">
                                          <p:stCondLst>
                                            <p:cond delay="0"/>
                                          </p:stCondLst>
                                        </p:cTn>
                                        <p:tgtEl>
                                          <p:spTgt spid="71">
                                            <p:bg/>
                                          </p:spTgt>
                                        </p:tgtEl>
                                        <p:attrNameLst>
                                          <p:attrName>style.visibility</p:attrName>
                                        </p:attrNameLst>
                                      </p:cBhvr>
                                      <p:to>
                                        <p:strVal val="visible"/>
                                      </p:to>
                                    </p:set>
                                    <p:anim calcmode="lin" valueType="num">
                                      <p:cBhvr>
                                        <p:cTn id="23" dur="300" fill="hold"/>
                                        <p:tgtEl>
                                          <p:spTgt spid="71">
                                            <p:bg/>
                                          </p:spTgt>
                                        </p:tgtEl>
                                        <p:attrNameLst>
                                          <p:attrName>ppt_w</p:attrName>
                                        </p:attrNameLst>
                                      </p:cBhvr>
                                      <p:tavLst>
                                        <p:tav tm="0">
                                          <p:val>
                                            <p:fltVal val="0"/>
                                          </p:val>
                                        </p:tav>
                                        <p:tav tm="100000">
                                          <p:val>
                                            <p:strVal val="#ppt_w"/>
                                          </p:val>
                                        </p:tav>
                                      </p:tavLst>
                                    </p:anim>
                                    <p:anim calcmode="lin" valueType="num">
                                      <p:cBhvr>
                                        <p:cTn id="24" dur="300" fill="hold"/>
                                        <p:tgtEl>
                                          <p:spTgt spid="71">
                                            <p:bg/>
                                          </p:spTgt>
                                        </p:tgtEl>
                                        <p:attrNameLst>
                                          <p:attrName>ppt_h</p:attrName>
                                        </p:attrNameLst>
                                      </p:cBhvr>
                                      <p:tavLst>
                                        <p:tav tm="0">
                                          <p:val>
                                            <p:fltVal val="0"/>
                                          </p:val>
                                        </p:tav>
                                        <p:tav tm="100000">
                                          <p:val>
                                            <p:strVal val="#ppt_h"/>
                                          </p:val>
                                        </p:tav>
                                      </p:tavLst>
                                    </p:anim>
                                    <p:animEffect transition="in" filter="fade">
                                      <p:cBhvr>
                                        <p:cTn id="25" dur="300"/>
                                        <p:tgtEl>
                                          <p:spTgt spid="71">
                                            <p:bg/>
                                          </p:spTgt>
                                        </p:tgtEl>
                                      </p:cBhvr>
                                    </p:animEffect>
                                  </p:childTnLst>
                                </p:cTn>
                              </p:par>
                            </p:childTnLst>
                          </p:cTn>
                        </p:par>
                        <p:par>
                          <p:cTn id="26" fill="hold">
                            <p:stCondLst>
                              <p:cond delay="1200"/>
                            </p:stCondLst>
                            <p:childTnLst>
                              <p:par>
                                <p:cTn id="27" presetID="53" presetClass="entr" presetSubtype="16" fill="hold" grpId="0" nodeType="afterEffect">
                                  <p:stCondLst>
                                    <p:cond delay="0"/>
                                  </p:stCondLst>
                                  <p:childTnLst>
                                    <p:set>
                                      <p:cBhvr>
                                        <p:cTn id="28" dur="1" fill="hold">
                                          <p:stCondLst>
                                            <p:cond delay="0"/>
                                          </p:stCondLst>
                                        </p:cTn>
                                        <p:tgtEl>
                                          <p:spTgt spid="71">
                                            <p:txEl>
                                              <p:pRg st="0" end="0"/>
                                            </p:txEl>
                                          </p:spTgt>
                                        </p:tgtEl>
                                        <p:attrNameLst>
                                          <p:attrName>style.visibility</p:attrName>
                                        </p:attrNameLst>
                                      </p:cBhvr>
                                      <p:to>
                                        <p:strVal val="visible"/>
                                      </p:to>
                                    </p:set>
                                    <p:anim calcmode="lin" valueType="num">
                                      <p:cBhvr>
                                        <p:cTn id="29"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30"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31" dur="300"/>
                                        <p:tgtEl>
                                          <p:spTgt spid="71">
                                            <p:txEl>
                                              <p:pRg st="0" end="0"/>
                                            </p:txEl>
                                          </p:spTgt>
                                        </p:tgtEl>
                                      </p:cBhvr>
                                    </p:animEffect>
                                  </p:childTnLst>
                                </p:cTn>
                              </p:par>
                            </p:childTnLst>
                          </p:cTn>
                        </p:par>
                        <p:par>
                          <p:cTn id="32" fill="hold">
                            <p:stCondLst>
                              <p:cond delay="1500"/>
                            </p:stCondLst>
                            <p:childTnLst>
                              <p:par>
                                <p:cTn id="33" presetID="53" presetClass="entr" presetSubtype="16" fill="hold" grpId="0" nodeType="afterEffect" nodePh="1">
                                  <p:stCondLst>
                                    <p:cond delay="0"/>
                                  </p:stCondLst>
                                  <p:endCondLst>
                                    <p:cond evt="begin" delay="0">
                                      <p:tn val="33"/>
                                    </p:cond>
                                  </p:endCondLst>
                                  <p:childTnLst>
                                    <p:set>
                                      <p:cBhvr>
                                        <p:cTn id="34" dur="1" fill="hold">
                                          <p:stCondLst>
                                            <p:cond delay="0"/>
                                          </p:stCondLst>
                                        </p:cTn>
                                        <p:tgtEl>
                                          <p:spTgt spid="38"/>
                                        </p:tgtEl>
                                        <p:attrNameLst>
                                          <p:attrName>style.visibility</p:attrName>
                                        </p:attrNameLst>
                                      </p:cBhvr>
                                      <p:to>
                                        <p:strVal val="visible"/>
                                      </p:to>
                                    </p:set>
                                    <p:anim calcmode="lin" valueType="num">
                                      <p:cBhvr>
                                        <p:cTn id="35" dur="300" fill="hold"/>
                                        <p:tgtEl>
                                          <p:spTgt spid="38"/>
                                        </p:tgtEl>
                                        <p:attrNameLst>
                                          <p:attrName>ppt_w</p:attrName>
                                        </p:attrNameLst>
                                      </p:cBhvr>
                                      <p:tavLst>
                                        <p:tav tm="0">
                                          <p:val>
                                            <p:fltVal val="0"/>
                                          </p:val>
                                        </p:tav>
                                        <p:tav tm="100000">
                                          <p:val>
                                            <p:strVal val="#ppt_w"/>
                                          </p:val>
                                        </p:tav>
                                      </p:tavLst>
                                    </p:anim>
                                    <p:anim calcmode="lin" valueType="num">
                                      <p:cBhvr>
                                        <p:cTn id="36" dur="300" fill="hold"/>
                                        <p:tgtEl>
                                          <p:spTgt spid="38"/>
                                        </p:tgtEl>
                                        <p:attrNameLst>
                                          <p:attrName>ppt_h</p:attrName>
                                        </p:attrNameLst>
                                      </p:cBhvr>
                                      <p:tavLst>
                                        <p:tav tm="0">
                                          <p:val>
                                            <p:fltVal val="0"/>
                                          </p:val>
                                        </p:tav>
                                        <p:tav tm="100000">
                                          <p:val>
                                            <p:strVal val="#ppt_h"/>
                                          </p:val>
                                        </p:tav>
                                      </p:tavLst>
                                    </p:anim>
                                    <p:animEffect transition="in" filter="fade">
                                      <p:cBhvr>
                                        <p:cTn id="37" dur="300"/>
                                        <p:tgtEl>
                                          <p:spTgt spid="38"/>
                                        </p:tgtEl>
                                      </p:cBhvr>
                                    </p:animEffect>
                                  </p:childTnLst>
                                </p:cTn>
                              </p:par>
                            </p:childTnLst>
                          </p:cTn>
                        </p:par>
                        <p:par>
                          <p:cTn id="38" fill="hold">
                            <p:stCondLst>
                              <p:cond delay="1800"/>
                            </p:stCondLst>
                            <p:childTnLst>
                              <p:par>
                                <p:cTn id="39" presetID="53" presetClass="entr" presetSubtype="16" fill="hold" grpId="0" nodeType="afterEffect">
                                  <p:stCondLst>
                                    <p:cond delay="0"/>
                                  </p:stCondLst>
                                  <p:childTnLst>
                                    <p:set>
                                      <p:cBhvr>
                                        <p:cTn id="40" dur="1" fill="hold">
                                          <p:stCondLst>
                                            <p:cond delay="0"/>
                                          </p:stCondLst>
                                        </p:cTn>
                                        <p:tgtEl>
                                          <p:spTgt spid="81"/>
                                        </p:tgtEl>
                                        <p:attrNameLst>
                                          <p:attrName>style.visibility</p:attrName>
                                        </p:attrNameLst>
                                      </p:cBhvr>
                                      <p:to>
                                        <p:strVal val="visible"/>
                                      </p:to>
                                    </p:set>
                                    <p:anim calcmode="lin" valueType="num">
                                      <p:cBhvr>
                                        <p:cTn id="41" dur="300" fill="hold"/>
                                        <p:tgtEl>
                                          <p:spTgt spid="81"/>
                                        </p:tgtEl>
                                        <p:attrNameLst>
                                          <p:attrName>ppt_w</p:attrName>
                                        </p:attrNameLst>
                                      </p:cBhvr>
                                      <p:tavLst>
                                        <p:tav tm="0">
                                          <p:val>
                                            <p:fltVal val="0"/>
                                          </p:val>
                                        </p:tav>
                                        <p:tav tm="100000">
                                          <p:val>
                                            <p:strVal val="#ppt_w"/>
                                          </p:val>
                                        </p:tav>
                                      </p:tavLst>
                                    </p:anim>
                                    <p:anim calcmode="lin" valueType="num">
                                      <p:cBhvr>
                                        <p:cTn id="42" dur="300" fill="hold"/>
                                        <p:tgtEl>
                                          <p:spTgt spid="81"/>
                                        </p:tgtEl>
                                        <p:attrNameLst>
                                          <p:attrName>ppt_h</p:attrName>
                                        </p:attrNameLst>
                                      </p:cBhvr>
                                      <p:tavLst>
                                        <p:tav tm="0">
                                          <p:val>
                                            <p:fltVal val="0"/>
                                          </p:val>
                                        </p:tav>
                                        <p:tav tm="100000">
                                          <p:val>
                                            <p:strVal val="#ppt_h"/>
                                          </p:val>
                                        </p:tav>
                                      </p:tavLst>
                                    </p:anim>
                                    <p:animEffect transition="in" filter="fade">
                                      <p:cBhvr>
                                        <p:cTn id="43" dur="300"/>
                                        <p:tgtEl>
                                          <p:spTgt spid="81"/>
                                        </p:tgtEl>
                                      </p:cBhvr>
                                    </p:animEffect>
                                  </p:childTnLst>
                                </p:cTn>
                              </p:par>
                            </p:childTnLst>
                          </p:cTn>
                        </p:par>
                        <p:par>
                          <p:cTn id="44" fill="hold">
                            <p:stCondLst>
                              <p:cond delay="2100"/>
                            </p:stCondLst>
                            <p:childTnLst>
                              <p:par>
                                <p:cTn id="45" presetID="53" presetClass="entr" presetSubtype="16" fill="hold" grpId="0" nodeType="afterEffect">
                                  <p:stCondLst>
                                    <p:cond delay="0"/>
                                  </p:stCondLst>
                                  <p:childTnLst>
                                    <p:set>
                                      <p:cBhvr>
                                        <p:cTn id="46" dur="1" fill="hold">
                                          <p:stCondLst>
                                            <p:cond delay="0"/>
                                          </p:stCondLst>
                                        </p:cTn>
                                        <p:tgtEl>
                                          <p:spTgt spid="82">
                                            <p:txEl>
                                              <p:pRg st="0" end="0"/>
                                            </p:txEl>
                                          </p:spTgt>
                                        </p:tgtEl>
                                        <p:attrNameLst>
                                          <p:attrName>style.visibility</p:attrName>
                                        </p:attrNameLst>
                                      </p:cBhvr>
                                      <p:to>
                                        <p:strVal val="visible"/>
                                      </p:to>
                                    </p:set>
                                    <p:anim calcmode="lin" valueType="num">
                                      <p:cBhvr>
                                        <p:cTn id="47" dur="300" fill="hold"/>
                                        <p:tgtEl>
                                          <p:spTgt spid="82">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82">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82">
                                            <p:txEl>
                                              <p:pRg st="0" end="0"/>
                                            </p:txEl>
                                          </p:spTgt>
                                        </p:tgtEl>
                                      </p:cBhvr>
                                    </p:animEffect>
                                  </p:childTnLst>
                                </p:cTn>
                              </p:par>
                            </p:childTnLst>
                          </p:cTn>
                        </p:par>
                        <p:par>
                          <p:cTn id="50" fill="hold">
                            <p:stCondLst>
                              <p:cond delay="2400"/>
                            </p:stCondLst>
                            <p:childTnLst>
                              <p:par>
                                <p:cTn id="51" presetID="53" presetClass="entr" presetSubtype="16" fill="hold" grpId="0" nodeType="afterEffect">
                                  <p:stCondLst>
                                    <p:cond delay="0"/>
                                  </p:stCondLst>
                                  <p:childTnLst>
                                    <p:set>
                                      <p:cBhvr>
                                        <p:cTn id="52" dur="1" fill="hold">
                                          <p:stCondLst>
                                            <p:cond delay="0"/>
                                          </p:stCondLst>
                                        </p:cTn>
                                        <p:tgtEl>
                                          <p:spTgt spid="83">
                                            <p:txEl>
                                              <p:pRg st="0" end="0"/>
                                            </p:txEl>
                                          </p:spTgt>
                                        </p:tgtEl>
                                        <p:attrNameLst>
                                          <p:attrName>style.visibility</p:attrName>
                                        </p:attrNameLst>
                                      </p:cBhvr>
                                      <p:to>
                                        <p:strVal val="visible"/>
                                      </p:to>
                                    </p:set>
                                    <p:anim calcmode="lin" valueType="num">
                                      <p:cBhvr>
                                        <p:cTn id="53" dur="3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55" dur="300"/>
                                        <p:tgtEl>
                                          <p:spTgt spid="83">
                                            <p:txEl>
                                              <p:pRg st="0" end="0"/>
                                            </p:txEl>
                                          </p:spTgt>
                                        </p:tgtEl>
                                      </p:cBhvr>
                                    </p:animEffect>
                                  </p:childTnLst>
                                </p:cTn>
                              </p:par>
                            </p:childTnLst>
                          </p:cTn>
                        </p:par>
                        <p:par>
                          <p:cTn id="56" fill="hold">
                            <p:stCondLst>
                              <p:cond delay="2700"/>
                            </p:stCondLst>
                            <p:childTnLst>
                              <p:par>
                                <p:cTn id="57" presetID="53" presetClass="entr" presetSubtype="16" fill="hold" grpId="0" nodeType="afterEffect">
                                  <p:stCondLst>
                                    <p:cond delay="0"/>
                                  </p:stCondLst>
                                  <p:childTnLst>
                                    <p:set>
                                      <p:cBhvr>
                                        <p:cTn id="58" dur="1" fill="hold">
                                          <p:stCondLst>
                                            <p:cond delay="0"/>
                                          </p:stCondLst>
                                        </p:cTn>
                                        <p:tgtEl>
                                          <p:spTgt spid="132">
                                            <p:bg/>
                                          </p:spTgt>
                                        </p:tgtEl>
                                        <p:attrNameLst>
                                          <p:attrName>style.visibility</p:attrName>
                                        </p:attrNameLst>
                                      </p:cBhvr>
                                      <p:to>
                                        <p:strVal val="visible"/>
                                      </p:to>
                                    </p:set>
                                    <p:anim calcmode="lin" valueType="num">
                                      <p:cBhvr>
                                        <p:cTn id="59" dur="300" fill="hold"/>
                                        <p:tgtEl>
                                          <p:spTgt spid="132">
                                            <p:bg/>
                                          </p:spTgt>
                                        </p:tgtEl>
                                        <p:attrNameLst>
                                          <p:attrName>ppt_w</p:attrName>
                                        </p:attrNameLst>
                                      </p:cBhvr>
                                      <p:tavLst>
                                        <p:tav tm="0">
                                          <p:val>
                                            <p:fltVal val="0"/>
                                          </p:val>
                                        </p:tav>
                                        <p:tav tm="100000">
                                          <p:val>
                                            <p:strVal val="#ppt_w"/>
                                          </p:val>
                                        </p:tav>
                                      </p:tavLst>
                                    </p:anim>
                                    <p:anim calcmode="lin" valueType="num">
                                      <p:cBhvr>
                                        <p:cTn id="60" dur="300" fill="hold"/>
                                        <p:tgtEl>
                                          <p:spTgt spid="132">
                                            <p:bg/>
                                          </p:spTgt>
                                        </p:tgtEl>
                                        <p:attrNameLst>
                                          <p:attrName>ppt_h</p:attrName>
                                        </p:attrNameLst>
                                      </p:cBhvr>
                                      <p:tavLst>
                                        <p:tav tm="0">
                                          <p:val>
                                            <p:fltVal val="0"/>
                                          </p:val>
                                        </p:tav>
                                        <p:tav tm="100000">
                                          <p:val>
                                            <p:strVal val="#ppt_h"/>
                                          </p:val>
                                        </p:tav>
                                      </p:tavLst>
                                    </p:anim>
                                    <p:animEffect transition="in" filter="fade">
                                      <p:cBhvr>
                                        <p:cTn id="61" dur="300"/>
                                        <p:tgtEl>
                                          <p:spTgt spid="132">
                                            <p:bg/>
                                          </p:spTgt>
                                        </p:tgtEl>
                                      </p:cBhvr>
                                    </p:animEffect>
                                  </p:childTnLst>
                                </p:cTn>
                              </p:par>
                            </p:childTnLst>
                          </p:cTn>
                        </p:par>
                        <p:par>
                          <p:cTn id="62" fill="hold">
                            <p:stCondLst>
                              <p:cond delay="3000"/>
                            </p:stCondLst>
                            <p:childTnLst>
                              <p:par>
                                <p:cTn id="63" presetID="53" presetClass="entr" presetSubtype="16" fill="hold" grpId="0" nodeType="afterEffect">
                                  <p:stCondLst>
                                    <p:cond delay="0"/>
                                  </p:stCondLst>
                                  <p:childTnLst>
                                    <p:set>
                                      <p:cBhvr>
                                        <p:cTn id="64" dur="1" fill="hold">
                                          <p:stCondLst>
                                            <p:cond delay="0"/>
                                          </p:stCondLst>
                                        </p:cTn>
                                        <p:tgtEl>
                                          <p:spTgt spid="132">
                                            <p:txEl>
                                              <p:pRg st="0" end="0"/>
                                            </p:txEl>
                                          </p:spTgt>
                                        </p:tgtEl>
                                        <p:attrNameLst>
                                          <p:attrName>style.visibility</p:attrName>
                                        </p:attrNameLst>
                                      </p:cBhvr>
                                      <p:to>
                                        <p:strVal val="visible"/>
                                      </p:to>
                                    </p:set>
                                    <p:anim calcmode="lin" valueType="num">
                                      <p:cBhvr>
                                        <p:cTn id="65" dur="300" fill="hold"/>
                                        <p:tgtEl>
                                          <p:spTgt spid="132">
                                            <p:txEl>
                                              <p:pRg st="0" end="0"/>
                                            </p:txEl>
                                          </p:spTgt>
                                        </p:tgtEl>
                                        <p:attrNameLst>
                                          <p:attrName>ppt_w</p:attrName>
                                        </p:attrNameLst>
                                      </p:cBhvr>
                                      <p:tavLst>
                                        <p:tav tm="0">
                                          <p:val>
                                            <p:fltVal val="0"/>
                                          </p:val>
                                        </p:tav>
                                        <p:tav tm="100000">
                                          <p:val>
                                            <p:strVal val="#ppt_w"/>
                                          </p:val>
                                        </p:tav>
                                      </p:tavLst>
                                    </p:anim>
                                    <p:anim calcmode="lin" valueType="num">
                                      <p:cBhvr>
                                        <p:cTn id="66" dur="300" fill="hold"/>
                                        <p:tgtEl>
                                          <p:spTgt spid="132">
                                            <p:txEl>
                                              <p:pRg st="0" end="0"/>
                                            </p:txEl>
                                          </p:spTgt>
                                        </p:tgtEl>
                                        <p:attrNameLst>
                                          <p:attrName>ppt_h</p:attrName>
                                        </p:attrNameLst>
                                      </p:cBhvr>
                                      <p:tavLst>
                                        <p:tav tm="0">
                                          <p:val>
                                            <p:fltVal val="0"/>
                                          </p:val>
                                        </p:tav>
                                        <p:tav tm="100000">
                                          <p:val>
                                            <p:strVal val="#ppt_h"/>
                                          </p:val>
                                        </p:tav>
                                      </p:tavLst>
                                    </p:anim>
                                    <p:animEffect transition="in" filter="fade">
                                      <p:cBhvr>
                                        <p:cTn id="67" dur="300"/>
                                        <p:tgtEl>
                                          <p:spTgt spid="132">
                                            <p:txEl>
                                              <p:pRg st="0" end="0"/>
                                            </p:txEl>
                                          </p:spTgt>
                                        </p:tgtEl>
                                      </p:cBhvr>
                                    </p:animEffect>
                                  </p:childTnLst>
                                </p:cTn>
                              </p:par>
                            </p:childTnLst>
                          </p:cTn>
                        </p:par>
                        <p:par>
                          <p:cTn id="68" fill="hold">
                            <p:stCondLst>
                              <p:cond delay="3300"/>
                            </p:stCondLst>
                            <p:childTnLst>
                              <p:par>
                                <p:cTn id="69" presetID="53" presetClass="entr" presetSubtype="16" fill="hold" grpId="0" nodeType="afterEffect" nodePh="1">
                                  <p:stCondLst>
                                    <p:cond delay="0"/>
                                  </p:stCondLst>
                                  <p:endCondLst>
                                    <p:cond evt="begin" delay="0">
                                      <p:tn val="69"/>
                                    </p:cond>
                                  </p:endCondLst>
                                  <p:childTnLst>
                                    <p:set>
                                      <p:cBhvr>
                                        <p:cTn id="70" dur="1" fill="hold">
                                          <p:stCondLst>
                                            <p:cond delay="0"/>
                                          </p:stCondLst>
                                        </p:cTn>
                                        <p:tgtEl>
                                          <p:spTgt spid="131"/>
                                        </p:tgtEl>
                                        <p:attrNameLst>
                                          <p:attrName>style.visibility</p:attrName>
                                        </p:attrNameLst>
                                      </p:cBhvr>
                                      <p:to>
                                        <p:strVal val="visible"/>
                                      </p:to>
                                    </p:set>
                                    <p:anim calcmode="lin" valueType="num">
                                      <p:cBhvr>
                                        <p:cTn id="71" dur="300" fill="hold"/>
                                        <p:tgtEl>
                                          <p:spTgt spid="131"/>
                                        </p:tgtEl>
                                        <p:attrNameLst>
                                          <p:attrName>ppt_w</p:attrName>
                                        </p:attrNameLst>
                                      </p:cBhvr>
                                      <p:tavLst>
                                        <p:tav tm="0">
                                          <p:val>
                                            <p:fltVal val="0"/>
                                          </p:val>
                                        </p:tav>
                                        <p:tav tm="100000">
                                          <p:val>
                                            <p:strVal val="#ppt_w"/>
                                          </p:val>
                                        </p:tav>
                                      </p:tavLst>
                                    </p:anim>
                                    <p:anim calcmode="lin" valueType="num">
                                      <p:cBhvr>
                                        <p:cTn id="72" dur="300" fill="hold"/>
                                        <p:tgtEl>
                                          <p:spTgt spid="131"/>
                                        </p:tgtEl>
                                        <p:attrNameLst>
                                          <p:attrName>ppt_h</p:attrName>
                                        </p:attrNameLst>
                                      </p:cBhvr>
                                      <p:tavLst>
                                        <p:tav tm="0">
                                          <p:val>
                                            <p:fltVal val="0"/>
                                          </p:val>
                                        </p:tav>
                                        <p:tav tm="100000">
                                          <p:val>
                                            <p:strVal val="#ppt_h"/>
                                          </p:val>
                                        </p:tav>
                                      </p:tavLst>
                                    </p:anim>
                                    <p:animEffect transition="in" filter="fade">
                                      <p:cBhvr>
                                        <p:cTn id="73" dur="300"/>
                                        <p:tgtEl>
                                          <p:spTgt spid="131"/>
                                        </p:tgtEl>
                                      </p:cBhvr>
                                    </p:animEffect>
                                  </p:childTnLst>
                                </p:cTn>
                              </p:par>
                            </p:childTnLst>
                          </p:cTn>
                        </p:par>
                        <p:par>
                          <p:cTn id="74" fill="hold">
                            <p:stCondLst>
                              <p:cond delay="3600"/>
                            </p:stCondLst>
                            <p:childTnLst>
                              <p:par>
                                <p:cTn id="75" presetID="53" presetClass="entr" presetSubtype="16" fill="hold" grpId="0" nodeType="afterEffect">
                                  <p:stCondLst>
                                    <p:cond delay="0"/>
                                  </p:stCondLst>
                                  <p:childTnLst>
                                    <p:set>
                                      <p:cBhvr>
                                        <p:cTn id="76" dur="1" fill="hold">
                                          <p:stCondLst>
                                            <p:cond delay="0"/>
                                          </p:stCondLst>
                                        </p:cTn>
                                        <p:tgtEl>
                                          <p:spTgt spid="133"/>
                                        </p:tgtEl>
                                        <p:attrNameLst>
                                          <p:attrName>style.visibility</p:attrName>
                                        </p:attrNameLst>
                                      </p:cBhvr>
                                      <p:to>
                                        <p:strVal val="visible"/>
                                      </p:to>
                                    </p:set>
                                    <p:anim calcmode="lin" valueType="num">
                                      <p:cBhvr>
                                        <p:cTn id="77" dur="300" fill="hold"/>
                                        <p:tgtEl>
                                          <p:spTgt spid="133"/>
                                        </p:tgtEl>
                                        <p:attrNameLst>
                                          <p:attrName>ppt_w</p:attrName>
                                        </p:attrNameLst>
                                      </p:cBhvr>
                                      <p:tavLst>
                                        <p:tav tm="0">
                                          <p:val>
                                            <p:fltVal val="0"/>
                                          </p:val>
                                        </p:tav>
                                        <p:tav tm="100000">
                                          <p:val>
                                            <p:strVal val="#ppt_w"/>
                                          </p:val>
                                        </p:tav>
                                      </p:tavLst>
                                    </p:anim>
                                    <p:anim calcmode="lin" valueType="num">
                                      <p:cBhvr>
                                        <p:cTn id="78" dur="300" fill="hold"/>
                                        <p:tgtEl>
                                          <p:spTgt spid="133"/>
                                        </p:tgtEl>
                                        <p:attrNameLst>
                                          <p:attrName>ppt_h</p:attrName>
                                        </p:attrNameLst>
                                      </p:cBhvr>
                                      <p:tavLst>
                                        <p:tav tm="0">
                                          <p:val>
                                            <p:fltVal val="0"/>
                                          </p:val>
                                        </p:tav>
                                        <p:tav tm="100000">
                                          <p:val>
                                            <p:strVal val="#ppt_h"/>
                                          </p:val>
                                        </p:tav>
                                      </p:tavLst>
                                    </p:anim>
                                    <p:animEffect transition="in" filter="fade">
                                      <p:cBhvr>
                                        <p:cTn id="79" dur="300"/>
                                        <p:tgtEl>
                                          <p:spTgt spid="133"/>
                                        </p:tgtEl>
                                      </p:cBhvr>
                                    </p:animEffect>
                                  </p:childTnLst>
                                </p:cTn>
                              </p:par>
                            </p:childTnLst>
                          </p:cTn>
                        </p:par>
                        <p:par>
                          <p:cTn id="80" fill="hold">
                            <p:stCondLst>
                              <p:cond delay="3900"/>
                            </p:stCondLst>
                            <p:childTnLst>
                              <p:par>
                                <p:cTn id="81" presetID="53" presetClass="entr" presetSubtype="16" fill="hold" grpId="0" nodeType="afterEffect">
                                  <p:stCondLst>
                                    <p:cond delay="0"/>
                                  </p:stCondLst>
                                  <p:childTnLst>
                                    <p:set>
                                      <p:cBhvr>
                                        <p:cTn id="82" dur="1" fill="hold">
                                          <p:stCondLst>
                                            <p:cond delay="0"/>
                                          </p:stCondLst>
                                        </p:cTn>
                                        <p:tgtEl>
                                          <p:spTgt spid="134">
                                            <p:txEl>
                                              <p:pRg st="0" end="0"/>
                                            </p:txEl>
                                          </p:spTgt>
                                        </p:tgtEl>
                                        <p:attrNameLst>
                                          <p:attrName>style.visibility</p:attrName>
                                        </p:attrNameLst>
                                      </p:cBhvr>
                                      <p:to>
                                        <p:strVal val="visible"/>
                                      </p:to>
                                    </p:set>
                                    <p:anim calcmode="lin" valueType="num">
                                      <p:cBhvr>
                                        <p:cTn id="83" dur="300" fill="hold"/>
                                        <p:tgtEl>
                                          <p:spTgt spid="134">
                                            <p:txEl>
                                              <p:pRg st="0" end="0"/>
                                            </p:txEl>
                                          </p:spTgt>
                                        </p:tgtEl>
                                        <p:attrNameLst>
                                          <p:attrName>ppt_w</p:attrName>
                                        </p:attrNameLst>
                                      </p:cBhvr>
                                      <p:tavLst>
                                        <p:tav tm="0">
                                          <p:val>
                                            <p:fltVal val="0"/>
                                          </p:val>
                                        </p:tav>
                                        <p:tav tm="100000">
                                          <p:val>
                                            <p:strVal val="#ppt_w"/>
                                          </p:val>
                                        </p:tav>
                                      </p:tavLst>
                                    </p:anim>
                                    <p:anim calcmode="lin" valueType="num">
                                      <p:cBhvr>
                                        <p:cTn id="84" dur="300" fill="hold"/>
                                        <p:tgtEl>
                                          <p:spTgt spid="134">
                                            <p:txEl>
                                              <p:pRg st="0" end="0"/>
                                            </p:txEl>
                                          </p:spTgt>
                                        </p:tgtEl>
                                        <p:attrNameLst>
                                          <p:attrName>ppt_h</p:attrName>
                                        </p:attrNameLst>
                                      </p:cBhvr>
                                      <p:tavLst>
                                        <p:tav tm="0">
                                          <p:val>
                                            <p:fltVal val="0"/>
                                          </p:val>
                                        </p:tav>
                                        <p:tav tm="100000">
                                          <p:val>
                                            <p:strVal val="#ppt_h"/>
                                          </p:val>
                                        </p:tav>
                                      </p:tavLst>
                                    </p:anim>
                                    <p:animEffect transition="in" filter="fade">
                                      <p:cBhvr>
                                        <p:cTn id="85" dur="300"/>
                                        <p:tgtEl>
                                          <p:spTgt spid="134">
                                            <p:txEl>
                                              <p:pRg st="0" end="0"/>
                                            </p:txEl>
                                          </p:spTgt>
                                        </p:tgtEl>
                                      </p:cBhvr>
                                    </p:animEffect>
                                  </p:childTnLst>
                                </p:cTn>
                              </p:par>
                            </p:childTnLst>
                          </p:cTn>
                        </p:par>
                        <p:par>
                          <p:cTn id="86" fill="hold">
                            <p:stCondLst>
                              <p:cond delay="4200"/>
                            </p:stCondLst>
                            <p:childTnLst>
                              <p:par>
                                <p:cTn id="87" presetID="53" presetClass="entr" presetSubtype="16" fill="hold" grpId="0" nodeType="afterEffect">
                                  <p:stCondLst>
                                    <p:cond delay="0"/>
                                  </p:stCondLst>
                                  <p:childTnLst>
                                    <p:set>
                                      <p:cBhvr>
                                        <p:cTn id="88" dur="1" fill="hold">
                                          <p:stCondLst>
                                            <p:cond delay="0"/>
                                          </p:stCondLst>
                                        </p:cTn>
                                        <p:tgtEl>
                                          <p:spTgt spid="135">
                                            <p:txEl>
                                              <p:pRg st="0" end="0"/>
                                            </p:txEl>
                                          </p:spTgt>
                                        </p:tgtEl>
                                        <p:attrNameLst>
                                          <p:attrName>style.visibility</p:attrName>
                                        </p:attrNameLst>
                                      </p:cBhvr>
                                      <p:to>
                                        <p:strVal val="visible"/>
                                      </p:to>
                                    </p:set>
                                    <p:anim calcmode="lin" valueType="num">
                                      <p:cBhvr>
                                        <p:cTn id="89" dur="300" fill="hold"/>
                                        <p:tgtEl>
                                          <p:spTgt spid="135">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135">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135">
                                            <p:txEl>
                                              <p:pRg st="0" end="0"/>
                                            </p:txEl>
                                          </p:spTgt>
                                        </p:tgtEl>
                                      </p:cBhvr>
                                    </p:animEffect>
                                  </p:childTnLst>
                                </p:cTn>
                              </p:par>
                            </p:childTnLst>
                          </p:cTn>
                        </p:par>
                        <p:par>
                          <p:cTn id="92" fill="hold">
                            <p:stCondLst>
                              <p:cond delay="4500"/>
                            </p:stCondLst>
                            <p:childTnLst>
                              <p:par>
                                <p:cTn id="93" presetID="53" presetClass="entr" presetSubtype="16" fill="hold" grpId="0" nodeType="afterEffect">
                                  <p:stCondLst>
                                    <p:cond delay="0"/>
                                  </p:stCondLst>
                                  <p:childTnLst>
                                    <p:set>
                                      <p:cBhvr>
                                        <p:cTn id="94" dur="1" fill="hold">
                                          <p:stCondLst>
                                            <p:cond delay="0"/>
                                          </p:stCondLst>
                                        </p:cTn>
                                        <p:tgtEl>
                                          <p:spTgt spid="137">
                                            <p:bg/>
                                          </p:spTgt>
                                        </p:tgtEl>
                                        <p:attrNameLst>
                                          <p:attrName>style.visibility</p:attrName>
                                        </p:attrNameLst>
                                      </p:cBhvr>
                                      <p:to>
                                        <p:strVal val="visible"/>
                                      </p:to>
                                    </p:set>
                                    <p:anim calcmode="lin" valueType="num">
                                      <p:cBhvr>
                                        <p:cTn id="95" dur="300" fill="hold"/>
                                        <p:tgtEl>
                                          <p:spTgt spid="137">
                                            <p:bg/>
                                          </p:spTgt>
                                        </p:tgtEl>
                                        <p:attrNameLst>
                                          <p:attrName>ppt_w</p:attrName>
                                        </p:attrNameLst>
                                      </p:cBhvr>
                                      <p:tavLst>
                                        <p:tav tm="0">
                                          <p:val>
                                            <p:fltVal val="0"/>
                                          </p:val>
                                        </p:tav>
                                        <p:tav tm="100000">
                                          <p:val>
                                            <p:strVal val="#ppt_w"/>
                                          </p:val>
                                        </p:tav>
                                      </p:tavLst>
                                    </p:anim>
                                    <p:anim calcmode="lin" valueType="num">
                                      <p:cBhvr>
                                        <p:cTn id="96" dur="300" fill="hold"/>
                                        <p:tgtEl>
                                          <p:spTgt spid="137">
                                            <p:bg/>
                                          </p:spTgt>
                                        </p:tgtEl>
                                        <p:attrNameLst>
                                          <p:attrName>ppt_h</p:attrName>
                                        </p:attrNameLst>
                                      </p:cBhvr>
                                      <p:tavLst>
                                        <p:tav tm="0">
                                          <p:val>
                                            <p:fltVal val="0"/>
                                          </p:val>
                                        </p:tav>
                                        <p:tav tm="100000">
                                          <p:val>
                                            <p:strVal val="#ppt_h"/>
                                          </p:val>
                                        </p:tav>
                                      </p:tavLst>
                                    </p:anim>
                                    <p:animEffect transition="in" filter="fade">
                                      <p:cBhvr>
                                        <p:cTn id="97" dur="300"/>
                                        <p:tgtEl>
                                          <p:spTgt spid="137">
                                            <p:bg/>
                                          </p:spTgt>
                                        </p:tgtEl>
                                      </p:cBhvr>
                                    </p:animEffect>
                                  </p:childTnLst>
                                </p:cTn>
                              </p:par>
                            </p:childTnLst>
                          </p:cTn>
                        </p:par>
                        <p:par>
                          <p:cTn id="98" fill="hold">
                            <p:stCondLst>
                              <p:cond delay="4800"/>
                            </p:stCondLst>
                            <p:childTnLst>
                              <p:par>
                                <p:cTn id="99" presetID="53" presetClass="entr" presetSubtype="16" fill="hold" grpId="0" nodeType="afterEffect">
                                  <p:stCondLst>
                                    <p:cond delay="0"/>
                                  </p:stCondLst>
                                  <p:childTnLst>
                                    <p:set>
                                      <p:cBhvr>
                                        <p:cTn id="100" dur="1" fill="hold">
                                          <p:stCondLst>
                                            <p:cond delay="0"/>
                                          </p:stCondLst>
                                        </p:cTn>
                                        <p:tgtEl>
                                          <p:spTgt spid="137">
                                            <p:txEl>
                                              <p:pRg st="0" end="0"/>
                                            </p:txEl>
                                          </p:spTgt>
                                        </p:tgtEl>
                                        <p:attrNameLst>
                                          <p:attrName>style.visibility</p:attrName>
                                        </p:attrNameLst>
                                      </p:cBhvr>
                                      <p:to>
                                        <p:strVal val="visible"/>
                                      </p:to>
                                    </p:set>
                                    <p:anim calcmode="lin" valueType="num">
                                      <p:cBhvr>
                                        <p:cTn id="101" dur="300" fill="hold"/>
                                        <p:tgtEl>
                                          <p:spTgt spid="137">
                                            <p:txEl>
                                              <p:pRg st="0" end="0"/>
                                            </p:txEl>
                                          </p:spTgt>
                                        </p:tgtEl>
                                        <p:attrNameLst>
                                          <p:attrName>ppt_w</p:attrName>
                                        </p:attrNameLst>
                                      </p:cBhvr>
                                      <p:tavLst>
                                        <p:tav tm="0">
                                          <p:val>
                                            <p:fltVal val="0"/>
                                          </p:val>
                                        </p:tav>
                                        <p:tav tm="100000">
                                          <p:val>
                                            <p:strVal val="#ppt_w"/>
                                          </p:val>
                                        </p:tav>
                                      </p:tavLst>
                                    </p:anim>
                                    <p:anim calcmode="lin" valueType="num">
                                      <p:cBhvr>
                                        <p:cTn id="102" dur="300" fill="hold"/>
                                        <p:tgtEl>
                                          <p:spTgt spid="137">
                                            <p:txEl>
                                              <p:pRg st="0" end="0"/>
                                            </p:txEl>
                                          </p:spTgt>
                                        </p:tgtEl>
                                        <p:attrNameLst>
                                          <p:attrName>ppt_h</p:attrName>
                                        </p:attrNameLst>
                                      </p:cBhvr>
                                      <p:tavLst>
                                        <p:tav tm="0">
                                          <p:val>
                                            <p:fltVal val="0"/>
                                          </p:val>
                                        </p:tav>
                                        <p:tav tm="100000">
                                          <p:val>
                                            <p:strVal val="#ppt_h"/>
                                          </p:val>
                                        </p:tav>
                                      </p:tavLst>
                                    </p:anim>
                                    <p:animEffect transition="in" filter="fade">
                                      <p:cBhvr>
                                        <p:cTn id="103" dur="300"/>
                                        <p:tgtEl>
                                          <p:spTgt spid="137">
                                            <p:txEl>
                                              <p:pRg st="0" end="0"/>
                                            </p:txEl>
                                          </p:spTgt>
                                        </p:tgtEl>
                                      </p:cBhvr>
                                    </p:animEffect>
                                  </p:childTnLst>
                                </p:cTn>
                              </p:par>
                            </p:childTnLst>
                          </p:cTn>
                        </p:par>
                        <p:par>
                          <p:cTn id="104" fill="hold">
                            <p:stCondLst>
                              <p:cond delay="5100"/>
                            </p:stCondLst>
                            <p:childTnLst>
                              <p:par>
                                <p:cTn id="105" presetID="53" presetClass="entr" presetSubtype="16" fill="hold" grpId="0" nodeType="afterEffect" nodePh="1">
                                  <p:stCondLst>
                                    <p:cond delay="0"/>
                                  </p:stCondLst>
                                  <p:endCondLst>
                                    <p:cond evt="begin" delay="0">
                                      <p:tn val="105"/>
                                    </p:cond>
                                  </p:endCondLst>
                                  <p:childTnLst>
                                    <p:set>
                                      <p:cBhvr>
                                        <p:cTn id="106" dur="1" fill="hold">
                                          <p:stCondLst>
                                            <p:cond delay="0"/>
                                          </p:stCondLst>
                                        </p:cTn>
                                        <p:tgtEl>
                                          <p:spTgt spid="136"/>
                                        </p:tgtEl>
                                        <p:attrNameLst>
                                          <p:attrName>style.visibility</p:attrName>
                                        </p:attrNameLst>
                                      </p:cBhvr>
                                      <p:to>
                                        <p:strVal val="visible"/>
                                      </p:to>
                                    </p:set>
                                    <p:anim calcmode="lin" valueType="num">
                                      <p:cBhvr>
                                        <p:cTn id="107" dur="300" fill="hold"/>
                                        <p:tgtEl>
                                          <p:spTgt spid="136"/>
                                        </p:tgtEl>
                                        <p:attrNameLst>
                                          <p:attrName>ppt_w</p:attrName>
                                        </p:attrNameLst>
                                      </p:cBhvr>
                                      <p:tavLst>
                                        <p:tav tm="0">
                                          <p:val>
                                            <p:fltVal val="0"/>
                                          </p:val>
                                        </p:tav>
                                        <p:tav tm="100000">
                                          <p:val>
                                            <p:strVal val="#ppt_w"/>
                                          </p:val>
                                        </p:tav>
                                      </p:tavLst>
                                    </p:anim>
                                    <p:anim calcmode="lin" valueType="num">
                                      <p:cBhvr>
                                        <p:cTn id="108" dur="300" fill="hold"/>
                                        <p:tgtEl>
                                          <p:spTgt spid="136"/>
                                        </p:tgtEl>
                                        <p:attrNameLst>
                                          <p:attrName>ppt_h</p:attrName>
                                        </p:attrNameLst>
                                      </p:cBhvr>
                                      <p:tavLst>
                                        <p:tav tm="0">
                                          <p:val>
                                            <p:fltVal val="0"/>
                                          </p:val>
                                        </p:tav>
                                        <p:tav tm="100000">
                                          <p:val>
                                            <p:strVal val="#ppt_h"/>
                                          </p:val>
                                        </p:tav>
                                      </p:tavLst>
                                    </p:anim>
                                    <p:animEffect transition="in" filter="fade">
                                      <p:cBhvr>
                                        <p:cTn id="109" dur="300"/>
                                        <p:tgtEl>
                                          <p:spTgt spid="136"/>
                                        </p:tgtEl>
                                      </p:cBhvr>
                                    </p:animEffect>
                                  </p:childTnLst>
                                </p:cTn>
                              </p:par>
                            </p:childTnLst>
                          </p:cTn>
                        </p:par>
                        <p:par>
                          <p:cTn id="110" fill="hold">
                            <p:stCondLst>
                              <p:cond delay="5400"/>
                            </p:stCondLst>
                            <p:childTnLst>
                              <p:par>
                                <p:cTn id="111" presetID="53" presetClass="entr" presetSubtype="16" fill="hold" grpId="0" nodeType="afterEffect">
                                  <p:stCondLst>
                                    <p:cond delay="0"/>
                                  </p:stCondLst>
                                  <p:childTnLst>
                                    <p:set>
                                      <p:cBhvr>
                                        <p:cTn id="112" dur="1" fill="hold">
                                          <p:stCondLst>
                                            <p:cond delay="0"/>
                                          </p:stCondLst>
                                        </p:cTn>
                                        <p:tgtEl>
                                          <p:spTgt spid="138"/>
                                        </p:tgtEl>
                                        <p:attrNameLst>
                                          <p:attrName>style.visibility</p:attrName>
                                        </p:attrNameLst>
                                      </p:cBhvr>
                                      <p:to>
                                        <p:strVal val="visible"/>
                                      </p:to>
                                    </p:set>
                                    <p:anim calcmode="lin" valueType="num">
                                      <p:cBhvr>
                                        <p:cTn id="113" dur="300" fill="hold"/>
                                        <p:tgtEl>
                                          <p:spTgt spid="138"/>
                                        </p:tgtEl>
                                        <p:attrNameLst>
                                          <p:attrName>ppt_w</p:attrName>
                                        </p:attrNameLst>
                                      </p:cBhvr>
                                      <p:tavLst>
                                        <p:tav tm="0">
                                          <p:val>
                                            <p:fltVal val="0"/>
                                          </p:val>
                                        </p:tav>
                                        <p:tav tm="100000">
                                          <p:val>
                                            <p:strVal val="#ppt_w"/>
                                          </p:val>
                                        </p:tav>
                                      </p:tavLst>
                                    </p:anim>
                                    <p:anim calcmode="lin" valueType="num">
                                      <p:cBhvr>
                                        <p:cTn id="114" dur="300" fill="hold"/>
                                        <p:tgtEl>
                                          <p:spTgt spid="138"/>
                                        </p:tgtEl>
                                        <p:attrNameLst>
                                          <p:attrName>ppt_h</p:attrName>
                                        </p:attrNameLst>
                                      </p:cBhvr>
                                      <p:tavLst>
                                        <p:tav tm="0">
                                          <p:val>
                                            <p:fltVal val="0"/>
                                          </p:val>
                                        </p:tav>
                                        <p:tav tm="100000">
                                          <p:val>
                                            <p:strVal val="#ppt_h"/>
                                          </p:val>
                                        </p:tav>
                                      </p:tavLst>
                                    </p:anim>
                                    <p:animEffect transition="in" filter="fade">
                                      <p:cBhvr>
                                        <p:cTn id="115" dur="300"/>
                                        <p:tgtEl>
                                          <p:spTgt spid="138"/>
                                        </p:tgtEl>
                                      </p:cBhvr>
                                    </p:animEffect>
                                  </p:childTnLst>
                                </p:cTn>
                              </p:par>
                            </p:childTnLst>
                          </p:cTn>
                        </p:par>
                        <p:par>
                          <p:cTn id="116" fill="hold">
                            <p:stCondLst>
                              <p:cond delay="5700"/>
                            </p:stCondLst>
                            <p:childTnLst>
                              <p:par>
                                <p:cTn id="117" presetID="53" presetClass="entr" presetSubtype="16" fill="hold" grpId="0" nodeType="afterEffect">
                                  <p:stCondLst>
                                    <p:cond delay="0"/>
                                  </p:stCondLst>
                                  <p:childTnLst>
                                    <p:set>
                                      <p:cBhvr>
                                        <p:cTn id="118" dur="1" fill="hold">
                                          <p:stCondLst>
                                            <p:cond delay="0"/>
                                          </p:stCondLst>
                                        </p:cTn>
                                        <p:tgtEl>
                                          <p:spTgt spid="139">
                                            <p:txEl>
                                              <p:pRg st="0" end="0"/>
                                            </p:txEl>
                                          </p:spTgt>
                                        </p:tgtEl>
                                        <p:attrNameLst>
                                          <p:attrName>style.visibility</p:attrName>
                                        </p:attrNameLst>
                                      </p:cBhvr>
                                      <p:to>
                                        <p:strVal val="visible"/>
                                      </p:to>
                                    </p:set>
                                    <p:anim calcmode="lin" valueType="num">
                                      <p:cBhvr>
                                        <p:cTn id="119" dur="300" fill="hold"/>
                                        <p:tgtEl>
                                          <p:spTgt spid="139">
                                            <p:txEl>
                                              <p:pRg st="0" end="0"/>
                                            </p:txEl>
                                          </p:spTgt>
                                        </p:tgtEl>
                                        <p:attrNameLst>
                                          <p:attrName>ppt_w</p:attrName>
                                        </p:attrNameLst>
                                      </p:cBhvr>
                                      <p:tavLst>
                                        <p:tav tm="0">
                                          <p:val>
                                            <p:fltVal val="0"/>
                                          </p:val>
                                        </p:tav>
                                        <p:tav tm="100000">
                                          <p:val>
                                            <p:strVal val="#ppt_w"/>
                                          </p:val>
                                        </p:tav>
                                      </p:tavLst>
                                    </p:anim>
                                    <p:anim calcmode="lin" valueType="num">
                                      <p:cBhvr>
                                        <p:cTn id="120" dur="300" fill="hold"/>
                                        <p:tgtEl>
                                          <p:spTgt spid="139">
                                            <p:txEl>
                                              <p:pRg st="0" end="0"/>
                                            </p:txEl>
                                          </p:spTgt>
                                        </p:tgtEl>
                                        <p:attrNameLst>
                                          <p:attrName>ppt_h</p:attrName>
                                        </p:attrNameLst>
                                      </p:cBhvr>
                                      <p:tavLst>
                                        <p:tav tm="0">
                                          <p:val>
                                            <p:fltVal val="0"/>
                                          </p:val>
                                        </p:tav>
                                        <p:tav tm="100000">
                                          <p:val>
                                            <p:strVal val="#ppt_h"/>
                                          </p:val>
                                        </p:tav>
                                      </p:tavLst>
                                    </p:anim>
                                    <p:animEffect transition="in" filter="fade">
                                      <p:cBhvr>
                                        <p:cTn id="121" dur="300"/>
                                        <p:tgtEl>
                                          <p:spTgt spid="139">
                                            <p:txEl>
                                              <p:pRg st="0" end="0"/>
                                            </p:txEl>
                                          </p:spTgt>
                                        </p:tgtEl>
                                      </p:cBhvr>
                                    </p:animEffect>
                                  </p:childTnLst>
                                </p:cTn>
                              </p:par>
                            </p:childTnLst>
                          </p:cTn>
                        </p:par>
                        <p:par>
                          <p:cTn id="122" fill="hold">
                            <p:stCondLst>
                              <p:cond delay="6000"/>
                            </p:stCondLst>
                            <p:childTnLst>
                              <p:par>
                                <p:cTn id="123" presetID="53" presetClass="entr" presetSubtype="16" fill="hold" grpId="0" nodeType="afterEffect">
                                  <p:stCondLst>
                                    <p:cond delay="0"/>
                                  </p:stCondLst>
                                  <p:childTnLst>
                                    <p:set>
                                      <p:cBhvr>
                                        <p:cTn id="124" dur="1" fill="hold">
                                          <p:stCondLst>
                                            <p:cond delay="0"/>
                                          </p:stCondLst>
                                        </p:cTn>
                                        <p:tgtEl>
                                          <p:spTgt spid="140">
                                            <p:txEl>
                                              <p:pRg st="0" end="0"/>
                                            </p:txEl>
                                          </p:spTgt>
                                        </p:tgtEl>
                                        <p:attrNameLst>
                                          <p:attrName>style.visibility</p:attrName>
                                        </p:attrNameLst>
                                      </p:cBhvr>
                                      <p:to>
                                        <p:strVal val="visible"/>
                                      </p:to>
                                    </p:set>
                                    <p:anim calcmode="lin" valueType="num">
                                      <p:cBhvr>
                                        <p:cTn id="125" dur="300" fill="hold"/>
                                        <p:tgtEl>
                                          <p:spTgt spid="140">
                                            <p:txEl>
                                              <p:pRg st="0" end="0"/>
                                            </p:txEl>
                                          </p:spTgt>
                                        </p:tgtEl>
                                        <p:attrNameLst>
                                          <p:attrName>ppt_w</p:attrName>
                                        </p:attrNameLst>
                                      </p:cBhvr>
                                      <p:tavLst>
                                        <p:tav tm="0">
                                          <p:val>
                                            <p:fltVal val="0"/>
                                          </p:val>
                                        </p:tav>
                                        <p:tav tm="100000">
                                          <p:val>
                                            <p:strVal val="#ppt_w"/>
                                          </p:val>
                                        </p:tav>
                                      </p:tavLst>
                                    </p:anim>
                                    <p:anim calcmode="lin" valueType="num">
                                      <p:cBhvr>
                                        <p:cTn id="126" dur="300" fill="hold"/>
                                        <p:tgtEl>
                                          <p:spTgt spid="140">
                                            <p:txEl>
                                              <p:pRg st="0" end="0"/>
                                            </p:txEl>
                                          </p:spTgt>
                                        </p:tgtEl>
                                        <p:attrNameLst>
                                          <p:attrName>ppt_h</p:attrName>
                                        </p:attrNameLst>
                                      </p:cBhvr>
                                      <p:tavLst>
                                        <p:tav tm="0">
                                          <p:val>
                                            <p:fltVal val="0"/>
                                          </p:val>
                                        </p:tav>
                                        <p:tav tm="100000">
                                          <p:val>
                                            <p:strVal val="#ppt_h"/>
                                          </p:val>
                                        </p:tav>
                                      </p:tavLst>
                                    </p:anim>
                                    <p:animEffect transition="in" filter="fade">
                                      <p:cBhvr>
                                        <p:cTn id="127" dur="300"/>
                                        <p:tgtEl>
                                          <p:spTgt spid="140">
                                            <p:txEl>
                                              <p:pRg st="0" end="0"/>
                                            </p:txEl>
                                          </p:spTgt>
                                        </p:tgtEl>
                                      </p:cBhvr>
                                    </p:animEffect>
                                  </p:childTnLst>
                                </p:cTn>
                              </p:par>
                            </p:childTnLst>
                          </p:cTn>
                        </p:par>
                        <p:par>
                          <p:cTn id="128" fill="hold">
                            <p:stCondLst>
                              <p:cond delay="6300"/>
                            </p:stCondLst>
                            <p:childTnLst>
                              <p:par>
                                <p:cTn id="129" presetID="53" presetClass="entr" presetSubtype="16" fill="hold" grpId="0" nodeType="afterEffect">
                                  <p:stCondLst>
                                    <p:cond delay="0"/>
                                  </p:stCondLst>
                                  <p:childTnLst>
                                    <p:set>
                                      <p:cBhvr>
                                        <p:cTn id="130" dur="1" fill="hold">
                                          <p:stCondLst>
                                            <p:cond delay="0"/>
                                          </p:stCondLst>
                                        </p:cTn>
                                        <p:tgtEl>
                                          <p:spTgt spid="142">
                                            <p:bg/>
                                          </p:spTgt>
                                        </p:tgtEl>
                                        <p:attrNameLst>
                                          <p:attrName>style.visibility</p:attrName>
                                        </p:attrNameLst>
                                      </p:cBhvr>
                                      <p:to>
                                        <p:strVal val="visible"/>
                                      </p:to>
                                    </p:set>
                                    <p:anim calcmode="lin" valueType="num">
                                      <p:cBhvr>
                                        <p:cTn id="131" dur="300" fill="hold"/>
                                        <p:tgtEl>
                                          <p:spTgt spid="142">
                                            <p:bg/>
                                          </p:spTgt>
                                        </p:tgtEl>
                                        <p:attrNameLst>
                                          <p:attrName>ppt_w</p:attrName>
                                        </p:attrNameLst>
                                      </p:cBhvr>
                                      <p:tavLst>
                                        <p:tav tm="0">
                                          <p:val>
                                            <p:fltVal val="0"/>
                                          </p:val>
                                        </p:tav>
                                        <p:tav tm="100000">
                                          <p:val>
                                            <p:strVal val="#ppt_w"/>
                                          </p:val>
                                        </p:tav>
                                      </p:tavLst>
                                    </p:anim>
                                    <p:anim calcmode="lin" valueType="num">
                                      <p:cBhvr>
                                        <p:cTn id="132" dur="300" fill="hold"/>
                                        <p:tgtEl>
                                          <p:spTgt spid="142">
                                            <p:bg/>
                                          </p:spTgt>
                                        </p:tgtEl>
                                        <p:attrNameLst>
                                          <p:attrName>ppt_h</p:attrName>
                                        </p:attrNameLst>
                                      </p:cBhvr>
                                      <p:tavLst>
                                        <p:tav tm="0">
                                          <p:val>
                                            <p:fltVal val="0"/>
                                          </p:val>
                                        </p:tav>
                                        <p:tav tm="100000">
                                          <p:val>
                                            <p:strVal val="#ppt_h"/>
                                          </p:val>
                                        </p:tav>
                                      </p:tavLst>
                                    </p:anim>
                                    <p:animEffect transition="in" filter="fade">
                                      <p:cBhvr>
                                        <p:cTn id="133" dur="300"/>
                                        <p:tgtEl>
                                          <p:spTgt spid="142">
                                            <p:bg/>
                                          </p:spTgt>
                                        </p:tgtEl>
                                      </p:cBhvr>
                                    </p:animEffect>
                                  </p:childTnLst>
                                </p:cTn>
                              </p:par>
                            </p:childTnLst>
                          </p:cTn>
                        </p:par>
                        <p:par>
                          <p:cTn id="134" fill="hold">
                            <p:stCondLst>
                              <p:cond delay="6600"/>
                            </p:stCondLst>
                            <p:childTnLst>
                              <p:par>
                                <p:cTn id="135" presetID="53" presetClass="entr" presetSubtype="16" fill="hold" grpId="0" nodeType="afterEffect">
                                  <p:stCondLst>
                                    <p:cond delay="0"/>
                                  </p:stCondLst>
                                  <p:childTnLst>
                                    <p:set>
                                      <p:cBhvr>
                                        <p:cTn id="136" dur="1" fill="hold">
                                          <p:stCondLst>
                                            <p:cond delay="0"/>
                                          </p:stCondLst>
                                        </p:cTn>
                                        <p:tgtEl>
                                          <p:spTgt spid="142">
                                            <p:txEl>
                                              <p:pRg st="0" end="0"/>
                                            </p:txEl>
                                          </p:spTgt>
                                        </p:tgtEl>
                                        <p:attrNameLst>
                                          <p:attrName>style.visibility</p:attrName>
                                        </p:attrNameLst>
                                      </p:cBhvr>
                                      <p:to>
                                        <p:strVal val="visible"/>
                                      </p:to>
                                    </p:set>
                                    <p:anim calcmode="lin" valueType="num">
                                      <p:cBhvr>
                                        <p:cTn id="137" dur="300" fill="hold"/>
                                        <p:tgtEl>
                                          <p:spTgt spid="142">
                                            <p:txEl>
                                              <p:pRg st="0" end="0"/>
                                            </p:txEl>
                                          </p:spTgt>
                                        </p:tgtEl>
                                        <p:attrNameLst>
                                          <p:attrName>ppt_w</p:attrName>
                                        </p:attrNameLst>
                                      </p:cBhvr>
                                      <p:tavLst>
                                        <p:tav tm="0">
                                          <p:val>
                                            <p:fltVal val="0"/>
                                          </p:val>
                                        </p:tav>
                                        <p:tav tm="100000">
                                          <p:val>
                                            <p:strVal val="#ppt_w"/>
                                          </p:val>
                                        </p:tav>
                                      </p:tavLst>
                                    </p:anim>
                                    <p:anim calcmode="lin" valueType="num">
                                      <p:cBhvr>
                                        <p:cTn id="138" dur="300" fill="hold"/>
                                        <p:tgtEl>
                                          <p:spTgt spid="142">
                                            <p:txEl>
                                              <p:pRg st="0" end="0"/>
                                            </p:txEl>
                                          </p:spTgt>
                                        </p:tgtEl>
                                        <p:attrNameLst>
                                          <p:attrName>ppt_h</p:attrName>
                                        </p:attrNameLst>
                                      </p:cBhvr>
                                      <p:tavLst>
                                        <p:tav tm="0">
                                          <p:val>
                                            <p:fltVal val="0"/>
                                          </p:val>
                                        </p:tav>
                                        <p:tav tm="100000">
                                          <p:val>
                                            <p:strVal val="#ppt_h"/>
                                          </p:val>
                                        </p:tav>
                                      </p:tavLst>
                                    </p:anim>
                                    <p:animEffect transition="in" filter="fade">
                                      <p:cBhvr>
                                        <p:cTn id="139" dur="300"/>
                                        <p:tgtEl>
                                          <p:spTgt spid="142">
                                            <p:txEl>
                                              <p:pRg st="0" end="0"/>
                                            </p:txEl>
                                          </p:spTgt>
                                        </p:tgtEl>
                                      </p:cBhvr>
                                    </p:animEffect>
                                  </p:childTnLst>
                                </p:cTn>
                              </p:par>
                            </p:childTnLst>
                          </p:cTn>
                        </p:par>
                        <p:par>
                          <p:cTn id="140" fill="hold">
                            <p:stCondLst>
                              <p:cond delay="6900"/>
                            </p:stCondLst>
                            <p:childTnLst>
                              <p:par>
                                <p:cTn id="141" presetID="53" presetClass="entr" presetSubtype="16" fill="hold" grpId="0" nodeType="afterEffect" nodePh="1">
                                  <p:stCondLst>
                                    <p:cond delay="0"/>
                                  </p:stCondLst>
                                  <p:endCondLst>
                                    <p:cond evt="begin" delay="0">
                                      <p:tn val="141"/>
                                    </p:cond>
                                  </p:endCondLst>
                                  <p:childTnLst>
                                    <p:set>
                                      <p:cBhvr>
                                        <p:cTn id="142" dur="1" fill="hold">
                                          <p:stCondLst>
                                            <p:cond delay="0"/>
                                          </p:stCondLst>
                                        </p:cTn>
                                        <p:tgtEl>
                                          <p:spTgt spid="141"/>
                                        </p:tgtEl>
                                        <p:attrNameLst>
                                          <p:attrName>style.visibility</p:attrName>
                                        </p:attrNameLst>
                                      </p:cBhvr>
                                      <p:to>
                                        <p:strVal val="visible"/>
                                      </p:to>
                                    </p:set>
                                    <p:anim calcmode="lin" valueType="num">
                                      <p:cBhvr>
                                        <p:cTn id="143" dur="300" fill="hold"/>
                                        <p:tgtEl>
                                          <p:spTgt spid="141"/>
                                        </p:tgtEl>
                                        <p:attrNameLst>
                                          <p:attrName>ppt_w</p:attrName>
                                        </p:attrNameLst>
                                      </p:cBhvr>
                                      <p:tavLst>
                                        <p:tav tm="0">
                                          <p:val>
                                            <p:fltVal val="0"/>
                                          </p:val>
                                        </p:tav>
                                        <p:tav tm="100000">
                                          <p:val>
                                            <p:strVal val="#ppt_w"/>
                                          </p:val>
                                        </p:tav>
                                      </p:tavLst>
                                    </p:anim>
                                    <p:anim calcmode="lin" valueType="num">
                                      <p:cBhvr>
                                        <p:cTn id="144" dur="300" fill="hold"/>
                                        <p:tgtEl>
                                          <p:spTgt spid="141"/>
                                        </p:tgtEl>
                                        <p:attrNameLst>
                                          <p:attrName>ppt_h</p:attrName>
                                        </p:attrNameLst>
                                      </p:cBhvr>
                                      <p:tavLst>
                                        <p:tav tm="0">
                                          <p:val>
                                            <p:fltVal val="0"/>
                                          </p:val>
                                        </p:tav>
                                        <p:tav tm="100000">
                                          <p:val>
                                            <p:strVal val="#ppt_h"/>
                                          </p:val>
                                        </p:tav>
                                      </p:tavLst>
                                    </p:anim>
                                    <p:animEffect transition="in" filter="fade">
                                      <p:cBhvr>
                                        <p:cTn id="145" dur="300"/>
                                        <p:tgtEl>
                                          <p:spTgt spid="141"/>
                                        </p:tgtEl>
                                      </p:cBhvr>
                                    </p:animEffect>
                                  </p:childTnLst>
                                </p:cTn>
                              </p:par>
                            </p:childTnLst>
                          </p:cTn>
                        </p:par>
                        <p:par>
                          <p:cTn id="146" fill="hold">
                            <p:stCondLst>
                              <p:cond delay="7200"/>
                            </p:stCondLst>
                            <p:childTnLst>
                              <p:par>
                                <p:cTn id="147" presetID="53" presetClass="entr" presetSubtype="16" fill="hold" grpId="0" nodeType="afterEffect">
                                  <p:stCondLst>
                                    <p:cond delay="0"/>
                                  </p:stCondLst>
                                  <p:childTnLst>
                                    <p:set>
                                      <p:cBhvr>
                                        <p:cTn id="148" dur="1" fill="hold">
                                          <p:stCondLst>
                                            <p:cond delay="0"/>
                                          </p:stCondLst>
                                        </p:cTn>
                                        <p:tgtEl>
                                          <p:spTgt spid="143"/>
                                        </p:tgtEl>
                                        <p:attrNameLst>
                                          <p:attrName>style.visibility</p:attrName>
                                        </p:attrNameLst>
                                      </p:cBhvr>
                                      <p:to>
                                        <p:strVal val="visible"/>
                                      </p:to>
                                    </p:set>
                                    <p:anim calcmode="lin" valueType="num">
                                      <p:cBhvr>
                                        <p:cTn id="149" dur="300" fill="hold"/>
                                        <p:tgtEl>
                                          <p:spTgt spid="143"/>
                                        </p:tgtEl>
                                        <p:attrNameLst>
                                          <p:attrName>ppt_w</p:attrName>
                                        </p:attrNameLst>
                                      </p:cBhvr>
                                      <p:tavLst>
                                        <p:tav tm="0">
                                          <p:val>
                                            <p:fltVal val="0"/>
                                          </p:val>
                                        </p:tav>
                                        <p:tav tm="100000">
                                          <p:val>
                                            <p:strVal val="#ppt_w"/>
                                          </p:val>
                                        </p:tav>
                                      </p:tavLst>
                                    </p:anim>
                                    <p:anim calcmode="lin" valueType="num">
                                      <p:cBhvr>
                                        <p:cTn id="150" dur="300" fill="hold"/>
                                        <p:tgtEl>
                                          <p:spTgt spid="143"/>
                                        </p:tgtEl>
                                        <p:attrNameLst>
                                          <p:attrName>ppt_h</p:attrName>
                                        </p:attrNameLst>
                                      </p:cBhvr>
                                      <p:tavLst>
                                        <p:tav tm="0">
                                          <p:val>
                                            <p:fltVal val="0"/>
                                          </p:val>
                                        </p:tav>
                                        <p:tav tm="100000">
                                          <p:val>
                                            <p:strVal val="#ppt_h"/>
                                          </p:val>
                                        </p:tav>
                                      </p:tavLst>
                                    </p:anim>
                                    <p:animEffect transition="in" filter="fade">
                                      <p:cBhvr>
                                        <p:cTn id="151" dur="300"/>
                                        <p:tgtEl>
                                          <p:spTgt spid="143"/>
                                        </p:tgtEl>
                                      </p:cBhvr>
                                    </p:animEffect>
                                  </p:childTnLst>
                                </p:cTn>
                              </p:par>
                            </p:childTnLst>
                          </p:cTn>
                        </p:par>
                        <p:par>
                          <p:cTn id="152" fill="hold">
                            <p:stCondLst>
                              <p:cond delay="7500"/>
                            </p:stCondLst>
                            <p:childTnLst>
                              <p:par>
                                <p:cTn id="153" presetID="53" presetClass="entr" presetSubtype="16" fill="hold" grpId="0" nodeType="afterEffect">
                                  <p:stCondLst>
                                    <p:cond delay="0"/>
                                  </p:stCondLst>
                                  <p:childTnLst>
                                    <p:set>
                                      <p:cBhvr>
                                        <p:cTn id="154" dur="1" fill="hold">
                                          <p:stCondLst>
                                            <p:cond delay="0"/>
                                          </p:stCondLst>
                                        </p:cTn>
                                        <p:tgtEl>
                                          <p:spTgt spid="144">
                                            <p:txEl>
                                              <p:pRg st="0" end="0"/>
                                            </p:txEl>
                                          </p:spTgt>
                                        </p:tgtEl>
                                        <p:attrNameLst>
                                          <p:attrName>style.visibility</p:attrName>
                                        </p:attrNameLst>
                                      </p:cBhvr>
                                      <p:to>
                                        <p:strVal val="visible"/>
                                      </p:to>
                                    </p:set>
                                    <p:anim calcmode="lin" valueType="num">
                                      <p:cBhvr>
                                        <p:cTn id="155" dur="300" fill="hold"/>
                                        <p:tgtEl>
                                          <p:spTgt spid="144">
                                            <p:txEl>
                                              <p:pRg st="0" end="0"/>
                                            </p:txEl>
                                          </p:spTgt>
                                        </p:tgtEl>
                                        <p:attrNameLst>
                                          <p:attrName>ppt_w</p:attrName>
                                        </p:attrNameLst>
                                      </p:cBhvr>
                                      <p:tavLst>
                                        <p:tav tm="0">
                                          <p:val>
                                            <p:fltVal val="0"/>
                                          </p:val>
                                        </p:tav>
                                        <p:tav tm="100000">
                                          <p:val>
                                            <p:strVal val="#ppt_w"/>
                                          </p:val>
                                        </p:tav>
                                      </p:tavLst>
                                    </p:anim>
                                    <p:anim calcmode="lin" valueType="num">
                                      <p:cBhvr>
                                        <p:cTn id="156" dur="300" fill="hold"/>
                                        <p:tgtEl>
                                          <p:spTgt spid="144">
                                            <p:txEl>
                                              <p:pRg st="0" end="0"/>
                                            </p:txEl>
                                          </p:spTgt>
                                        </p:tgtEl>
                                        <p:attrNameLst>
                                          <p:attrName>ppt_h</p:attrName>
                                        </p:attrNameLst>
                                      </p:cBhvr>
                                      <p:tavLst>
                                        <p:tav tm="0">
                                          <p:val>
                                            <p:fltVal val="0"/>
                                          </p:val>
                                        </p:tav>
                                        <p:tav tm="100000">
                                          <p:val>
                                            <p:strVal val="#ppt_h"/>
                                          </p:val>
                                        </p:tav>
                                      </p:tavLst>
                                    </p:anim>
                                    <p:animEffect transition="in" filter="fade">
                                      <p:cBhvr>
                                        <p:cTn id="157" dur="300"/>
                                        <p:tgtEl>
                                          <p:spTgt spid="144">
                                            <p:txEl>
                                              <p:pRg st="0" end="0"/>
                                            </p:txEl>
                                          </p:spTgt>
                                        </p:tgtEl>
                                      </p:cBhvr>
                                    </p:animEffect>
                                  </p:childTnLst>
                                </p:cTn>
                              </p:par>
                            </p:childTnLst>
                          </p:cTn>
                        </p:par>
                        <p:par>
                          <p:cTn id="158" fill="hold">
                            <p:stCondLst>
                              <p:cond delay="7800"/>
                            </p:stCondLst>
                            <p:childTnLst>
                              <p:par>
                                <p:cTn id="159" presetID="53" presetClass="entr" presetSubtype="16" fill="hold" grpId="0" nodeType="afterEffect">
                                  <p:stCondLst>
                                    <p:cond delay="0"/>
                                  </p:stCondLst>
                                  <p:childTnLst>
                                    <p:set>
                                      <p:cBhvr>
                                        <p:cTn id="160" dur="1" fill="hold">
                                          <p:stCondLst>
                                            <p:cond delay="0"/>
                                          </p:stCondLst>
                                        </p:cTn>
                                        <p:tgtEl>
                                          <p:spTgt spid="145">
                                            <p:txEl>
                                              <p:pRg st="0" end="0"/>
                                            </p:txEl>
                                          </p:spTgt>
                                        </p:tgtEl>
                                        <p:attrNameLst>
                                          <p:attrName>style.visibility</p:attrName>
                                        </p:attrNameLst>
                                      </p:cBhvr>
                                      <p:to>
                                        <p:strVal val="visible"/>
                                      </p:to>
                                    </p:set>
                                    <p:anim calcmode="lin" valueType="num">
                                      <p:cBhvr>
                                        <p:cTn id="161" dur="300" fill="hold"/>
                                        <p:tgtEl>
                                          <p:spTgt spid="145">
                                            <p:txEl>
                                              <p:pRg st="0" end="0"/>
                                            </p:txEl>
                                          </p:spTgt>
                                        </p:tgtEl>
                                        <p:attrNameLst>
                                          <p:attrName>ppt_w</p:attrName>
                                        </p:attrNameLst>
                                      </p:cBhvr>
                                      <p:tavLst>
                                        <p:tav tm="0">
                                          <p:val>
                                            <p:fltVal val="0"/>
                                          </p:val>
                                        </p:tav>
                                        <p:tav tm="100000">
                                          <p:val>
                                            <p:strVal val="#ppt_w"/>
                                          </p:val>
                                        </p:tav>
                                      </p:tavLst>
                                    </p:anim>
                                    <p:anim calcmode="lin" valueType="num">
                                      <p:cBhvr>
                                        <p:cTn id="162" dur="300" fill="hold"/>
                                        <p:tgtEl>
                                          <p:spTgt spid="145">
                                            <p:txEl>
                                              <p:pRg st="0" end="0"/>
                                            </p:txEl>
                                          </p:spTgt>
                                        </p:tgtEl>
                                        <p:attrNameLst>
                                          <p:attrName>ppt_h</p:attrName>
                                        </p:attrNameLst>
                                      </p:cBhvr>
                                      <p:tavLst>
                                        <p:tav tm="0">
                                          <p:val>
                                            <p:fltVal val="0"/>
                                          </p:val>
                                        </p:tav>
                                        <p:tav tm="100000">
                                          <p:val>
                                            <p:strVal val="#ppt_h"/>
                                          </p:val>
                                        </p:tav>
                                      </p:tavLst>
                                    </p:anim>
                                    <p:animEffect transition="in" filter="fade">
                                      <p:cBhvr>
                                        <p:cTn id="163" dur="300"/>
                                        <p:tgtEl>
                                          <p:spTgt spid="145">
                                            <p:txEl>
                                              <p:pRg st="0" end="0"/>
                                            </p:txEl>
                                          </p:spTgt>
                                        </p:tgtEl>
                                      </p:cBhvr>
                                    </p:animEffect>
                                  </p:childTnLst>
                                </p:cTn>
                              </p:par>
                            </p:childTnLst>
                          </p:cTn>
                        </p:par>
                        <p:par>
                          <p:cTn id="164" fill="hold">
                            <p:stCondLst>
                              <p:cond delay="8100"/>
                            </p:stCondLst>
                            <p:childTnLst>
                              <p:par>
                                <p:cTn id="165" presetID="53" presetClass="entr" presetSubtype="16" fill="hold" grpId="0" nodeType="afterEffect">
                                  <p:stCondLst>
                                    <p:cond delay="0"/>
                                  </p:stCondLst>
                                  <p:childTnLst>
                                    <p:set>
                                      <p:cBhvr>
                                        <p:cTn id="166" dur="1" fill="hold">
                                          <p:stCondLst>
                                            <p:cond delay="0"/>
                                          </p:stCondLst>
                                        </p:cTn>
                                        <p:tgtEl>
                                          <p:spTgt spid="150">
                                            <p:bg/>
                                          </p:spTgt>
                                        </p:tgtEl>
                                        <p:attrNameLst>
                                          <p:attrName>style.visibility</p:attrName>
                                        </p:attrNameLst>
                                      </p:cBhvr>
                                      <p:to>
                                        <p:strVal val="visible"/>
                                      </p:to>
                                    </p:set>
                                    <p:anim calcmode="lin" valueType="num">
                                      <p:cBhvr>
                                        <p:cTn id="167" dur="300" fill="hold"/>
                                        <p:tgtEl>
                                          <p:spTgt spid="150">
                                            <p:bg/>
                                          </p:spTgt>
                                        </p:tgtEl>
                                        <p:attrNameLst>
                                          <p:attrName>ppt_w</p:attrName>
                                        </p:attrNameLst>
                                      </p:cBhvr>
                                      <p:tavLst>
                                        <p:tav tm="0">
                                          <p:val>
                                            <p:fltVal val="0"/>
                                          </p:val>
                                        </p:tav>
                                        <p:tav tm="100000">
                                          <p:val>
                                            <p:strVal val="#ppt_w"/>
                                          </p:val>
                                        </p:tav>
                                      </p:tavLst>
                                    </p:anim>
                                    <p:anim calcmode="lin" valueType="num">
                                      <p:cBhvr>
                                        <p:cTn id="168" dur="300" fill="hold"/>
                                        <p:tgtEl>
                                          <p:spTgt spid="150">
                                            <p:bg/>
                                          </p:spTgt>
                                        </p:tgtEl>
                                        <p:attrNameLst>
                                          <p:attrName>ppt_h</p:attrName>
                                        </p:attrNameLst>
                                      </p:cBhvr>
                                      <p:tavLst>
                                        <p:tav tm="0">
                                          <p:val>
                                            <p:fltVal val="0"/>
                                          </p:val>
                                        </p:tav>
                                        <p:tav tm="100000">
                                          <p:val>
                                            <p:strVal val="#ppt_h"/>
                                          </p:val>
                                        </p:tav>
                                      </p:tavLst>
                                    </p:anim>
                                    <p:animEffect transition="in" filter="fade">
                                      <p:cBhvr>
                                        <p:cTn id="169" dur="300"/>
                                        <p:tgtEl>
                                          <p:spTgt spid="150">
                                            <p:bg/>
                                          </p:spTgt>
                                        </p:tgtEl>
                                      </p:cBhvr>
                                    </p:animEffect>
                                  </p:childTnLst>
                                </p:cTn>
                              </p:par>
                            </p:childTnLst>
                          </p:cTn>
                        </p:par>
                        <p:par>
                          <p:cTn id="170" fill="hold">
                            <p:stCondLst>
                              <p:cond delay="8400"/>
                            </p:stCondLst>
                            <p:childTnLst>
                              <p:par>
                                <p:cTn id="171" presetID="53" presetClass="entr" presetSubtype="16" fill="hold" grpId="0" nodeType="afterEffect">
                                  <p:stCondLst>
                                    <p:cond delay="0"/>
                                  </p:stCondLst>
                                  <p:childTnLst>
                                    <p:set>
                                      <p:cBhvr>
                                        <p:cTn id="172" dur="1" fill="hold">
                                          <p:stCondLst>
                                            <p:cond delay="0"/>
                                          </p:stCondLst>
                                        </p:cTn>
                                        <p:tgtEl>
                                          <p:spTgt spid="150">
                                            <p:txEl>
                                              <p:pRg st="0" end="0"/>
                                            </p:txEl>
                                          </p:spTgt>
                                        </p:tgtEl>
                                        <p:attrNameLst>
                                          <p:attrName>style.visibility</p:attrName>
                                        </p:attrNameLst>
                                      </p:cBhvr>
                                      <p:to>
                                        <p:strVal val="visible"/>
                                      </p:to>
                                    </p:set>
                                    <p:anim calcmode="lin" valueType="num">
                                      <p:cBhvr>
                                        <p:cTn id="173" dur="300" fill="hold"/>
                                        <p:tgtEl>
                                          <p:spTgt spid="150">
                                            <p:txEl>
                                              <p:pRg st="0" end="0"/>
                                            </p:txEl>
                                          </p:spTgt>
                                        </p:tgtEl>
                                        <p:attrNameLst>
                                          <p:attrName>ppt_w</p:attrName>
                                        </p:attrNameLst>
                                      </p:cBhvr>
                                      <p:tavLst>
                                        <p:tav tm="0">
                                          <p:val>
                                            <p:fltVal val="0"/>
                                          </p:val>
                                        </p:tav>
                                        <p:tav tm="100000">
                                          <p:val>
                                            <p:strVal val="#ppt_w"/>
                                          </p:val>
                                        </p:tav>
                                      </p:tavLst>
                                    </p:anim>
                                    <p:anim calcmode="lin" valueType="num">
                                      <p:cBhvr>
                                        <p:cTn id="174" dur="300" fill="hold"/>
                                        <p:tgtEl>
                                          <p:spTgt spid="150">
                                            <p:txEl>
                                              <p:pRg st="0" end="0"/>
                                            </p:txEl>
                                          </p:spTgt>
                                        </p:tgtEl>
                                        <p:attrNameLst>
                                          <p:attrName>ppt_h</p:attrName>
                                        </p:attrNameLst>
                                      </p:cBhvr>
                                      <p:tavLst>
                                        <p:tav tm="0">
                                          <p:val>
                                            <p:fltVal val="0"/>
                                          </p:val>
                                        </p:tav>
                                        <p:tav tm="100000">
                                          <p:val>
                                            <p:strVal val="#ppt_h"/>
                                          </p:val>
                                        </p:tav>
                                      </p:tavLst>
                                    </p:anim>
                                    <p:animEffect transition="in" filter="fade">
                                      <p:cBhvr>
                                        <p:cTn id="175" dur="300"/>
                                        <p:tgtEl>
                                          <p:spTgt spid="150">
                                            <p:txEl>
                                              <p:pRg st="0" end="0"/>
                                            </p:txEl>
                                          </p:spTgt>
                                        </p:tgtEl>
                                      </p:cBhvr>
                                    </p:animEffect>
                                  </p:childTnLst>
                                </p:cTn>
                              </p:par>
                            </p:childTnLst>
                          </p:cTn>
                        </p:par>
                        <p:par>
                          <p:cTn id="176" fill="hold">
                            <p:stCondLst>
                              <p:cond delay="8700"/>
                            </p:stCondLst>
                            <p:childTnLst>
                              <p:par>
                                <p:cTn id="177" presetID="53" presetClass="entr" presetSubtype="16" fill="hold" grpId="0" nodeType="afterEffect" nodePh="1">
                                  <p:stCondLst>
                                    <p:cond delay="0"/>
                                  </p:stCondLst>
                                  <p:endCondLst>
                                    <p:cond evt="begin" delay="0">
                                      <p:tn val="177"/>
                                    </p:cond>
                                  </p:endCondLst>
                                  <p:childTnLst>
                                    <p:set>
                                      <p:cBhvr>
                                        <p:cTn id="178" dur="1" fill="hold">
                                          <p:stCondLst>
                                            <p:cond delay="0"/>
                                          </p:stCondLst>
                                        </p:cTn>
                                        <p:tgtEl>
                                          <p:spTgt spid="149"/>
                                        </p:tgtEl>
                                        <p:attrNameLst>
                                          <p:attrName>style.visibility</p:attrName>
                                        </p:attrNameLst>
                                      </p:cBhvr>
                                      <p:to>
                                        <p:strVal val="visible"/>
                                      </p:to>
                                    </p:set>
                                    <p:anim calcmode="lin" valueType="num">
                                      <p:cBhvr>
                                        <p:cTn id="179" dur="300" fill="hold"/>
                                        <p:tgtEl>
                                          <p:spTgt spid="149"/>
                                        </p:tgtEl>
                                        <p:attrNameLst>
                                          <p:attrName>ppt_w</p:attrName>
                                        </p:attrNameLst>
                                      </p:cBhvr>
                                      <p:tavLst>
                                        <p:tav tm="0">
                                          <p:val>
                                            <p:fltVal val="0"/>
                                          </p:val>
                                        </p:tav>
                                        <p:tav tm="100000">
                                          <p:val>
                                            <p:strVal val="#ppt_w"/>
                                          </p:val>
                                        </p:tav>
                                      </p:tavLst>
                                    </p:anim>
                                    <p:anim calcmode="lin" valueType="num">
                                      <p:cBhvr>
                                        <p:cTn id="180" dur="300" fill="hold"/>
                                        <p:tgtEl>
                                          <p:spTgt spid="149"/>
                                        </p:tgtEl>
                                        <p:attrNameLst>
                                          <p:attrName>ppt_h</p:attrName>
                                        </p:attrNameLst>
                                      </p:cBhvr>
                                      <p:tavLst>
                                        <p:tav tm="0">
                                          <p:val>
                                            <p:fltVal val="0"/>
                                          </p:val>
                                        </p:tav>
                                        <p:tav tm="100000">
                                          <p:val>
                                            <p:strVal val="#ppt_h"/>
                                          </p:val>
                                        </p:tav>
                                      </p:tavLst>
                                    </p:anim>
                                    <p:animEffect transition="in" filter="fade">
                                      <p:cBhvr>
                                        <p:cTn id="181" dur="300"/>
                                        <p:tgtEl>
                                          <p:spTgt spid="149"/>
                                        </p:tgtEl>
                                      </p:cBhvr>
                                    </p:animEffect>
                                  </p:childTnLst>
                                </p:cTn>
                              </p:par>
                            </p:childTnLst>
                          </p:cTn>
                        </p:par>
                        <p:par>
                          <p:cTn id="182" fill="hold">
                            <p:stCondLst>
                              <p:cond delay="9000"/>
                            </p:stCondLst>
                            <p:childTnLst>
                              <p:par>
                                <p:cTn id="183" presetID="53" presetClass="entr" presetSubtype="16" fill="hold" grpId="0" nodeType="afterEffect">
                                  <p:stCondLst>
                                    <p:cond delay="0"/>
                                  </p:stCondLst>
                                  <p:childTnLst>
                                    <p:set>
                                      <p:cBhvr>
                                        <p:cTn id="184" dur="1" fill="hold">
                                          <p:stCondLst>
                                            <p:cond delay="0"/>
                                          </p:stCondLst>
                                        </p:cTn>
                                        <p:tgtEl>
                                          <p:spTgt spid="151"/>
                                        </p:tgtEl>
                                        <p:attrNameLst>
                                          <p:attrName>style.visibility</p:attrName>
                                        </p:attrNameLst>
                                      </p:cBhvr>
                                      <p:to>
                                        <p:strVal val="visible"/>
                                      </p:to>
                                    </p:set>
                                    <p:anim calcmode="lin" valueType="num">
                                      <p:cBhvr>
                                        <p:cTn id="185" dur="300" fill="hold"/>
                                        <p:tgtEl>
                                          <p:spTgt spid="151"/>
                                        </p:tgtEl>
                                        <p:attrNameLst>
                                          <p:attrName>ppt_w</p:attrName>
                                        </p:attrNameLst>
                                      </p:cBhvr>
                                      <p:tavLst>
                                        <p:tav tm="0">
                                          <p:val>
                                            <p:fltVal val="0"/>
                                          </p:val>
                                        </p:tav>
                                        <p:tav tm="100000">
                                          <p:val>
                                            <p:strVal val="#ppt_w"/>
                                          </p:val>
                                        </p:tav>
                                      </p:tavLst>
                                    </p:anim>
                                    <p:anim calcmode="lin" valueType="num">
                                      <p:cBhvr>
                                        <p:cTn id="186" dur="300" fill="hold"/>
                                        <p:tgtEl>
                                          <p:spTgt spid="151"/>
                                        </p:tgtEl>
                                        <p:attrNameLst>
                                          <p:attrName>ppt_h</p:attrName>
                                        </p:attrNameLst>
                                      </p:cBhvr>
                                      <p:tavLst>
                                        <p:tav tm="0">
                                          <p:val>
                                            <p:fltVal val="0"/>
                                          </p:val>
                                        </p:tav>
                                        <p:tav tm="100000">
                                          <p:val>
                                            <p:strVal val="#ppt_h"/>
                                          </p:val>
                                        </p:tav>
                                      </p:tavLst>
                                    </p:anim>
                                    <p:animEffect transition="in" filter="fade">
                                      <p:cBhvr>
                                        <p:cTn id="187" dur="300"/>
                                        <p:tgtEl>
                                          <p:spTgt spid="151"/>
                                        </p:tgtEl>
                                      </p:cBhvr>
                                    </p:animEffect>
                                  </p:childTnLst>
                                </p:cTn>
                              </p:par>
                            </p:childTnLst>
                          </p:cTn>
                        </p:par>
                        <p:par>
                          <p:cTn id="188" fill="hold">
                            <p:stCondLst>
                              <p:cond delay="9300"/>
                            </p:stCondLst>
                            <p:childTnLst>
                              <p:par>
                                <p:cTn id="189" presetID="53" presetClass="entr" presetSubtype="16" fill="hold" grpId="0" nodeType="afterEffect">
                                  <p:stCondLst>
                                    <p:cond delay="0"/>
                                  </p:stCondLst>
                                  <p:childTnLst>
                                    <p:set>
                                      <p:cBhvr>
                                        <p:cTn id="190" dur="1" fill="hold">
                                          <p:stCondLst>
                                            <p:cond delay="0"/>
                                          </p:stCondLst>
                                        </p:cTn>
                                        <p:tgtEl>
                                          <p:spTgt spid="152">
                                            <p:txEl>
                                              <p:pRg st="0" end="0"/>
                                            </p:txEl>
                                          </p:spTgt>
                                        </p:tgtEl>
                                        <p:attrNameLst>
                                          <p:attrName>style.visibility</p:attrName>
                                        </p:attrNameLst>
                                      </p:cBhvr>
                                      <p:to>
                                        <p:strVal val="visible"/>
                                      </p:to>
                                    </p:set>
                                    <p:anim calcmode="lin" valueType="num">
                                      <p:cBhvr>
                                        <p:cTn id="191" dur="300" fill="hold"/>
                                        <p:tgtEl>
                                          <p:spTgt spid="152">
                                            <p:txEl>
                                              <p:pRg st="0" end="0"/>
                                            </p:txEl>
                                          </p:spTgt>
                                        </p:tgtEl>
                                        <p:attrNameLst>
                                          <p:attrName>ppt_w</p:attrName>
                                        </p:attrNameLst>
                                      </p:cBhvr>
                                      <p:tavLst>
                                        <p:tav tm="0">
                                          <p:val>
                                            <p:fltVal val="0"/>
                                          </p:val>
                                        </p:tav>
                                        <p:tav tm="100000">
                                          <p:val>
                                            <p:strVal val="#ppt_w"/>
                                          </p:val>
                                        </p:tav>
                                      </p:tavLst>
                                    </p:anim>
                                    <p:anim calcmode="lin" valueType="num">
                                      <p:cBhvr>
                                        <p:cTn id="192" dur="300" fill="hold"/>
                                        <p:tgtEl>
                                          <p:spTgt spid="152">
                                            <p:txEl>
                                              <p:pRg st="0" end="0"/>
                                            </p:txEl>
                                          </p:spTgt>
                                        </p:tgtEl>
                                        <p:attrNameLst>
                                          <p:attrName>ppt_h</p:attrName>
                                        </p:attrNameLst>
                                      </p:cBhvr>
                                      <p:tavLst>
                                        <p:tav tm="0">
                                          <p:val>
                                            <p:fltVal val="0"/>
                                          </p:val>
                                        </p:tav>
                                        <p:tav tm="100000">
                                          <p:val>
                                            <p:strVal val="#ppt_h"/>
                                          </p:val>
                                        </p:tav>
                                      </p:tavLst>
                                    </p:anim>
                                    <p:animEffect transition="in" filter="fade">
                                      <p:cBhvr>
                                        <p:cTn id="193" dur="300"/>
                                        <p:tgtEl>
                                          <p:spTgt spid="152">
                                            <p:txEl>
                                              <p:pRg st="0" end="0"/>
                                            </p:txEl>
                                          </p:spTgt>
                                        </p:tgtEl>
                                      </p:cBhvr>
                                    </p:animEffect>
                                  </p:childTnLst>
                                </p:cTn>
                              </p:par>
                            </p:childTnLst>
                          </p:cTn>
                        </p:par>
                        <p:par>
                          <p:cTn id="194" fill="hold">
                            <p:stCondLst>
                              <p:cond delay="9600"/>
                            </p:stCondLst>
                            <p:childTnLst>
                              <p:par>
                                <p:cTn id="195" presetID="53" presetClass="entr" presetSubtype="16" fill="hold" grpId="0" nodeType="afterEffect">
                                  <p:stCondLst>
                                    <p:cond delay="0"/>
                                  </p:stCondLst>
                                  <p:childTnLst>
                                    <p:set>
                                      <p:cBhvr>
                                        <p:cTn id="196" dur="1" fill="hold">
                                          <p:stCondLst>
                                            <p:cond delay="0"/>
                                          </p:stCondLst>
                                        </p:cTn>
                                        <p:tgtEl>
                                          <p:spTgt spid="153">
                                            <p:txEl>
                                              <p:pRg st="0" end="0"/>
                                            </p:txEl>
                                          </p:spTgt>
                                        </p:tgtEl>
                                        <p:attrNameLst>
                                          <p:attrName>style.visibility</p:attrName>
                                        </p:attrNameLst>
                                      </p:cBhvr>
                                      <p:to>
                                        <p:strVal val="visible"/>
                                      </p:to>
                                    </p:set>
                                    <p:anim calcmode="lin" valueType="num">
                                      <p:cBhvr>
                                        <p:cTn id="197" dur="300" fill="hold"/>
                                        <p:tgtEl>
                                          <p:spTgt spid="153">
                                            <p:txEl>
                                              <p:pRg st="0" end="0"/>
                                            </p:txEl>
                                          </p:spTgt>
                                        </p:tgtEl>
                                        <p:attrNameLst>
                                          <p:attrName>ppt_w</p:attrName>
                                        </p:attrNameLst>
                                      </p:cBhvr>
                                      <p:tavLst>
                                        <p:tav tm="0">
                                          <p:val>
                                            <p:fltVal val="0"/>
                                          </p:val>
                                        </p:tav>
                                        <p:tav tm="100000">
                                          <p:val>
                                            <p:strVal val="#ppt_w"/>
                                          </p:val>
                                        </p:tav>
                                      </p:tavLst>
                                    </p:anim>
                                    <p:anim calcmode="lin" valueType="num">
                                      <p:cBhvr>
                                        <p:cTn id="198" dur="300" fill="hold"/>
                                        <p:tgtEl>
                                          <p:spTgt spid="153">
                                            <p:txEl>
                                              <p:pRg st="0" end="0"/>
                                            </p:txEl>
                                          </p:spTgt>
                                        </p:tgtEl>
                                        <p:attrNameLst>
                                          <p:attrName>ppt_h</p:attrName>
                                        </p:attrNameLst>
                                      </p:cBhvr>
                                      <p:tavLst>
                                        <p:tav tm="0">
                                          <p:val>
                                            <p:fltVal val="0"/>
                                          </p:val>
                                        </p:tav>
                                        <p:tav tm="100000">
                                          <p:val>
                                            <p:strVal val="#ppt_h"/>
                                          </p:val>
                                        </p:tav>
                                      </p:tavLst>
                                    </p:anim>
                                    <p:animEffect transition="in" filter="fade">
                                      <p:cBhvr>
                                        <p:cTn id="199" dur="300"/>
                                        <p:tgtEl>
                                          <p:spTgt spid="153">
                                            <p:txEl>
                                              <p:pRg st="0" end="0"/>
                                            </p:txEl>
                                          </p:spTgt>
                                        </p:tgtEl>
                                      </p:cBhvr>
                                    </p:animEffect>
                                  </p:childTnLst>
                                </p:cTn>
                              </p:par>
                            </p:childTnLst>
                          </p:cTn>
                        </p:par>
                        <p:par>
                          <p:cTn id="200" fill="hold">
                            <p:stCondLst>
                              <p:cond delay="9900"/>
                            </p:stCondLst>
                            <p:childTnLst>
                              <p:par>
                                <p:cTn id="201" presetID="53" presetClass="entr" presetSubtype="16" fill="hold" grpId="0" nodeType="afterEffect">
                                  <p:stCondLst>
                                    <p:cond delay="0"/>
                                  </p:stCondLst>
                                  <p:childTnLst>
                                    <p:set>
                                      <p:cBhvr>
                                        <p:cTn id="202" dur="1" fill="hold">
                                          <p:stCondLst>
                                            <p:cond delay="0"/>
                                          </p:stCondLst>
                                        </p:cTn>
                                        <p:tgtEl>
                                          <p:spTgt spid="155">
                                            <p:bg/>
                                          </p:spTgt>
                                        </p:tgtEl>
                                        <p:attrNameLst>
                                          <p:attrName>style.visibility</p:attrName>
                                        </p:attrNameLst>
                                      </p:cBhvr>
                                      <p:to>
                                        <p:strVal val="visible"/>
                                      </p:to>
                                    </p:set>
                                    <p:anim calcmode="lin" valueType="num">
                                      <p:cBhvr>
                                        <p:cTn id="203" dur="300" fill="hold"/>
                                        <p:tgtEl>
                                          <p:spTgt spid="155">
                                            <p:bg/>
                                          </p:spTgt>
                                        </p:tgtEl>
                                        <p:attrNameLst>
                                          <p:attrName>ppt_w</p:attrName>
                                        </p:attrNameLst>
                                      </p:cBhvr>
                                      <p:tavLst>
                                        <p:tav tm="0">
                                          <p:val>
                                            <p:fltVal val="0"/>
                                          </p:val>
                                        </p:tav>
                                        <p:tav tm="100000">
                                          <p:val>
                                            <p:strVal val="#ppt_w"/>
                                          </p:val>
                                        </p:tav>
                                      </p:tavLst>
                                    </p:anim>
                                    <p:anim calcmode="lin" valueType="num">
                                      <p:cBhvr>
                                        <p:cTn id="204" dur="300" fill="hold"/>
                                        <p:tgtEl>
                                          <p:spTgt spid="155">
                                            <p:bg/>
                                          </p:spTgt>
                                        </p:tgtEl>
                                        <p:attrNameLst>
                                          <p:attrName>ppt_h</p:attrName>
                                        </p:attrNameLst>
                                      </p:cBhvr>
                                      <p:tavLst>
                                        <p:tav tm="0">
                                          <p:val>
                                            <p:fltVal val="0"/>
                                          </p:val>
                                        </p:tav>
                                        <p:tav tm="100000">
                                          <p:val>
                                            <p:strVal val="#ppt_h"/>
                                          </p:val>
                                        </p:tav>
                                      </p:tavLst>
                                    </p:anim>
                                    <p:animEffect transition="in" filter="fade">
                                      <p:cBhvr>
                                        <p:cTn id="205" dur="300"/>
                                        <p:tgtEl>
                                          <p:spTgt spid="155">
                                            <p:bg/>
                                          </p:spTgt>
                                        </p:tgtEl>
                                      </p:cBhvr>
                                    </p:animEffect>
                                  </p:childTnLst>
                                </p:cTn>
                              </p:par>
                            </p:childTnLst>
                          </p:cTn>
                        </p:par>
                        <p:par>
                          <p:cTn id="206" fill="hold">
                            <p:stCondLst>
                              <p:cond delay="10200"/>
                            </p:stCondLst>
                            <p:childTnLst>
                              <p:par>
                                <p:cTn id="207" presetID="53" presetClass="entr" presetSubtype="16" fill="hold" grpId="0" nodeType="afterEffect">
                                  <p:stCondLst>
                                    <p:cond delay="0"/>
                                  </p:stCondLst>
                                  <p:childTnLst>
                                    <p:set>
                                      <p:cBhvr>
                                        <p:cTn id="208" dur="1" fill="hold">
                                          <p:stCondLst>
                                            <p:cond delay="0"/>
                                          </p:stCondLst>
                                        </p:cTn>
                                        <p:tgtEl>
                                          <p:spTgt spid="155">
                                            <p:txEl>
                                              <p:pRg st="0" end="0"/>
                                            </p:txEl>
                                          </p:spTgt>
                                        </p:tgtEl>
                                        <p:attrNameLst>
                                          <p:attrName>style.visibility</p:attrName>
                                        </p:attrNameLst>
                                      </p:cBhvr>
                                      <p:to>
                                        <p:strVal val="visible"/>
                                      </p:to>
                                    </p:set>
                                    <p:anim calcmode="lin" valueType="num">
                                      <p:cBhvr>
                                        <p:cTn id="209" dur="300" fill="hold"/>
                                        <p:tgtEl>
                                          <p:spTgt spid="155">
                                            <p:txEl>
                                              <p:pRg st="0" end="0"/>
                                            </p:txEl>
                                          </p:spTgt>
                                        </p:tgtEl>
                                        <p:attrNameLst>
                                          <p:attrName>ppt_w</p:attrName>
                                        </p:attrNameLst>
                                      </p:cBhvr>
                                      <p:tavLst>
                                        <p:tav tm="0">
                                          <p:val>
                                            <p:fltVal val="0"/>
                                          </p:val>
                                        </p:tav>
                                        <p:tav tm="100000">
                                          <p:val>
                                            <p:strVal val="#ppt_w"/>
                                          </p:val>
                                        </p:tav>
                                      </p:tavLst>
                                    </p:anim>
                                    <p:anim calcmode="lin" valueType="num">
                                      <p:cBhvr>
                                        <p:cTn id="210" dur="300" fill="hold"/>
                                        <p:tgtEl>
                                          <p:spTgt spid="155">
                                            <p:txEl>
                                              <p:pRg st="0" end="0"/>
                                            </p:txEl>
                                          </p:spTgt>
                                        </p:tgtEl>
                                        <p:attrNameLst>
                                          <p:attrName>ppt_h</p:attrName>
                                        </p:attrNameLst>
                                      </p:cBhvr>
                                      <p:tavLst>
                                        <p:tav tm="0">
                                          <p:val>
                                            <p:fltVal val="0"/>
                                          </p:val>
                                        </p:tav>
                                        <p:tav tm="100000">
                                          <p:val>
                                            <p:strVal val="#ppt_h"/>
                                          </p:val>
                                        </p:tav>
                                      </p:tavLst>
                                    </p:anim>
                                    <p:animEffect transition="in" filter="fade">
                                      <p:cBhvr>
                                        <p:cTn id="211" dur="300"/>
                                        <p:tgtEl>
                                          <p:spTgt spid="155">
                                            <p:txEl>
                                              <p:pRg st="0" end="0"/>
                                            </p:txEl>
                                          </p:spTgt>
                                        </p:tgtEl>
                                      </p:cBhvr>
                                    </p:animEffect>
                                  </p:childTnLst>
                                </p:cTn>
                              </p:par>
                            </p:childTnLst>
                          </p:cTn>
                        </p:par>
                        <p:par>
                          <p:cTn id="212" fill="hold">
                            <p:stCondLst>
                              <p:cond delay="10500"/>
                            </p:stCondLst>
                            <p:childTnLst>
                              <p:par>
                                <p:cTn id="213" presetID="53" presetClass="entr" presetSubtype="16" fill="hold" grpId="0" nodeType="afterEffect" nodePh="1">
                                  <p:stCondLst>
                                    <p:cond delay="0"/>
                                  </p:stCondLst>
                                  <p:endCondLst>
                                    <p:cond evt="begin" delay="0">
                                      <p:tn val="213"/>
                                    </p:cond>
                                  </p:endCondLst>
                                  <p:childTnLst>
                                    <p:set>
                                      <p:cBhvr>
                                        <p:cTn id="214" dur="1" fill="hold">
                                          <p:stCondLst>
                                            <p:cond delay="0"/>
                                          </p:stCondLst>
                                        </p:cTn>
                                        <p:tgtEl>
                                          <p:spTgt spid="154"/>
                                        </p:tgtEl>
                                        <p:attrNameLst>
                                          <p:attrName>style.visibility</p:attrName>
                                        </p:attrNameLst>
                                      </p:cBhvr>
                                      <p:to>
                                        <p:strVal val="visible"/>
                                      </p:to>
                                    </p:set>
                                    <p:anim calcmode="lin" valueType="num">
                                      <p:cBhvr>
                                        <p:cTn id="215" dur="300" fill="hold"/>
                                        <p:tgtEl>
                                          <p:spTgt spid="154"/>
                                        </p:tgtEl>
                                        <p:attrNameLst>
                                          <p:attrName>ppt_w</p:attrName>
                                        </p:attrNameLst>
                                      </p:cBhvr>
                                      <p:tavLst>
                                        <p:tav tm="0">
                                          <p:val>
                                            <p:fltVal val="0"/>
                                          </p:val>
                                        </p:tav>
                                        <p:tav tm="100000">
                                          <p:val>
                                            <p:strVal val="#ppt_w"/>
                                          </p:val>
                                        </p:tav>
                                      </p:tavLst>
                                    </p:anim>
                                    <p:anim calcmode="lin" valueType="num">
                                      <p:cBhvr>
                                        <p:cTn id="216" dur="300" fill="hold"/>
                                        <p:tgtEl>
                                          <p:spTgt spid="154"/>
                                        </p:tgtEl>
                                        <p:attrNameLst>
                                          <p:attrName>ppt_h</p:attrName>
                                        </p:attrNameLst>
                                      </p:cBhvr>
                                      <p:tavLst>
                                        <p:tav tm="0">
                                          <p:val>
                                            <p:fltVal val="0"/>
                                          </p:val>
                                        </p:tav>
                                        <p:tav tm="100000">
                                          <p:val>
                                            <p:strVal val="#ppt_h"/>
                                          </p:val>
                                        </p:tav>
                                      </p:tavLst>
                                    </p:anim>
                                    <p:animEffect transition="in" filter="fade">
                                      <p:cBhvr>
                                        <p:cTn id="217" dur="300"/>
                                        <p:tgtEl>
                                          <p:spTgt spid="154"/>
                                        </p:tgtEl>
                                      </p:cBhvr>
                                    </p:animEffect>
                                  </p:childTnLst>
                                </p:cTn>
                              </p:par>
                            </p:childTnLst>
                          </p:cTn>
                        </p:par>
                        <p:par>
                          <p:cTn id="218" fill="hold">
                            <p:stCondLst>
                              <p:cond delay="10800"/>
                            </p:stCondLst>
                            <p:childTnLst>
                              <p:par>
                                <p:cTn id="219" presetID="53" presetClass="entr" presetSubtype="16" fill="hold" grpId="0" nodeType="afterEffect">
                                  <p:stCondLst>
                                    <p:cond delay="0"/>
                                  </p:stCondLst>
                                  <p:childTnLst>
                                    <p:set>
                                      <p:cBhvr>
                                        <p:cTn id="220" dur="1" fill="hold">
                                          <p:stCondLst>
                                            <p:cond delay="0"/>
                                          </p:stCondLst>
                                        </p:cTn>
                                        <p:tgtEl>
                                          <p:spTgt spid="156"/>
                                        </p:tgtEl>
                                        <p:attrNameLst>
                                          <p:attrName>style.visibility</p:attrName>
                                        </p:attrNameLst>
                                      </p:cBhvr>
                                      <p:to>
                                        <p:strVal val="visible"/>
                                      </p:to>
                                    </p:set>
                                    <p:anim calcmode="lin" valueType="num">
                                      <p:cBhvr>
                                        <p:cTn id="221" dur="300" fill="hold"/>
                                        <p:tgtEl>
                                          <p:spTgt spid="156"/>
                                        </p:tgtEl>
                                        <p:attrNameLst>
                                          <p:attrName>ppt_w</p:attrName>
                                        </p:attrNameLst>
                                      </p:cBhvr>
                                      <p:tavLst>
                                        <p:tav tm="0">
                                          <p:val>
                                            <p:fltVal val="0"/>
                                          </p:val>
                                        </p:tav>
                                        <p:tav tm="100000">
                                          <p:val>
                                            <p:strVal val="#ppt_w"/>
                                          </p:val>
                                        </p:tav>
                                      </p:tavLst>
                                    </p:anim>
                                    <p:anim calcmode="lin" valueType="num">
                                      <p:cBhvr>
                                        <p:cTn id="222" dur="300" fill="hold"/>
                                        <p:tgtEl>
                                          <p:spTgt spid="156"/>
                                        </p:tgtEl>
                                        <p:attrNameLst>
                                          <p:attrName>ppt_h</p:attrName>
                                        </p:attrNameLst>
                                      </p:cBhvr>
                                      <p:tavLst>
                                        <p:tav tm="0">
                                          <p:val>
                                            <p:fltVal val="0"/>
                                          </p:val>
                                        </p:tav>
                                        <p:tav tm="100000">
                                          <p:val>
                                            <p:strVal val="#ppt_h"/>
                                          </p:val>
                                        </p:tav>
                                      </p:tavLst>
                                    </p:anim>
                                    <p:animEffect transition="in" filter="fade">
                                      <p:cBhvr>
                                        <p:cTn id="223" dur="300"/>
                                        <p:tgtEl>
                                          <p:spTgt spid="156"/>
                                        </p:tgtEl>
                                      </p:cBhvr>
                                    </p:animEffect>
                                  </p:childTnLst>
                                </p:cTn>
                              </p:par>
                            </p:childTnLst>
                          </p:cTn>
                        </p:par>
                        <p:par>
                          <p:cTn id="224" fill="hold">
                            <p:stCondLst>
                              <p:cond delay="11100"/>
                            </p:stCondLst>
                            <p:childTnLst>
                              <p:par>
                                <p:cTn id="225" presetID="53" presetClass="entr" presetSubtype="16" fill="hold" grpId="0" nodeType="afterEffect">
                                  <p:stCondLst>
                                    <p:cond delay="0"/>
                                  </p:stCondLst>
                                  <p:childTnLst>
                                    <p:set>
                                      <p:cBhvr>
                                        <p:cTn id="226" dur="1" fill="hold">
                                          <p:stCondLst>
                                            <p:cond delay="0"/>
                                          </p:stCondLst>
                                        </p:cTn>
                                        <p:tgtEl>
                                          <p:spTgt spid="157">
                                            <p:txEl>
                                              <p:pRg st="0" end="0"/>
                                            </p:txEl>
                                          </p:spTgt>
                                        </p:tgtEl>
                                        <p:attrNameLst>
                                          <p:attrName>style.visibility</p:attrName>
                                        </p:attrNameLst>
                                      </p:cBhvr>
                                      <p:to>
                                        <p:strVal val="visible"/>
                                      </p:to>
                                    </p:set>
                                    <p:anim calcmode="lin" valueType="num">
                                      <p:cBhvr>
                                        <p:cTn id="227" dur="300" fill="hold"/>
                                        <p:tgtEl>
                                          <p:spTgt spid="157">
                                            <p:txEl>
                                              <p:pRg st="0" end="0"/>
                                            </p:txEl>
                                          </p:spTgt>
                                        </p:tgtEl>
                                        <p:attrNameLst>
                                          <p:attrName>ppt_w</p:attrName>
                                        </p:attrNameLst>
                                      </p:cBhvr>
                                      <p:tavLst>
                                        <p:tav tm="0">
                                          <p:val>
                                            <p:fltVal val="0"/>
                                          </p:val>
                                        </p:tav>
                                        <p:tav tm="100000">
                                          <p:val>
                                            <p:strVal val="#ppt_w"/>
                                          </p:val>
                                        </p:tav>
                                      </p:tavLst>
                                    </p:anim>
                                    <p:anim calcmode="lin" valueType="num">
                                      <p:cBhvr>
                                        <p:cTn id="228" dur="300" fill="hold"/>
                                        <p:tgtEl>
                                          <p:spTgt spid="157">
                                            <p:txEl>
                                              <p:pRg st="0" end="0"/>
                                            </p:txEl>
                                          </p:spTgt>
                                        </p:tgtEl>
                                        <p:attrNameLst>
                                          <p:attrName>ppt_h</p:attrName>
                                        </p:attrNameLst>
                                      </p:cBhvr>
                                      <p:tavLst>
                                        <p:tav tm="0">
                                          <p:val>
                                            <p:fltVal val="0"/>
                                          </p:val>
                                        </p:tav>
                                        <p:tav tm="100000">
                                          <p:val>
                                            <p:strVal val="#ppt_h"/>
                                          </p:val>
                                        </p:tav>
                                      </p:tavLst>
                                    </p:anim>
                                    <p:animEffect transition="in" filter="fade">
                                      <p:cBhvr>
                                        <p:cTn id="229" dur="300"/>
                                        <p:tgtEl>
                                          <p:spTgt spid="157">
                                            <p:txEl>
                                              <p:pRg st="0" end="0"/>
                                            </p:txEl>
                                          </p:spTgt>
                                        </p:tgtEl>
                                      </p:cBhvr>
                                    </p:animEffect>
                                  </p:childTnLst>
                                </p:cTn>
                              </p:par>
                            </p:childTnLst>
                          </p:cTn>
                        </p:par>
                        <p:par>
                          <p:cTn id="230" fill="hold">
                            <p:stCondLst>
                              <p:cond delay="11400"/>
                            </p:stCondLst>
                            <p:childTnLst>
                              <p:par>
                                <p:cTn id="231" presetID="53" presetClass="entr" presetSubtype="16" fill="hold" grpId="0" nodeType="afterEffect">
                                  <p:stCondLst>
                                    <p:cond delay="0"/>
                                  </p:stCondLst>
                                  <p:childTnLst>
                                    <p:set>
                                      <p:cBhvr>
                                        <p:cTn id="232" dur="1" fill="hold">
                                          <p:stCondLst>
                                            <p:cond delay="0"/>
                                          </p:stCondLst>
                                        </p:cTn>
                                        <p:tgtEl>
                                          <p:spTgt spid="158">
                                            <p:txEl>
                                              <p:pRg st="0" end="0"/>
                                            </p:txEl>
                                          </p:spTgt>
                                        </p:tgtEl>
                                        <p:attrNameLst>
                                          <p:attrName>style.visibility</p:attrName>
                                        </p:attrNameLst>
                                      </p:cBhvr>
                                      <p:to>
                                        <p:strVal val="visible"/>
                                      </p:to>
                                    </p:set>
                                    <p:anim calcmode="lin" valueType="num">
                                      <p:cBhvr>
                                        <p:cTn id="233" dur="300" fill="hold"/>
                                        <p:tgtEl>
                                          <p:spTgt spid="158">
                                            <p:txEl>
                                              <p:pRg st="0" end="0"/>
                                            </p:txEl>
                                          </p:spTgt>
                                        </p:tgtEl>
                                        <p:attrNameLst>
                                          <p:attrName>ppt_w</p:attrName>
                                        </p:attrNameLst>
                                      </p:cBhvr>
                                      <p:tavLst>
                                        <p:tav tm="0">
                                          <p:val>
                                            <p:fltVal val="0"/>
                                          </p:val>
                                        </p:tav>
                                        <p:tav tm="100000">
                                          <p:val>
                                            <p:strVal val="#ppt_w"/>
                                          </p:val>
                                        </p:tav>
                                      </p:tavLst>
                                    </p:anim>
                                    <p:anim calcmode="lin" valueType="num">
                                      <p:cBhvr>
                                        <p:cTn id="234" dur="300" fill="hold"/>
                                        <p:tgtEl>
                                          <p:spTgt spid="158">
                                            <p:txEl>
                                              <p:pRg st="0" end="0"/>
                                            </p:txEl>
                                          </p:spTgt>
                                        </p:tgtEl>
                                        <p:attrNameLst>
                                          <p:attrName>ppt_h</p:attrName>
                                        </p:attrNameLst>
                                      </p:cBhvr>
                                      <p:tavLst>
                                        <p:tav tm="0">
                                          <p:val>
                                            <p:fltVal val="0"/>
                                          </p:val>
                                        </p:tav>
                                        <p:tav tm="100000">
                                          <p:val>
                                            <p:strVal val="#ppt_h"/>
                                          </p:val>
                                        </p:tav>
                                      </p:tavLst>
                                    </p:anim>
                                    <p:animEffect transition="in" filter="fade">
                                      <p:cBhvr>
                                        <p:cTn id="235" dur="300"/>
                                        <p:tgtEl>
                                          <p:spTgt spid="15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P spid="71" grpId="0" build="p" animBg="1">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81" grpId="0" animBg="1"/>
      <p:bldP spid="82" grpId="0" build="p">
        <p:tmplLst>
          <p:tmpl lvl="1">
            <p:tnLst>
              <p:par>
                <p:cTn presetID="53" presetClass="entr" presetSubtype="16"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p:cTn dur="300" fill="hold"/>
                        <p:tgtEl>
                          <p:spTgt spid="82"/>
                        </p:tgtEl>
                        <p:attrNameLst>
                          <p:attrName>ppt_w</p:attrName>
                        </p:attrNameLst>
                      </p:cBhvr>
                      <p:tavLst>
                        <p:tav tm="0">
                          <p:val>
                            <p:fltVal val="0"/>
                          </p:val>
                        </p:tav>
                        <p:tav tm="100000">
                          <p:val>
                            <p:strVal val="#ppt_w"/>
                          </p:val>
                        </p:tav>
                      </p:tavLst>
                    </p:anim>
                    <p:anim calcmode="lin" valueType="num">
                      <p:cBhvr>
                        <p:cTn dur="300" fill="hold"/>
                        <p:tgtEl>
                          <p:spTgt spid="82"/>
                        </p:tgtEl>
                        <p:attrNameLst>
                          <p:attrName>ppt_h</p:attrName>
                        </p:attrNameLst>
                      </p:cBhvr>
                      <p:tavLst>
                        <p:tav tm="0">
                          <p:val>
                            <p:fltVal val="0"/>
                          </p:val>
                        </p:tav>
                        <p:tav tm="100000">
                          <p:val>
                            <p:strVal val="#ppt_h"/>
                          </p:val>
                        </p:tav>
                      </p:tavLst>
                    </p:anim>
                    <p:animEffect transition="in" filter="fade">
                      <p:cBhvr>
                        <p:cTn dur="300"/>
                        <p:tgtEl>
                          <p:spTgt spid="82"/>
                        </p:tgtEl>
                      </p:cBhvr>
                    </p:animEffect>
                  </p:childTnLst>
                </p:cTn>
              </p:par>
            </p:tnLst>
          </p:tmpl>
        </p:tmplLst>
      </p:bldP>
      <p:bldP spid="83" grpId="0" build="p">
        <p:tmplLst>
          <p:tmpl lvl="1">
            <p:tnLst>
              <p:par>
                <p:cTn presetID="53" presetClass="entr" presetSubtype="16"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300" fill="hold"/>
                        <p:tgtEl>
                          <p:spTgt spid="83"/>
                        </p:tgtEl>
                        <p:attrNameLst>
                          <p:attrName>ppt_w</p:attrName>
                        </p:attrNameLst>
                      </p:cBhvr>
                      <p:tavLst>
                        <p:tav tm="0">
                          <p:val>
                            <p:fltVal val="0"/>
                          </p:val>
                        </p:tav>
                        <p:tav tm="100000">
                          <p:val>
                            <p:strVal val="#ppt_w"/>
                          </p:val>
                        </p:tav>
                      </p:tavLst>
                    </p:anim>
                    <p:anim calcmode="lin" valueType="num">
                      <p:cBhvr>
                        <p:cTn dur="300" fill="hold"/>
                        <p:tgtEl>
                          <p:spTgt spid="83"/>
                        </p:tgtEl>
                        <p:attrNameLst>
                          <p:attrName>ppt_h</p:attrName>
                        </p:attrNameLst>
                      </p:cBhvr>
                      <p:tavLst>
                        <p:tav tm="0">
                          <p:val>
                            <p:fltVal val="0"/>
                          </p:val>
                        </p:tav>
                        <p:tav tm="100000">
                          <p:val>
                            <p:strVal val="#ppt_h"/>
                          </p:val>
                        </p:tav>
                      </p:tavLst>
                    </p:anim>
                    <p:animEffect transition="in" filter="fade">
                      <p:cBhvr>
                        <p:cTn dur="300"/>
                        <p:tgtEl>
                          <p:spTgt spid="83"/>
                        </p:tgtEl>
                      </p:cBhvr>
                    </p:animEffect>
                  </p:childTnLst>
                </p:cTn>
              </p:par>
            </p:tnLst>
          </p:tmpl>
        </p:tmplLst>
      </p:bldP>
      <p:bldP spid="131" grpId="0"/>
      <p:bldP spid="132" grpId="0" build="p" animBg="1">
        <p:tmplLst>
          <p:tmpl lvl="1">
            <p:tnLst>
              <p:par>
                <p:cTn presetID="53" presetClass="entr" presetSubtype="16" fill="hold" nodeType="afterEffect">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p:cTn dur="300" fill="hold"/>
                        <p:tgtEl>
                          <p:spTgt spid="132"/>
                        </p:tgtEl>
                        <p:attrNameLst>
                          <p:attrName>ppt_w</p:attrName>
                        </p:attrNameLst>
                      </p:cBhvr>
                      <p:tavLst>
                        <p:tav tm="0">
                          <p:val>
                            <p:fltVal val="0"/>
                          </p:val>
                        </p:tav>
                        <p:tav tm="100000">
                          <p:val>
                            <p:strVal val="#ppt_w"/>
                          </p:val>
                        </p:tav>
                      </p:tavLst>
                    </p:anim>
                    <p:anim calcmode="lin" valueType="num">
                      <p:cBhvr>
                        <p:cTn dur="300" fill="hold"/>
                        <p:tgtEl>
                          <p:spTgt spid="132"/>
                        </p:tgtEl>
                        <p:attrNameLst>
                          <p:attrName>ppt_h</p:attrName>
                        </p:attrNameLst>
                      </p:cBhvr>
                      <p:tavLst>
                        <p:tav tm="0">
                          <p:val>
                            <p:fltVal val="0"/>
                          </p:val>
                        </p:tav>
                        <p:tav tm="100000">
                          <p:val>
                            <p:strVal val="#ppt_h"/>
                          </p:val>
                        </p:tav>
                      </p:tavLst>
                    </p:anim>
                    <p:animEffect transition="in" filter="fade">
                      <p:cBhvr>
                        <p:cTn dur="300"/>
                        <p:tgtEl>
                          <p:spTgt spid="132"/>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132"/>
                        </p:tgtEl>
                        <p:attrNameLst>
                          <p:attrName>style.visibility</p:attrName>
                        </p:attrNameLst>
                      </p:cBhvr>
                      <p:to>
                        <p:strVal val="visible"/>
                      </p:to>
                    </p:set>
                    <p:anim calcmode="lin" valueType="num">
                      <p:cBhvr>
                        <p:cTn dur="300" fill="hold"/>
                        <p:tgtEl>
                          <p:spTgt spid="132"/>
                        </p:tgtEl>
                        <p:attrNameLst>
                          <p:attrName>ppt_w</p:attrName>
                        </p:attrNameLst>
                      </p:cBhvr>
                      <p:tavLst>
                        <p:tav tm="0">
                          <p:val>
                            <p:fltVal val="0"/>
                          </p:val>
                        </p:tav>
                        <p:tav tm="100000">
                          <p:val>
                            <p:strVal val="#ppt_w"/>
                          </p:val>
                        </p:tav>
                      </p:tavLst>
                    </p:anim>
                    <p:anim calcmode="lin" valueType="num">
                      <p:cBhvr>
                        <p:cTn dur="300" fill="hold"/>
                        <p:tgtEl>
                          <p:spTgt spid="132"/>
                        </p:tgtEl>
                        <p:attrNameLst>
                          <p:attrName>ppt_h</p:attrName>
                        </p:attrNameLst>
                      </p:cBhvr>
                      <p:tavLst>
                        <p:tav tm="0">
                          <p:val>
                            <p:fltVal val="0"/>
                          </p:val>
                        </p:tav>
                        <p:tav tm="100000">
                          <p:val>
                            <p:strVal val="#ppt_h"/>
                          </p:val>
                        </p:tav>
                      </p:tavLst>
                    </p:anim>
                    <p:animEffect transition="in" filter="fade">
                      <p:cBhvr>
                        <p:cTn dur="300"/>
                        <p:tgtEl>
                          <p:spTgt spid="132"/>
                        </p:tgtEl>
                      </p:cBhvr>
                    </p:animEffect>
                  </p:childTnLst>
                </p:cTn>
              </p:par>
            </p:tnLst>
          </p:tmpl>
        </p:tmplLst>
      </p:bldP>
      <p:bldP spid="133" grpId="0" animBg="1"/>
      <p:bldP spid="134" grpId="0" build="p">
        <p:tmplLst>
          <p:tmpl lvl="1">
            <p:tnLst>
              <p:par>
                <p:cTn presetID="53" presetClass="entr" presetSubtype="16" fill="hold" nodeType="afterEffect">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p:cTn dur="300" fill="hold"/>
                        <p:tgtEl>
                          <p:spTgt spid="134"/>
                        </p:tgtEl>
                        <p:attrNameLst>
                          <p:attrName>ppt_w</p:attrName>
                        </p:attrNameLst>
                      </p:cBhvr>
                      <p:tavLst>
                        <p:tav tm="0">
                          <p:val>
                            <p:fltVal val="0"/>
                          </p:val>
                        </p:tav>
                        <p:tav tm="100000">
                          <p:val>
                            <p:strVal val="#ppt_w"/>
                          </p:val>
                        </p:tav>
                      </p:tavLst>
                    </p:anim>
                    <p:anim calcmode="lin" valueType="num">
                      <p:cBhvr>
                        <p:cTn dur="300" fill="hold"/>
                        <p:tgtEl>
                          <p:spTgt spid="134"/>
                        </p:tgtEl>
                        <p:attrNameLst>
                          <p:attrName>ppt_h</p:attrName>
                        </p:attrNameLst>
                      </p:cBhvr>
                      <p:tavLst>
                        <p:tav tm="0">
                          <p:val>
                            <p:fltVal val="0"/>
                          </p:val>
                        </p:tav>
                        <p:tav tm="100000">
                          <p:val>
                            <p:strVal val="#ppt_h"/>
                          </p:val>
                        </p:tav>
                      </p:tavLst>
                    </p:anim>
                    <p:animEffect transition="in" filter="fade">
                      <p:cBhvr>
                        <p:cTn dur="300"/>
                        <p:tgtEl>
                          <p:spTgt spid="134"/>
                        </p:tgtEl>
                      </p:cBhvr>
                    </p:animEffect>
                  </p:childTnLst>
                </p:cTn>
              </p:par>
            </p:tnLst>
          </p:tmpl>
        </p:tmplLst>
      </p:bldP>
      <p:bldP spid="135" grpId="0" build="p">
        <p:tmplLst>
          <p:tmpl lvl="1">
            <p:tnLst>
              <p:par>
                <p:cTn presetID="53" presetClass="entr" presetSubtype="16" fill="hold" nodeType="afterEffect">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p:cTn dur="300" fill="hold"/>
                        <p:tgtEl>
                          <p:spTgt spid="135"/>
                        </p:tgtEl>
                        <p:attrNameLst>
                          <p:attrName>ppt_w</p:attrName>
                        </p:attrNameLst>
                      </p:cBhvr>
                      <p:tavLst>
                        <p:tav tm="0">
                          <p:val>
                            <p:fltVal val="0"/>
                          </p:val>
                        </p:tav>
                        <p:tav tm="100000">
                          <p:val>
                            <p:strVal val="#ppt_w"/>
                          </p:val>
                        </p:tav>
                      </p:tavLst>
                    </p:anim>
                    <p:anim calcmode="lin" valueType="num">
                      <p:cBhvr>
                        <p:cTn dur="300" fill="hold"/>
                        <p:tgtEl>
                          <p:spTgt spid="135"/>
                        </p:tgtEl>
                        <p:attrNameLst>
                          <p:attrName>ppt_h</p:attrName>
                        </p:attrNameLst>
                      </p:cBhvr>
                      <p:tavLst>
                        <p:tav tm="0">
                          <p:val>
                            <p:fltVal val="0"/>
                          </p:val>
                        </p:tav>
                        <p:tav tm="100000">
                          <p:val>
                            <p:strVal val="#ppt_h"/>
                          </p:val>
                        </p:tav>
                      </p:tavLst>
                    </p:anim>
                    <p:animEffect transition="in" filter="fade">
                      <p:cBhvr>
                        <p:cTn dur="300"/>
                        <p:tgtEl>
                          <p:spTgt spid="135"/>
                        </p:tgtEl>
                      </p:cBhvr>
                    </p:animEffect>
                  </p:childTnLst>
                </p:cTn>
              </p:par>
            </p:tnLst>
          </p:tmpl>
        </p:tmplLst>
      </p:bldP>
      <p:bldP spid="136" grpId="0"/>
      <p:bldP spid="137" grpId="0" build="p" animBg="1">
        <p:tmplLst>
          <p:tmpl lvl="1">
            <p:tnLst>
              <p:par>
                <p:cTn presetID="53" presetClass="entr" presetSubtype="16" fill="hold" nodeType="afterEffect">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p:cTn dur="300" fill="hold"/>
                        <p:tgtEl>
                          <p:spTgt spid="137"/>
                        </p:tgtEl>
                        <p:attrNameLst>
                          <p:attrName>ppt_w</p:attrName>
                        </p:attrNameLst>
                      </p:cBhvr>
                      <p:tavLst>
                        <p:tav tm="0">
                          <p:val>
                            <p:fltVal val="0"/>
                          </p:val>
                        </p:tav>
                        <p:tav tm="100000">
                          <p:val>
                            <p:strVal val="#ppt_w"/>
                          </p:val>
                        </p:tav>
                      </p:tavLst>
                    </p:anim>
                    <p:anim calcmode="lin" valueType="num">
                      <p:cBhvr>
                        <p:cTn dur="300" fill="hold"/>
                        <p:tgtEl>
                          <p:spTgt spid="137"/>
                        </p:tgtEl>
                        <p:attrNameLst>
                          <p:attrName>ppt_h</p:attrName>
                        </p:attrNameLst>
                      </p:cBhvr>
                      <p:tavLst>
                        <p:tav tm="0">
                          <p:val>
                            <p:fltVal val="0"/>
                          </p:val>
                        </p:tav>
                        <p:tav tm="100000">
                          <p:val>
                            <p:strVal val="#ppt_h"/>
                          </p:val>
                        </p:tav>
                      </p:tavLst>
                    </p:anim>
                    <p:animEffect transition="in" filter="fade">
                      <p:cBhvr>
                        <p:cTn dur="300"/>
                        <p:tgtEl>
                          <p:spTgt spid="137"/>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137"/>
                        </p:tgtEl>
                        <p:attrNameLst>
                          <p:attrName>style.visibility</p:attrName>
                        </p:attrNameLst>
                      </p:cBhvr>
                      <p:to>
                        <p:strVal val="visible"/>
                      </p:to>
                    </p:set>
                    <p:anim calcmode="lin" valueType="num">
                      <p:cBhvr>
                        <p:cTn dur="300" fill="hold"/>
                        <p:tgtEl>
                          <p:spTgt spid="137"/>
                        </p:tgtEl>
                        <p:attrNameLst>
                          <p:attrName>ppt_w</p:attrName>
                        </p:attrNameLst>
                      </p:cBhvr>
                      <p:tavLst>
                        <p:tav tm="0">
                          <p:val>
                            <p:fltVal val="0"/>
                          </p:val>
                        </p:tav>
                        <p:tav tm="100000">
                          <p:val>
                            <p:strVal val="#ppt_w"/>
                          </p:val>
                        </p:tav>
                      </p:tavLst>
                    </p:anim>
                    <p:anim calcmode="lin" valueType="num">
                      <p:cBhvr>
                        <p:cTn dur="300" fill="hold"/>
                        <p:tgtEl>
                          <p:spTgt spid="137"/>
                        </p:tgtEl>
                        <p:attrNameLst>
                          <p:attrName>ppt_h</p:attrName>
                        </p:attrNameLst>
                      </p:cBhvr>
                      <p:tavLst>
                        <p:tav tm="0">
                          <p:val>
                            <p:fltVal val="0"/>
                          </p:val>
                        </p:tav>
                        <p:tav tm="100000">
                          <p:val>
                            <p:strVal val="#ppt_h"/>
                          </p:val>
                        </p:tav>
                      </p:tavLst>
                    </p:anim>
                    <p:animEffect transition="in" filter="fade">
                      <p:cBhvr>
                        <p:cTn dur="300"/>
                        <p:tgtEl>
                          <p:spTgt spid="137"/>
                        </p:tgtEl>
                      </p:cBhvr>
                    </p:animEffect>
                  </p:childTnLst>
                </p:cTn>
              </p:par>
            </p:tnLst>
          </p:tmpl>
        </p:tmplLst>
      </p:bldP>
      <p:bldP spid="138" grpId="0" animBg="1"/>
      <p:bldP spid="139" grpId="0" build="p">
        <p:tmplLst>
          <p:tmpl lvl="1">
            <p:tnLst>
              <p:par>
                <p:cTn presetID="53" presetClass="entr" presetSubtype="16" fill="hold" nodeType="afterEffect">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p:cTn dur="300" fill="hold"/>
                        <p:tgtEl>
                          <p:spTgt spid="139"/>
                        </p:tgtEl>
                        <p:attrNameLst>
                          <p:attrName>ppt_w</p:attrName>
                        </p:attrNameLst>
                      </p:cBhvr>
                      <p:tavLst>
                        <p:tav tm="0">
                          <p:val>
                            <p:fltVal val="0"/>
                          </p:val>
                        </p:tav>
                        <p:tav tm="100000">
                          <p:val>
                            <p:strVal val="#ppt_w"/>
                          </p:val>
                        </p:tav>
                      </p:tavLst>
                    </p:anim>
                    <p:anim calcmode="lin" valueType="num">
                      <p:cBhvr>
                        <p:cTn dur="300" fill="hold"/>
                        <p:tgtEl>
                          <p:spTgt spid="139"/>
                        </p:tgtEl>
                        <p:attrNameLst>
                          <p:attrName>ppt_h</p:attrName>
                        </p:attrNameLst>
                      </p:cBhvr>
                      <p:tavLst>
                        <p:tav tm="0">
                          <p:val>
                            <p:fltVal val="0"/>
                          </p:val>
                        </p:tav>
                        <p:tav tm="100000">
                          <p:val>
                            <p:strVal val="#ppt_h"/>
                          </p:val>
                        </p:tav>
                      </p:tavLst>
                    </p:anim>
                    <p:animEffect transition="in" filter="fade">
                      <p:cBhvr>
                        <p:cTn dur="300"/>
                        <p:tgtEl>
                          <p:spTgt spid="139"/>
                        </p:tgtEl>
                      </p:cBhvr>
                    </p:animEffect>
                  </p:childTnLst>
                </p:cTn>
              </p:par>
            </p:tnLst>
          </p:tmpl>
        </p:tmplLst>
      </p:bldP>
      <p:bldP spid="140" grpId="0" build="p">
        <p:tmplLst>
          <p:tmpl lvl="1">
            <p:tnLst>
              <p:par>
                <p:cTn presetID="53" presetClass="entr" presetSubtype="16" fill="hold" nodeType="afterEffect">
                  <p:stCondLst>
                    <p:cond delay="0"/>
                  </p:stCondLst>
                  <p:childTnLst>
                    <p:set>
                      <p:cBhvr>
                        <p:cTn dur="1" fill="hold">
                          <p:stCondLst>
                            <p:cond delay="0"/>
                          </p:stCondLst>
                        </p:cTn>
                        <p:tgtEl>
                          <p:spTgt spid="140"/>
                        </p:tgtEl>
                        <p:attrNameLst>
                          <p:attrName>style.visibility</p:attrName>
                        </p:attrNameLst>
                      </p:cBhvr>
                      <p:to>
                        <p:strVal val="visible"/>
                      </p:to>
                    </p:set>
                    <p:anim calcmode="lin" valueType="num">
                      <p:cBhvr>
                        <p:cTn dur="300" fill="hold"/>
                        <p:tgtEl>
                          <p:spTgt spid="140"/>
                        </p:tgtEl>
                        <p:attrNameLst>
                          <p:attrName>ppt_w</p:attrName>
                        </p:attrNameLst>
                      </p:cBhvr>
                      <p:tavLst>
                        <p:tav tm="0">
                          <p:val>
                            <p:fltVal val="0"/>
                          </p:val>
                        </p:tav>
                        <p:tav tm="100000">
                          <p:val>
                            <p:strVal val="#ppt_w"/>
                          </p:val>
                        </p:tav>
                      </p:tavLst>
                    </p:anim>
                    <p:anim calcmode="lin" valueType="num">
                      <p:cBhvr>
                        <p:cTn dur="300" fill="hold"/>
                        <p:tgtEl>
                          <p:spTgt spid="140"/>
                        </p:tgtEl>
                        <p:attrNameLst>
                          <p:attrName>ppt_h</p:attrName>
                        </p:attrNameLst>
                      </p:cBhvr>
                      <p:tavLst>
                        <p:tav tm="0">
                          <p:val>
                            <p:fltVal val="0"/>
                          </p:val>
                        </p:tav>
                        <p:tav tm="100000">
                          <p:val>
                            <p:strVal val="#ppt_h"/>
                          </p:val>
                        </p:tav>
                      </p:tavLst>
                    </p:anim>
                    <p:animEffect transition="in" filter="fade">
                      <p:cBhvr>
                        <p:cTn dur="300"/>
                        <p:tgtEl>
                          <p:spTgt spid="140"/>
                        </p:tgtEl>
                      </p:cBhvr>
                    </p:animEffect>
                  </p:childTnLst>
                </p:cTn>
              </p:par>
            </p:tnLst>
          </p:tmpl>
        </p:tmplLst>
      </p:bldP>
      <p:bldP spid="141" grpId="0"/>
      <p:bldP spid="142" grpId="0" build="p" animBg="1">
        <p:tmplLst>
          <p:tmpl lvl="1">
            <p:tnLst>
              <p:par>
                <p:cTn presetID="53" presetClass="entr" presetSubtype="16" fill="hold" nodeType="afterEffect">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p:cTn dur="300" fill="hold"/>
                        <p:tgtEl>
                          <p:spTgt spid="142"/>
                        </p:tgtEl>
                        <p:attrNameLst>
                          <p:attrName>ppt_w</p:attrName>
                        </p:attrNameLst>
                      </p:cBhvr>
                      <p:tavLst>
                        <p:tav tm="0">
                          <p:val>
                            <p:fltVal val="0"/>
                          </p:val>
                        </p:tav>
                        <p:tav tm="100000">
                          <p:val>
                            <p:strVal val="#ppt_w"/>
                          </p:val>
                        </p:tav>
                      </p:tavLst>
                    </p:anim>
                    <p:anim calcmode="lin" valueType="num">
                      <p:cBhvr>
                        <p:cTn dur="300" fill="hold"/>
                        <p:tgtEl>
                          <p:spTgt spid="142"/>
                        </p:tgtEl>
                        <p:attrNameLst>
                          <p:attrName>ppt_h</p:attrName>
                        </p:attrNameLst>
                      </p:cBhvr>
                      <p:tavLst>
                        <p:tav tm="0">
                          <p:val>
                            <p:fltVal val="0"/>
                          </p:val>
                        </p:tav>
                        <p:tav tm="100000">
                          <p:val>
                            <p:strVal val="#ppt_h"/>
                          </p:val>
                        </p:tav>
                      </p:tavLst>
                    </p:anim>
                    <p:animEffect transition="in" filter="fade">
                      <p:cBhvr>
                        <p:cTn dur="300"/>
                        <p:tgtEl>
                          <p:spTgt spid="142"/>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p:cTn dur="300" fill="hold"/>
                        <p:tgtEl>
                          <p:spTgt spid="142"/>
                        </p:tgtEl>
                        <p:attrNameLst>
                          <p:attrName>ppt_w</p:attrName>
                        </p:attrNameLst>
                      </p:cBhvr>
                      <p:tavLst>
                        <p:tav tm="0">
                          <p:val>
                            <p:fltVal val="0"/>
                          </p:val>
                        </p:tav>
                        <p:tav tm="100000">
                          <p:val>
                            <p:strVal val="#ppt_w"/>
                          </p:val>
                        </p:tav>
                      </p:tavLst>
                    </p:anim>
                    <p:anim calcmode="lin" valueType="num">
                      <p:cBhvr>
                        <p:cTn dur="300" fill="hold"/>
                        <p:tgtEl>
                          <p:spTgt spid="142"/>
                        </p:tgtEl>
                        <p:attrNameLst>
                          <p:attrName>ppt_h</p:attrName>
                        </p:attrNameLst>
                      </p:cBhvr>
                      <p:tavLst>
                        <p:tav tm="0">
                          <p:val>
                            <p:fltVal val="0"/>
                          </p:val>
                        </p:tav>
                        <p:tav tm="100000">
                          <p:val>
                            <p:strVal val="#ppt_h"/>
                          </p:val>
                        </p:tav>
                      </p:tavLst>
                    </p:anim>
                    <p:animEffect transition="in" filter="fade">
                      <p:cBhvr>
                        <p:cTn dur="300"/>
                        <p:tgtEl>
                          <p:spTgt spid="142"/>
                        </p:tgtEl>
                      </p:cBhvr>
                    </p:animEffect>
                  </p:childTnLst>
                </p:cTn>
              </p:par>
            </p:tnLst>
          </p:tmpl>
        </p:tmplLst>
      </p:bldP>
      <p:bldP spid="143" grpId="0" animBg="1"/>
      <p:bldP spid="144" grpId="0" build="p">
        <p:tmplLst>
          <p:tmpl lvl="1">
            <p:tnLst>
              <p:par>
                <p:cTn presetID="53" presetClass="entr" presetSubtype="16" fill="hold" nodeType="afterEffect">
                  <p:stCondLst>
                    <p:cond delay="0"/>
                  </p:stCondLst>
                  <p:childTnLst>
                    <p:set>
                      <p:cBhvr>
                        <p:cTn dur="1" fill="hold">
                          <p:stCondLst>
                            <p:cond delay="0"/>
                          </p:stCondLst>
                        </p:cTn>
                        <p:tgtEl>
                          <p:spTgt spid="144"/>
                        </p:tgtEl>
                        <p:attrNameLst>
                          <p:attrName>style.visibility</p:attrName>
                        </p:attrNameLst>
                      </p:cBhvr>
                      <p:to>
                        <p:strVal val="visible"/>
                      </p:to>
                    </p:set>
                    <p:anim calcmode="lin" valueType="num">
                      <p:cBhvr>
                        <p:cTn dur="300" fill="hold"/>
                        <p:tgtEl>
                          <p:spTgt spid="144"/>
                        </p:tgtEl>
                        <p:attrNameLst>
                          <p:attrName>ppt_w</p:attrName>
                        </p:attrNameLst>
                      </p:cBhvr>
                      <p:tavLst>
                        <p:tav tm="0">
                          <p:val>
                            <p:fltVal val="0"/>
                          </p:val>
                        </p:tav>
                        <p:tav tm="100000">
                          <p:val>
                            <p:strVal val="#ppt_w"/>
                          </p:val>
                        </p:tav>
                      </p:tavLst>
                    </p:anim>
                    <p:anim calcmode="lin" valueType="num">
                      <p:cBhvr>
                        <p:cTn dur="300" fill="hold"/>
                        <p:tgtEl>
                          <p:spTgt spid="144"/>
                        </p:tgtEl>
                        <p:attrNameLst>
                          <p:attrName>ppt_h</p:attrName>
                        </p:attrNameLst>
                      </p:cBhvr>
                      <p:tavLst>
                        <p:tav tm="0">
                          <p:val>
                            <p:fltVal val="0"/>
                          </p:val>
                        </p:tav>
                        <p:tav tm="100000">
                          <p:val>
                            <p:strVal val="#ppt_h"/>
                          </p:val>
                        </p:tav>
                      </p:tavLst>
                    </p:anim>
                    <p:animEffect transition="in" filter="fade">
                      <p:cBhvr>
                        <p:cTn dur="300"/>
                        <p:tgtEl>
                          <p:spTgt spid="144"/>
                        </p:tgtEl>
                      </p:cBhvr>
                    </p:animEffect>
                  </p:childTnLst>
                </p:cTn>
              </p:par>
            </p:tnLst>
          </p:tmpl>
        </p:tmplLst>
      </p:bldP>
      <p:bldP spid="145" grpId="0" build="p">
        <p:tmplLst>
          <p:tmpl lvl="1">
            <p:tnLst>
              <p:par>
                <p:cTn presetID="53" presetClass="entr" presetSubtype="16" fill="hold" nodeType="afterEffect">
                  <p:stCondLst>
                    <p:cond delay="0"/>
                  </p:stCondLst>
                  <p:childTnLst>
                    <p:set>
                      <p:cBhvr>
                        <p:cTn dur="1" fill="hold">
                          <p:stCondLst>
                            <p:cond delay="0"/>
                          </p:stCondLst>
                        </p:cTn>
                        <p:tgtEl>
                          <p:spTgt spid="145"/>
                        </p:tgtEl>
                        <p:attrNameLst>
                          <p:attrName>style.visibility</p:attrName>
                        </p:attrNameLst>
                      </p:cBhvr>
                      <p:to>
                        <p:strVal val="visible"/>
                      </p:to>
                    </p:set>
                    <p:anim calcmode="lin" valueType="num">
                      <p:cBhvr>
                        <p:cTn dur="300" fill="hold"/>
                        <p:tgtEl>
                          <p:spTgt spid="145"/>
                        </p:tgtEl>
                        <p:attrNameLst>
                          <p:attrName>ppt_w</p:attrName>
                        </p:attrNameLst>
                      </p:cBhvr>
                      <p:tavLst>
                        <p:tav tm="0">
                          <p:val>
                            <p:fltVal val="0"/>
                          </p:val>
                        </p:tav>
                        <p:tav tm="100000">
                          <p:val>
                            <p:strVal val="#ppt_w"/>
                          </p:val>
                        </p:tav>
                      </p:tavLst>
                    </p:anim>
                    <p:anim calcmode="lin" valueType="num">
                      <p:cBhvr>
                        <p:cTn dur="300" fill="hold"/>
                        <p:tgtEl>
                          <p:spTgt spid="145"/>
                        </p:tgtEl>
                        <p:attrNameLst>
                          <p:attrName>ppt_h</p:attrName>
                        </p:attrNameLst>
                      </p:cBhvr>
                      <p:tavLst>
                        <p:tav tm="0">
                          <p:val>
                            <p:fltVal val="0"/>
                          </p:val>
                        </p:tav>
                        <p:tav tm="100000">
                          <p:val>
                            <p:strVal val="#ppt_h"/>
                          </p:val>
                        </p:tav>
                      </p:tavLst>
                    </p:anim>
                    <p:animEffect transition="in" filter="fade">
                      <p:cBhvr>
                        <p:cTn dur="300"/>
                        <p:tgtEl>
                          <p:spTgt spid="145"/>
                        </p:tgtEl>
                      </p:cBhvr>
                    </p:animEffect>
                  </p:childTnLst>
                </p:cTn>
              </p:par>
            </p:tnLst>
          </p:tmpl>
        </p:tmplLst>
      </p:bldP>
      <p:bldP spid="149" grpId="0"/>
      <p:bldP spid="150" grpId="0" build="p" animBg="1">
        <p:tmplLst>
          <p:tmpl lvl="1">
            <p:tnLst>
              <p:par>
                <p:cTn presetID="53" presetClass="entr" presetSubtype="16" fill="hold" nodeType="afterEffect">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p:cTn dur="300" fill="hold"/>
                        <p:tgtEl>
                          <p:spTgt spid="150"/>
                        </p:tgtEl>
                        <p:attrNameLst>
                          <p:attrName>ppt_w</p:attrName>
                        </p:attrNameLst>
                      </p:cBhvr>
                      <p:tavLst>
                        <p:tav tm="0">
                          <p:val>
                            <p:fltVal val="0"/>
                          </p:val>
                        </p:tav>
                        <p:tav tm="100000">
                          <p:val>
                            <p:strVal val="#ppt_w"/>
                          </p:val>
                        </p:tav>
                      </p:tavLst>
                    </p:anim>
                    <p:anim calcmode="lin" valueType="num">
                      <p:cBhvr>
                        <p:cTn dur="300" fill="hold"/>
                        <p:tgtEl>
                          <p:spTgt spid="150"/>
                        </p:tgtEl>
                        <p:attrNameLst>
                          <p:attrName>ppt_h</p:attrName>
                        </p:attrNameLst>
                      </p:cBhvr>
                      <p:tavLst>
                        <p:tav tm="0">
                          <p:val>
                            <p:fltVal val="0"/>
                          </p:val>
                        </p:tav>
                        <p:tav tm="100000">
                          <p:val>
                            <p:strVal val="#ppt_h"/>
                          </p:val>
                        </p:tav>
                      </p:tavLst>
                    </p:anim>
                    <p:animEffect transition="in" filter="fade">
                      <p:cBhvr>
                        <p:cTn dur="300"/>
                        <p:tgtEl>
                          <p:spTgt spid="150"/>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p:cTn dur="300" fill="hold"/>
                        <p:tgtEl>
                          <p:spTgt spid="150"/>
                        </p:tgtEl>
                        <p:attrNameLst>
                          <p:attrName>ppt_w</p:attrName>
                        </p:attrNameLst>
                      </p:cBhvr>
                      <p:tavLst>
                        <p:tav tm="0">
                          <p:val>
                            <p:fltVal val="0"/>
                          </p:val>
                        </p:tav>
                        <p:tav tm="100000">
                          <p:val>
                            <p:strVal val="#ppt_w"/>
                          </p:val>
                        </p:tav>
                      </p:tavLst>
                    </p:anim>
                    <p:anim calcmode="lin" valueType="num">
                      <p:cBhvr>
                        <p:cTn dur="300" fill="hold"/>
                        <p:tgtEl>
                          <p:spTgt spid="150"/>
                        </p:tgtEl>
                        <p:attrNameLst>
                          <p:attrName>ppt_h</p:attrName>
                        </p:attrNameLst>
                      </p:cBhvr>
                      <p:tavLst>
                        <p:tav tm="0">
                          <p:val>
                            <p:fltVal val="0"/>
                          </p:val>
                        </p:tav>
                        <p:tav tm="100000">
                          <p:val>
                            <p:strVal val="#ppt_h"/>
                          </p:val>
                        </p:tav>
                      </p:tavLst>
                    </p:anim>
                    <p:animEffect transition="in" filter="fade">
                      <p:cBhvr>
                        <p:cTn dur="300"/>
                        <p:tgtEl>
                          <p:spTgt spid="150"/>
                        </p:tgtEl>
                      </p:cBhvr>
                    </p:animEffect>
                  </p:childTnLst>
                </p:cTn>
              </p:par>
            </p:tnLst>
          </p:tmpl>
        </p:tmplLst>
      </p:bldP>
      <p:bldP spid="151" grpId="0" animBg="1"/>
      <p:bldP spid="152" grpId="0" build="p">
        <p:tmplLst>
          <p:tmpl lvl="1">
            <p:tnLst>
              <p:par>
                <p:cTn presetID="53" presetClass="entr" presetSubtype="16" fill="hold" nodeType="afterEffect">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p:cTn dur="300" fill="hold"/>
                        <p:tgtEl>
                          <p:spTgt spid="152"/>
                        </p:tgtEl>
                        <p:attrNameLst>
                          <p:attrName>ppt_w</p:attrName>
                        </p:attrNameLst>
                      </p:cBhvr>
                      <p:tavLst>
                        <p:tav tm="0">
                          <p:val>
                            <p:fltVal val="0"/>
                          </p:val>
                        </p:tav>
                        <p:tav tm="100000">
                          <p:val>
                            <p:strVal val="#ppt_w"/>
                          </p:val>
                        </p:tav>
                      </p:tavLst>
                    </p:anim>
                    <p:anim calcmode="lin" valueType="num">
                      <p:cBhvr>
                        <p:cTn dur="300" fill="hold"/>
                        <p:tgtEl>
                          <p:spTgt spid="152"/>
                        </p:tgtEl>
                        <p:attrNameLst>
                          <p:attrName>ppt_h</p:attrName>
                        </p:attrNameLst>
                      </p:cBhvr>
                      <p:tavLst>
                        <p:tav tm="0">
                          <p:val>
                            <p:fltVal val="0"/>
                          </p:val>
                        </p:tav>
                        <p:tav tm="100000">
                          <p:val>
                            <p:strVal val="#ppt_h"/>
                          </p:val>
                        </p:tav>
                      </p:tavLst>
                    </p:anim>
                    <p:animEffect transition="in" filter="fade">
                      <p:cBhvr>
                        <p:cTn dur="300"/>
                        <p:tgtEl>
                          <p:spTgt spid="152"/>
                        </p:tgtEl>
                      </p:cBhvr>
                    </p:animEffect>
                  </p:childTnLst>
                </p:cTn>
              </p:par>
            </p:tnLst>
          </p:tmpl>
        </p:tmplLst>
      </p:bldP>
      <p:bldP spid="153" grpId="0" build="p">
        <p:tmplLst>
          <p:tmpl lvl="1">
            <p:tnLst>
              <p:par>
                <p:cTn presetID="53" presetClass="entr" presetSubtype="16" fill="hold" nodeType="afterEffect">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p:cTn dur="300" fill="hold"/>
                        <p:tgtEl>
                          <p:spTgt spid="153"/>
                        </p:tgtEl>
                        <p:attrNameLst>
                          <p:attrName>ppt_w</p:attrName>
                        </p:attrNameLst>
                      </p:cBhvr>
                      <p:tavLst>
                        <p:tav tm="0">
                          <p:val>
                            <p:fltVal val="0"/>
                          </p:val>
                        </p:tav>
                        <p:tav tm="100000">
                          <p:val>
                            <p:strVal val="#ppt_w"/>
                          </p:val>
                        </p:tav>
                      </p:tavLst>
                    </p:anim>
                    <p:anim calcmode="lin" valueType="num">
                      <p:cBhvr>
                        <p:cTn dur="300" fill="hold"/>
                        <p:tgtEl>
                          <p:spTgt spid="153"/>
                        </p:tgtEl>
                        <p:attrNameLst>
                          <p:attrName>ppt_h</p:attrName>
                        </p:attrNameLst>
                      </p:cBhvr>
                      <p:tavLst>
                        <p:tav tm="0">
                          <p:val>
                            <p:fltVal val="0"/>
                          </p:val>
                        </p:tav>
                        <p:tav tm="100000">
                          <p:val>
                            <p:strVal val="#ppt_h"/>
                          </p:val>
                        </p:tav>
                      </p:tavLst>
                    </p:anim>
                    <p:animEffect transition="in" filter="fade">
                      <p:cBhvr>
                        <p:cTn dur="300"/>
                        <p:tgtEl>
                          <p:spTgt spid="153"/>
                        </p:tgtEl>
                      </p:cBhvr>
                    </p:animEffect>
                  </p:childTnLst>
                </p:cTn>
              </p:par>
            </p:tnLst>
          </p:tmpl>
        </p:tmplLst>
      </p:bldP>
      <p:bldP spid="154" grpId="0"/>
      <p:bldP spid="155" grpId="0" build="p" animBg="1">
        <p:tmplLst>
          <p:tmpl lvl="1">
            <p:tnLst>
              <p:par>
                <p:cTn presetID="53" presetClass="entr" presetSubtype="16" fill="hold" nodeType="afterEffect">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p:cTn dur="300" fill="hold"/>
                        <p:tgtEl>
                          <p:spTgt spid="155"/>
                        </p:tgtEl>
                        <p:attrNameLst>
                          <p:attrName>ppt_w</p:attrName>
                        </p:attrNameLst>
                      </p:cBhvr>
                      <p:tavLst>
                        <p:tav tm="0">
                          <p:val>
                            <p:fltVal val="0"/>
                          </p:val>
                        </p:tav>
                        <p:tav tm="100000">
                          <p:val>
                            <p:strVal val="#ppt_w"/>
                          </p:val>
                        </p:tav>
                      </p:tavLst>
                    </p:anim>
                    <p:anim calcmode="lin" valueType="num">
                      <p:cBhvr>
                        <p:cTn dur="300" fill="hold"/>
                        <p:tgtEl>
                          <p:spTgt spid="155"/>
                        </p:tgtEl>
                        <p:attrNameLst>
                          <p:attrName>ppt_h</p:attrName>
                        </p:attrNameLst>
                      </p:cBhvr>
                      <p:tavLst>
                        <p:tav tm="0">
                          <p:val>
                            <p:fltVal val="0"/>
                          </p:val>
                        </p:tav>
                        <p:tav tm="100000">
                          <p:val>
                            <p:strVal val="#ppt_h"/>
                          </p:val>
                        </p:tav>
                      </p:tavLst>
                    </p:anim>
                    <p:animEffect transition="in" filter="fade">
                      <p:cBhvr>
                        <p:cTn dur="300"/>
                        <p:tgtEl>
                          <p:spTgt spid="155"/>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p:cTn dur="300" fill="hold"/>
                        <p:tgtEl>
                          <p:spTgt spid="155"/>
                        </p:tgtEl>
                        <p:attrNameLst>
                          <p:attrName>ppt_w</p:attrName>
                        </p:attrNameLst>
                      </p:cBhvr>
                      <p:tavLst>
                        <p:tav tm="0">
                          <p:val>
                            <p:fltVal val="0"/>
                          </p:val>
                        </p:tav>
                        <p:tav tm="100000">
                          <p:val>
                            <p:strVal val="#ppt_w"/>
                          </p:val>
                        </p:tav>
                      </p:tavLst>
                    </p:anim>
                    <p:anim calcmode="lin" valueType="num">
                      <p:cBhvr>
                        <p:cTn dur="300" fill="hold"/>
                        <p:tgtEl>
                          <p:spTgt spid="155"/>
                        </p:tgtEl>
                        <p:attrNameLst>
                          <p:attrName>ppt_h</p:attrName>
                        </p:attrNameLst>
                      </p:cBhvr>
                      <p:tavLst>
                        <p:tav tm="0">
                          <p:val>
                            <p:fltVal val="0"/>
                          </p:val>
                        </p:tav>
                        <p:tav tm="100000">
                          <p:val>
                            <p:strVal val="#ppt_h"/>
                          </p:val>
                        </p:tav>
                      </p:tavLst>
                    </p:anim>
                    <p:animEffect transition="in" filter="fade">
                      <p:cBhvr>
                        <p:cTn dur="300"/>
                        <p:tgtEl>
                          <p:spTgt spid="155"/>
                        </p:tgtEl>
                      </p:cBhvr>
                    </p:animEffect>
                  </p:childTnLst>
                </p:cTn>
              </p:par>
            </p:tnLst>
          </p:tmpl>
        </p:tmplLst>
      </p:bldP>
      <p:bldP spid="156" grpId="0" animBg="1"/>
      <p:bldP spid="157" grpId="0" build="p">
        <p:tmplLst>
          <p:tmpl lvl="1">
            <p:tnLst>
              <p:par>
                <p:cTn presetID="53" presetClass="entr" presetSubtype="16" fill="hold" nodeType="afterEffect">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p:cTn dur="300" fill="hold"/>
                        <p:tgtEl>
                          <p:spTgt spid="157"/>
                        </p:tgtEl>
                        <p:attrNameLst>
                          <p:attrName>ppt_w</p:attrName>
                        </p:attrNameLst>
                      </p:cBhvr>
                      <p:tavLst>
                        <p:tav tm="0">
                          <p:val>
                            <p:fltVal val="0"/>
                          </p:val>
                        </p:tav>
                        <p:tav tm="100000">
                          <p:val>
                            <p:strVal val="#ppt_w"/>
                          </p:val>
                        </p:tav>
                      </p:tavLst>
                    </p:anim>
                    <p:anim calcmode="lin" valueType="num">
                      <p:cBhvr>
                        <p:cTn dur="300" fill="hold"/>
                        <p:tgtEl>
                          <p:spTgt spid="157"/>
                        </p:tgtEl>
                        <p:attrNameLst>
                          <p:attrName>ppt_h</p:attrName>
                        </p:attrNameLst>
                      </p:cBhvr>
                      <p:tavLst>
                        <p:tav tm="0">
                          <p:val>
                            <p:fltVal val="0"/>
                          </p:val>
                        </p:tav>
                        <p:tav tm="100000">
                          <p:val>
                            <p:strVal val="#ppt_h"/>
                          </p:val>
                        </p:tav>
                      </p:tavLst>
                    </p:anim>
                    <p:animEffect transition="in" filter="fade">
                      <p:cBhvr>
                        <p:cTn dur="300"/>
                        <p:tgtEl>
                          <p:spTgt spid="157"/>
                        </p:tgtEl>
                      </p:cBhvr>
                    </p:animEffect>
                  </p:childTnLst>
                </p:cTn>
              </p:par>
            </p:tnLst>
          </p:tmpl>
        </p:tmplLst>
      </p:bldP>
      <p:bldP spid="158" grpId="0" build="p">
        <p:tmplLst>
          <p:tmpl lvl="1">
            <p:tnLst>
              <p:par>
                <p:cTn presetID="53" presetClass="entr" presetSubtype="16" fill="hold" nodeType="afterEffect">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p:cTn dur="300" fill="hold"/>
                        <p:tgtEl>
                          <p:spTgt spid="158"/>
                        </p:tgtEl>
                        <p:attrNameLst>
                          <p:attrName>ppt_w</p:attrName>
                        </p:attrNameLst>
                      </p:cBhvr>
                      <p:tavLst>
                        <p:tav tm="0">
                          <p:val>
                            <p:fltVal val="0"/>
                          </p:val>
                        </p:tav>
                        <p:tav tm="100000">
                          <p:val>
                            <p:strVal val="#ppt_w"/>
                          </p:val>
                        </p:tav>
                      </p:tavLst>
                    </p:anim>
                    <p:anim calcmode="lin" valueType="num">
                      <p:cBhvr>
                        <p:cTn dur="300" fill="hold"/>
                        <p:tgtEl>
                          <p:spTgt spid="158"/>
                        </p:tgtEl>
                        <p:attrNameLst>
                          <p:attrName>ppt_h</p:attrName>
                        </p:attrNameLst>
                      </p:cBhvr>
                      <p:tavLst>
                        <p:tav tm="0">
                          <p:val>
                            <p:fltVal val="0"/>
                          </p:val>
                        </p:tav>
                        <p:tav tm="100000">
                          <p:val>
                            <p:strVal val="#ppt_h"/>
                          </p:val>
                        </p:tav>
                      </p:tavLst>
                    </p:anim>
                    <p:animEffect transition="in" filter="fade">
                      <p:cBhvr>
                        <p:cTn dur="300"/>
                        <p:tgtEl>
                          <p:spTgt spid="158"/>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lphabetic list with images 2">
    <p:spTree>
      <p:nvGrpSpPr>
        <p:cNvPr id="1" name=""/>
        <p:cNvGrpSpPr/>
        <p:nvPr/>
      </p:nvGrpSpPr>
      <p:grpSpPr>
        <a:xfrm>
          <a:off x="0" y="0"/>
          <a:ext cx="0" cy="0"/>
          <a:chOff x="0" y="0"/>
          <a:chExt cx="0" cy="0"/>
        </a:xfrm>
      </p:grpSpPr>
      <p:sp>
        <p:nvSpPr>
          <p:cNvPr id="2" name="Rectangle 1"/>
          <p:cNvSpPr/>
          <p:nvPr userDrawn="1"/>
        </p:nvSpPr>
        <p:spPr>
          <a:xfrm>
            <a:off x="2768947" y="3545633"/>
            <a:ext cx="9272215" cy="29190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Numeric</a:t>
            </a:r>
            <a:r>
              <a:rPr lang="es-ES_tradnl" dirty="0" smtClean="0"/>
              <a:t> </a:t>
            </a:r>
            <a:r>
              <a:rPr lang="es-ES_tradnl" dirty="0" err="1" smtClean="0"/>
              <a:t>list</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71" name="Text Placeholder 7"/>
          <p:cNvSpPr>
            <a:spLocks noGrp="1"/>
          </p:cNvSpPr>
          <p:nvPr>
            <p:ph type="body" sz="quarter" idx="21" hasCustomPrompt="1"/>
          </p:nvPr>
        </p:nvSpPr>
        <p:spPr>
          <a:xfrm>
            <a:off x="1545981" y="3545633"/>
            <a:ext cx="1222967" cy="2919030"/>
          </a:xfrm>
          <a:prstGeom prst="rect">
            <a:avLst/>
          </a:prstGeom>
          <a:solidFill>
            <a:schemeClr val="accent1">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A</a:t>
            </a:r>
          </a:p>
        </p:txBody>
      </p:sp>
      <p:sp>
        <p:nvSpPr>
          <p:cNvPr id="88" name="Text Placeholder 7"/>
          <p:cNvSpPr>
            <a:spLocks noGrp="1"/>
          </p:cNvSpPr>
          <p:nvPr>
            <p:ph type="body" sz="quarter" idx="22" hasCustomPrompt="1"/>
          </p:nvPr>
        </p:nvSpPr>
        <p:spPr>
          <a:xfrm>
            <a:off x="3143351" y="3905673"/>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89" name="Text Placeholder 2"/>
          <p:cNvSpPr>
            <a:spLocks noGrp="1"/>
          </p:cNvSpPr>
          <p:nvPr>
            <p:ph type="body" sz="quarter" idx="23" hasCustomPrompt="1"/>
          </p:nvPr>
        </p:nvSpPr>
        <p:spPr>
          <a:xfrm>
            <a:off x="3143351" y="4635492"/>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40" name="Rectangle 39"/>
          <p:cNvSpPr/>
          <p:nvPr userDrawn="1"/>
        </p:nvSpPr>
        <p:spPr>
          <a:xfrm>
            <a:off x="13647665" y="3545633"/>
            <a:ext cx="9272215" cy="29190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41" name="Text Placeholder 7"/>
          <p:cNvSpPr>
            <a:spLocks noGrp="1"/>
          </p:cNvSpPr>
          <p:nvPr>
            <p:ph type="body" sz="quarter" idx="36" hasCustomPrompt="1"/>
          </p:nvPr>
        </p:nvSpPr>
        <p:spPr>
          <a:xfrm>
            <a:off x="12424699" y="3545633"/>
            <a:ext cx="1222967" cy="2919030"/>
          </a:xfrm>
          <a:prstGeom prst="rect">
            <a:avLst/>
          </a:prstGeom>
          <a:solidFill>
            <a:schemeClr val="accent2">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B</a:t>
            </a:r>
          </a:p>
        </p:txBody>
      </p:sp>
      <p:sp>
        <p:nvSpPr>
          <p:cNvPr id="44" name="Text Placeholder 7"/>
          <p:cNvSpPr>
            <a:spLocks noGrp="1"/>
          </p:cNvSpPr>
          <p:nvPr>
            <p:ph type="body" sz="quarter" idx="39" hasCustomPrompt="1"/>
          </p:nvPr>
        </p:nvSpPr>
        <p:spPr>
          <a:xfrm>
            <a:off x="14022066" y="3905673"/>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5" name="Text Placeholder 2"/>
          <p:cNvSpPr>
            <a:spLocks noGrp="1"/>
          </p:cNvSpPr>
          <p:nvPr>
            <p:ph type="body" sz="quarter" idx="40" hasCustomPrompt="1"/>
          </p:nvPr>
        </p:nvSpPr>
        <p:spPr>
          <a:xfrm>
            <a:off x="14022066" y="4635492"/>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52" name="Picture Placeholder 3"/>
          <p:cNvSpPr>
            <a:spLocks noGrp="1"/>
          </p:cNvSpPr>
          <p:nvPr>
            <p:ph type="pic" sz="quarter" idx="43"/>
          </p:nvPr>
        </p:nvSpPr>
        <p:spPr>
          <a:xfrm>
            <a:off x="1546226" y="6464301"/>
            <a:ext cx="10494964" cy="3163302"/>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53" name="Picture Placeholder 3"/>
          <p:cNvSpPr>
            <a:spLocks noGrp="1"/>
          </p:cNvSpPr>
          <p:nvPr>
            <p:ph type="pic" sz="quarter" idx="44"/>
          </p:nvPr>
        </p:nvSpPr>
        <p:spPr>
          <a:xfrm>
            <a:off x="12439376" y="6464301"/>
            <a:ext cx="10461087" cy="3163302"/>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a:p>
        </p:txBody>
      </p:sp>
      <p:sp>
        <p:nvSpPr>
          <p:cNvPr id="54" name="Rectangle 53"/>
          <p:cNvSpPr/>
          <p:nvPr userDrawn="1"/>
        </p:nvSpPr>
        <p:spPr>
          <a:xfrm>
            <a:off x="2768947" y="9627603"/>
            <a:ext cx="9272215" cy="291903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55" name="Text Placeholder 7"/>
          <p:cNvSpPr>
            <a:spLocks noGrp="1"/>
          </p:cNvSpPr>
          <p:nvPr>
            <p:ph type="body" sz="quarter" idx="27"/>
          </p:nvPr>
        </p:nvSpPr>
        <p:spPr>
          <a:xfrm>
            <a:off x="1545981" y="9627603"/>
            <a:ext cx="1222967" cy="2919030"/>
          </a:xfrm>
          <a:prstGeom prst="rect">
            <a:avLst/>
          </a:prstGeom>
          <a:solidFill>
            <a:schemeClr val="accent3">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C</a:t>
            </a:r>
          </a:p>
        </p:txBody>
      </p:sp>
      <p:sp>
        <p:nvSpPr>
          <p:cNvPr id="56" name="Text Placeholder 7"/>
          <p:cNvSpPr>
            <a:spLocks noGrp="1"/>
          </p:cNvSpPr>
          <p:nvPr>
            <p:ph type="body" sz="quarter" idx="28" hasCustomPrompt="1"/>
          </p:nvPr>
        </p:nvSpPr>
        <p:spPr>
          <a:xfrm>
            <a:off x="3143351" y="9959705"/>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7" name="Text Placeholder 2"/>
          <p:cNvSpPr>
            <a:spLocks noGrp="1"/>
          </p:cNvSpPr>
          <p:nvPr>
            <p:ph type="body" sz="quarter" idx="29" hasCustomPrompt="1"/>
          </p:nvPr>
        </p:nvSpPr>
        <p:spPr>
          <a:xfrm>
            <a:off x="3143351" y="10689522"/>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58" name="Rectangle 57"/>
          <p:cNvSpPr/>
          <p:nvPr userDrawn="1"/>
        </p:nvSpPr>
        <p:spPr>
          <a:xfrm>
            <a:off x="13647665" y="9627603"/>
            <a:ext cx="9272215" cy="291903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59" name="Text Placeholder 7"/>
          <p:cNvSpPr>
            <a:spLocks noGrp="1"/>
          </p:cNvSpPr>
          <p:nvPr>
            <p:ph type="body" sz="quarter" idx="37" hasCustomPrompt="1"/>
          </p:nvPr>
        </p:nvSpPr>
        <p:spPr>
          <a:xfrm>
            <a:off x="12424699" y="9627603"/>
            <a:ext cx="1222967" cy="2919030"/>
          </a:xfrm>
          <a:prstGeom prst="rect">
            <a:avLst/>
          </a:prstGeom>
          <a:solidFill>
            <a:schemeClr val="accent4">
              <a:lumMod val="75000"/>
            </a:schemeClr>
          </a:solidFill>
          <a:effectLst/>
        </p:spPr>
        <p:txBody>
          <a:bodyPr vert="horz" lIns="0" tIns="103866" rIns="0" bIns="103866" anchor="ctr"/>
          <a:lstStyle>
            <a:lvl1pPr marL="0" indent="0" algn="ctr">
              <a:lnSpc>
                <a:spcPct val="100000"/>
              </a:lnSpc>
              <a:spcBef>
                <a:spcPts val="0"/>
              </a:spcBef>
              <a:buNone/>
              <a:defRPr sz="6400" b="0">
                <a:solidFill>
                  <a:schemeClr val="bg1"/>
                </a:solidFill>
                <a:latin typeface="Lato Light"/>
                <a:cs typeface="Lato Light"/>
              </a:defRPr>
            </a:lvl1pPr>
          </a:lstStyle>
          <a:p>
            <a:pPr lvl="0"/>
            <a:r>
              <a:rPr lang="es-ES_tradnl" dirty="0" smtClean="0"/>
              <a:t>D</a:t>
            </a:r>
          </a:p>
        </p:txBody>
      </p:sp>
      <p:sp>
        <p:nvSpPr>
          <p:cNvPr id="60" name="Text Placeholder 7"/>
          <p:cNvSpPr>
            <a:spLocks noGrp="1"/>
          </p:cNvSpPr>
          <p:nvPr>
            <p:ph type="body" sz="quarter" idx="41" hasCustomPrompt="1"/>
          </p:nvPr>
        </p:nvSpPr>
        <p:spPr>
          <a:xfrm>
            <a:off x="14022066" y="9959705"/>
            <a:ext cx="8630745"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1" name="Text Placeholder 2"/>
          <p:cNvSpPr>
            <a:spLocks noGrp="1"/>
          </p:cNvSpPr>
          <p:nvPr>
            <p:ph type="body" sz="quarter" idx="42" hasCustomPrompt="1"/>
          </p:nvPr>
        </p:nvSpPr>
        <p:spPr>
          <a:xfrm>
            <a:off x="14022066" y="10689522"/>
            <a:ext cx="8630745" cy="1527916"/>
          </a:xfrm>
          <a:prstGeom prst="rect">
            <a:avLst/>
          </a:prstGeom>
        </p:spPr>
        <p:txBody>
          <a:bodyPr vert="horz" lIns="0" tIns="0" rIns="0" bIns="0"/>
          <a:lstStyle>
            <a:lvl1pPr marL="0" indent="0" algn="l">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Tree>
    <p:extLst>
      <p:ext uri="{BB962C8B-B14F-4D97-AF65-F5344CB8AC3E}">
        <p14:creationId xmlns:p14="http://schemas.microsoft.com/office/powerpoint/2010/main" val="112852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300"/>
                                        <p:tgtEl>
                                          <p:spTgt spid="146">
                                            <p:txEl>
                                              <p:pRg st="0" end="0"/>
                                            </p:txEl>
                                          </p:spTgt>
                                        </p:tgtEl>
                                      </p:cBhvr>
                                    </p:animEffect>
                                    <p:anim calcmode="lin" valueType="num">
                                      <p:cBhvr>
                                        <p:cTn id="8" dur="3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300"/>
                                        <p:tgtEl>
                                          <p:spTgt spid="147"/>
                                        </p:tgtEl>
                                      </p:cBhvr>
                                    </p:animEffect>
                                  </p:childTnLst>
                                </p:cTn>
                              </p:par>
                            </p:childTnLst>
                          </p:cTn>
                        </p:par>
                        <p:par>
                          <p:cTn id="14" fill="hold">
                            <p:stCondLst>
                              <p:cond delay="600"/>
                            </p:stCondLst>
                            <p:childTnLst>
                              <p:par>
                                <p:cTn id="15" presetID="42" presetClass="entr" presetSubtype="0" fill="hold" grpId="0" nodeType="afterEffect">
                                  <p:stCondLst>
                                    <p:cond delay="0"/>
                                  </p:stCondLst>
                                  <p:childTnLst>
                                    <p:set>
                                      <p:cBhvr>
                                        <p:cTn id="16" dur="1" fill="hold">
                                          <p:stCondLst>
                                            <p:cond delay="0"/>
                                          </p:stCondLst>
                                        </p:cTn>
                                        <p:tgtEl>
                                          <p:spTgt spid="148">
                                            <p:txEl>
                                              <p:pRg st="0" end="0"/>
                                            </p:txEl>
                                          </p:spTgt>
                                        </p:tgtEl>
                                        <p:attrNameLst>
                                          <p:attrName>style.visibility</p:attrName>
                                        </p:attrNameLst>
                                      </p:cBhvr>
                                      <p:to>
                                        <p:strVal val="visible"/>
                                      </p:to>
                                    </p:set>
                                    <p:animEffect transition="in" filter="fade">
                                      <p:cBhvr>
                                        <p:cTn id="17" dur="300"/>
                                        <p:tgtEl>
                                          <p:spTgt spid="148">
                                            <p:txEl>
                                              <p:pRg st="0" end="0"/>
                                            </p:txEl>
                                          </p:spTgt>
                                        </p:tgtEl>
                                      </p:cBhvr>
                                    </p:animEffect>
                                    <p:anim calcmode="lin" valueType="num">
                                      <p:cBhvr>
                                        <p:cTn id="18" dur="3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9" dur="3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900"/>
                            </p:stCondLst>
                            <p:childTnLst>
                              <p:par>
                                <p:cTn id="21" presetID="10"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300"/>
                                        <p:tgtEl>
                                          <p:spTgt spid="2"/>
                                        </p:tgtEl>
                                      </p:cBhvr>
                                    </p:animEffect>
                                  </p:childTnLst>
                                </p:cTn>
                              </p:par>
                            </p:childTnLst>
                          </p:cTn>
                        </p:par>
                        <p:par>
                          <p:cTn id="24" fill="hold">
                            <p:stCondLst>
                              <p:cond delay="1200"/>
                            </p:stCondLst>
                            <p:childTnLst>
                              <p:par>
                                <p:cTn id="25" presetID="53" presetClass="entr" presetSubtype="16" fill="hold" grpId="0" nodeType="afterEffect">
                                  <p:stCondLst>
                                    <p:cond delay="0"/>
                                  </p:stCondLst>
                                  <p:childTnLst>
                                    <p:set>
                                      <p:cBhvr>
                                        <p:cTn id="26" dur="1" fill="hold">
                                          <p:stCondLst>
                                            <p:cond delay="0"/>
                                          </p:stCondLst>
                                        </p:cTn>
                                        <p:tgtEl>
                                          <p:spTgt spid="71">
                                            <p:bg/>
                                          </p:spTgt>
                                        </p:tgtEl>
                                        <p:attrNameLst>
                                          <p:attrName>style.visibility</p:attrName>
                                        </p:attrNameLst>
                                      </p:cBhvr>
                                      <p:to>
                                        <p:strVal val="visible"/>
                                      </p:to>
                                    </p:set>
                                    <p:anim calcmode="lin" valueType="num">
                                      <p:cBhvr>
                                        <p:cTn id="27" dur="300" fill="hold"/>
                                        <p:tgtEl>
                                          <p:spTgt spid="71">
                                            <p:bg/>
                                          </p:spTgt>
                                        </p:tgtEl>
                                        <p:attrNameLst>
                                          <p:attrName>ppt_w</p:attrName>
                                        </p:attrNameLst>
                                      </p:cBhvr>
                                      <p:tavLst>
                                        <p:tav tm="0">
                                          <p:val>
                                            <p:fltVal val="0"/>
                                          </p:val>
                                        </p:tav>
                                        <p:tav tm="100000">
                                          <p:val>
                                            <p:strVal val="#ppt_w"/>
                                          </p:val>
                                        </p:tav>
                                      </p:tavLst>
                                    </p:anim>
                                    <p:anim calcmode="lin" valueType="num">
                                      <p:cBhvr>
                                        <p:cTn id="28" dur="300" fill="hold"/>
                                        <p:tgtEl>
                                          <p:spTgt spid="71">
                                            <p:bg/>
                                          </p:spTgt>
                                        </p:tgtEl>
                                        <p:attrNameLst>
                                          <p:attrName>ppt_h</p:attrName>
                                        </p:attrNameLst>
                                      </p:cBhvr>
                                      <p:tavLst>
                                        <p:tav tm="0">
                                          <p:val>
                                            <p:fltVal val="0"/>
                                          </p:val>
                                        </p:tav>
                                        <p:tav tm="100000">
                                          <p:val>
                                            <p:strVal val="#ppt_h"/>
                                          </p:val>
                                        </p:tav>
                                      </p:tavLst>
                                    </p:anim>
                                    <p:animEffect transition="in" filter="fade">
                                      <p:cBhvr>
                                        <p:cTn id="29" dur="300"/>
                                        <p:tgtEl>
                                          <p:spTgt spid="71">
                                            <p:bg/>
                                          </p:spTgt>
                                        </p:tgtEl>
                                      </p:cBhvr>
                                    </p:animEffect>
                                  </p:childTnLst>
                                </p:cTn>
                              </p:par>
                            </p:childTnLst>
                          </p:cTn>
                        </p:par>
                        <p:par>
                          <p:cTn id="30" fill="hold">
                            <p:stCondLst>
                              <p:cond delay="1500"/>
                            </p:stCondLst>
                            <p:childTnLst>
                              <p:par>
                                <p:cTn id="31" presetID="53" presetClass="entr" presetSubtype="16" fill="hold" grpId="0" nodeType="afterEffect">
                                  <p:stCondLst>
                                    <p:cond delay="0"/>
                                  </p:stCondLst>
                                  <p:childTnLst>
                                    <p:set>
                                      <p:cBhvr>
                                        <p:cTn id="32" dur="1" fill="hold">
                                          <p:stCondLst>
                                            <p:cond delay="0"/>
                                          </p:stCondLst>
                                        </p:cTn>
                                        <p:tgtEl>
                                          <p:spTgt spid="71">
                                            <p:txEl>
                                              <p:pRg st="0" end="0"/>
                                            </p:txEl>
                                          </p:spTgt>
                                        </p:tgtEl>
                                        <p:attrNameLst>
                                          <p:attrName>style.visibility</p:attrName>
                                        </p:attrNameLst>
                                      </p:cBhvr>
                                      <p:to>
                                        <p:strVal val="visible"/>
                                      </p:to>
                                    </p:set>
                                    <p:anim calcmode="lin" valueType="num">
                                      <p:cBhvr>
                                        <p:cTn id="33"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34"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35" dur="300"/>
                                        <p:tgtEl>
                                          <p:spTgt spid="71">
                                            <p:txEl>
                                              <p:pRg st="0" end="0"/>
                                            </p:txEl>
                                          </p:spTgt>
                                        </p:tgtEl>
                                      </p:cBhvr>
                                    </p:animEffect>
                                  </p:childTnLst>
                                </p:cTn>
                              </p:par>
                            </p:childTnLst>
                          </p:cTn>
                        </p:par>
                        <p:par>
                          <p:cTn id="36" fill="hold">
                            <p:stCondLst>
                              <p:cond delay="1800"/>
                            </p:stCondLst>
                            <p:childTnLst>
                              <p:par>
                                <p:cTn id="37" presetID="53" presetClass="entr" presetSubtype="16" fill="hold" grpId="0" nodeType="afterEffect">
                                  <p:stCondLst>
                                    <p:cond delay="0"/>
                                  </p:stCondLst>
                                  <p:childTnLst>
                                    <p:set>
                                      <p:cBhvr>
                                        <p:cTn id="38" dur="1" fill="hold">
                                          <p:stCondLst>
                                            <p:cond delay="0"/>
                                          </p:stCondLst>
                                        </p:cTn>
                                        <p:tgtEl>
                                          <p:spTgt spid="88">
                                            <p:txEl>
                                              <p:pRg st="0" end="0"/>
                                            </p:txEl>
                                          </p:spTgt>
                                        </p:tgtEl>
                                        <p:attrNameLst>
                                          <p:attrName>style.visibility</p:attrName>
                                        </p:attrNameLst>
                                      </p:cBhvr>
                                      <p:to>
                                        <p:strVal val="visible"/>
                                      </p:to>
                                    </p:set>
                                    <p:anim calcmode="lin" valueType="num">
                                      <p:cBhvr>
                                        <p:cTn id="39" dur="300" fill="hold"/>
                                        <p:tgtEl>
                                          <p:spTgt spid="88">
                                            <p:txEl>
                                              <p:pRg st="0" end="0"/>
                                            </p:txEl>
                                          </p:spTgt>
                                        </p:tgtEl>
                                        <p:attrNameLst>
                                          <p:attrName>ppt_w</p:attrName>
                                        </p:attrNameLst>
                                      </p:cBhvr>
                                      <p:tavLst>
                                        <p:tav tm="0">
                                          <p:val>
                                            <p:fltVal val="0"/>
                                          </p:val>
                                        </p:tav>
                                        <p:tav tm="100000">
                                          <p:val>
                                            <p:strVal val="#ppt_w"/>
                                          </p:val>
                                        </p:tav>
                                      </p:tavLst>
                                    </p:anim>
                                    <p:anim calcmode="lin" valueType="num">
                                      <p:cBhvr>
                                        <p:cTn id="40" dur="300" fill="hold"/>
                                        <p:tgtEl>
                                          <p:spTgt spid="88">
                                            <p:txEl>
                                              <p:pRg st="0" end="0"/>
                                            </p:txEl>
                                          </p:spTgt>
                                        </p:tgtEl>
                                        <p:attrNameLst>
                                          <p:attrName>ppt_h</p:attrName>
                                        </p:attrNameLst>
                                      </p:cBhvr>
                                      <p:tavLst>
                                        <p:tav tm="0">
                                          <p:val>
                                            <p:fltVal val="0"/>
                                          </p:val>
                                        </p:tav>
                                        <p:tav tm="100000">
                                          <p:val>
                                            <p:strVal val="#ppt_h"/>
                                          </p:val>
                                        </p:tav>
                                      </p:tavLst>
                                    </p:anim>
                                    <p:animEffect transition="in" filter="fade">
                                      <p:cBhvr>
                                        <p:cTn id="41" dur="300"/>
                                        <p:tgtEl>
                                          <p:spTgt spid="88">
                                            <p:txEl>
                                              <p:pRg st="0" end="0"/>
                                            </p:txEl>
                                          </p:spTgt>
                                        </p:tgtEl>
                                      </p:cBhvr>
                                    </p:animEffect>
                                  </p:childTnLst>
                                </p:cTn>
                              </p:par>
                            </p:childTnLst>
                          </p:cTn>
                        </p:par>
                        <p:par>
                          <p:cTn id="42" fill="hold">
                            <p:stCondLst>
                              <p:cond delay="2100"/>
                            </p:stCondLst>
                            <p:childTnLst>
                              <p:par>
                                <p:cTn id="43" presetID="53" presetClass="entr" presetSubtype="16" fill="hold" grpId="0" nodeType="afterEffect">
                                  <p:stCondLst>
                                    <p:cond delay="0"/>
                                  </p:stCondLst>
                                  <p:childTnLst>
                                    <p:set>
                                      <p:cBhvr>
                                        <p:cTn id="44" dur="1" fill="hold">
                                          <p:stCondLst>
                                            <p:cond delay="0"/>
                                          </p:stCondLst>
                                        </p:cTn>
                                        <p:tgtEl>
                                          <p:spTgt spid="89">
                                            <p:txEl>
                                              <p:pRg st="0" end="0"/>
                                            </p:txEl>
                                          </p:spTgt>
                                        </p:tgtEl>
                                        <p:attrNameLst>
                                          <p:attrName>style.visibility</p:attrName>
                                        </p:attrNameLst>
                                      </p:cBhvr>
                                      <p:to>
                                        <p:strVal val="visible"/>
                                      </p:to>
                                    </p:set>
                                    <p:anim calcmode="lin" valueType="num">
                                      <p:cBhvr>
                                        <p:cTn id="45" dur="300" fill="hold"/>
                                        <p:tgtEl>
                                          <p:spTgt spid="89">
                                            <p:txEl>
                                              <p:pRg st="0" end="0"/>
                                            </p:txEl>
                                          </p:spTgt>
                                        </p:tgtEl>
                                        <p:attrNameLst>
                                          <p:attrName>ppt_w</p:attrName>
                                        </p:attrNameLst>
                                      </p:cBhvr>
                                      <p:tavLst>
                                        <p:tav tm="0">
                                          <p:val>
                                            <p:fltVal val="0"/>
                                          </p:val>
                                        </p:tav>
                                        <p:tav tm="100000">
                                          <p:val>
                                            <p:strVal val="#ppt_w"/>
                                          </p:val>
                                        </p:tav>
                                      </p:tavLst>
                                    </p:anim>
                                    <p:anim calcmode="lin" valueType="num">
                                      <p:cBhvr>
                                        <p:cTn id="46" dur="300" fill="hold"/>
                                        <p:tgtEl>
                                          <p:spTgt spid="89">
                                            <p:txEl>
                                              <p:pRg st="0" end="0"/>
                                            </p:txEl>
                                          </p:spTgt>
                                        </p:tgtEl>
                                        <p:attrNameLst>
                                          <p:attrName>ppt_h</p:attrName>
                                        </p:attrNameLst>
                                      </p:cBhvr>
                                      <p:tavLst>
                                        <p:tav tm="0">
                                          <p:val>
                                            <p:fltVal val="0"/>
                                          </p:val>
                                        </p:tav>
                                        <p:tav tm="100000">
                                          <p:val>
                                            <p:strVal val="#ppt_h"/>
                                          </p:val>
                                        </p:tav>
                                      </p:tavLst>
                                    </p:anim>
                                    <p:animEffect transition="in" filter="fade">
                                      <p:cBhvr>
                                        <p:cTn id="47" dur="300"/>
                                        <p:tgtEl>
                                          <p:spTgt spid="89">
                                            <p:txEl>
                                              <p:pRg st="0" end="0"/>
                                            </p:txEl>
                                          </p:spTgt>
                                        </p:tgtEl>
                                      </p:cBhvr>
                                    </p:animEffect>
                                  </p:childTnLst>
                                </p:cTn>
                              </p:par>
                            </p:childTnLst>
                          </p:cTn>
                        </p:par>
                        <p:par>
                          <p:cTn id="48" fill="hold">
                            <p:stCondLst>
                              <p:cond delay="2400"/>
                            </p:stCondLst>
                            <p:childTnLst>
                              <p:par>
                                <p:cTn id="49" presetID="10" presetClass="entr" presetSubtype="0" fill="hold" grpId="0"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300"/>
                                        <p:tgtEl>
                                          <p:spTgt spid="40"/>
                                        </p:tgtEl>
                                      </p:cBhvr>
                                    </p:animEffect>
                                  </p:childTnLst>
                                </p:cTn>
                              </p:par>
                            </p:childTnLst>
                          </p:cTn>
                        </p:par>
                        <p:par>
                          <p:cTn id="52" fill="hold">
                            <p:stCondLst>
                              <p:cond delay="2700"/>
                            </p:stCondLst>
                            <p:childTnLst>
                              <p:par>
                                <p:cTn id="53" presetID="53" presetClass="entr" presetSubtype="16" fill="hold" grpId="0" nodeType="afterEffect">
                                  <p:stCondLst>
                                    <p:cond delay="0"/>
                                  </p:stCondLst>
                                  <p:childTnLst>
                                    <p:set>
                                      <p:cBhvr>
                                        <p:cTn id="54" dur="1" fill="hold">
                                          <p:stCondLst>
                                            <p:cond delay="0"/>
                                          </p:stCondLst>
                                        </p:cTn>
                                        <p:tgtEl>
                                          <p:spTgt spid="41">
                                            <p:bg/>
                                          </p:spTgt>
                                        </p:tgtEl>
                                        <p:attrNameLst>
                                          <p:attrName>style.visibility</p:attrName>
                                        </p:attrNameLst>
                                      </p:cBhvr>
                                      <p:to>
                                        <p:strVal val="visible"/>
                                      </p:to>
                                    </p:set>
                                    <p:anim calcmode="lin" valueType="num">
                                      <p:cBhvr>
                                        <p:cTn id="55" dur="300" fill="hold"/>
                                        <p:tgtEl>
                                          <p:spTgt spid="41">
                                            <p:bg/>
                                          </p:spTgt>
                                        </p:tgtEl>
                                        <p:attrNameLst>
                                          <p:attrName>ppt_w</p:attrName>
                                        </p:attrNameLst>
                                      </p:cBhvr>
                                      <p:tavLst>
                                        <p:tav tm="0">
                                          <p:val>
                                            <p:fltVal val="0"/>
                                          </p:val>
                                        </p:tav>
                                        <p:tav tm="100000">
                                          <p:val>
                                            <p:strVal val="#ppt_w"/>
                                          </p:val>
                                        </p:tav>
                                      </p:tavLst>
                                    </p:anim>
                                    <p:anim calcmode="lin" valueType="num">
                                      <p:cBhvr>
                                        <p:cTn id="56" dur="300" fill="hold"/>
                                        <p:tgtEl>
                                          <p:spTgt spid="41">
                                            <p:bg/>
                                          </p:spTgt>
                                        </p:tgtEl>
                                        <p:attrNameLst>
                                          <p:attrName>ppt_h</p:attrName>
                                        </p:attrNameLst>
                                      </p:cBhvr>
                                      <p:tavLst>
                                        <p:tav tm="0">
                                          <p:val>
                                            <p:fltVal val="0"/>
                                          </p:val>
                                        </p:tav>
                                        <p:tav tm="100000">
                                          <p:val>
                                            <p:strVal val="#ppt_h"/>
                                          </p:val>
                                        </p:tav>
                                      </p:tavLst>
                                    </p:anim>
                                    <p:animEffect transition="in" filter="fade">
                                      <p:cBhvr>
                                        <p:cTn id="57" dur="300"/>
                                        <p:tgtEl>
                                          <p:spTgt spid="41">
                                            <p:bg/>
                                          </p:spTgt>
                                        </p:tgtEl>
                                      </p:cBhvr>
                                    </p:animEffect>
                                  </p:childTnLst>
                                </p:cTn>
                              </p:par>
                            </p:childTnLst>
                          </p:cTn>
                        </p:par>
                        <p:par>
                          <p:cTn id="58" fill="hold">
                            <p:stCondLst>
                              <p:cond delay="3000"/>
                            </p:stCondLst>
                            <p:childTnLst>
                              <p:par>
                                <p:cTn id="59" presetID="53" presetClass="entr" presetSubtype="16" fill="hold" grpId="0" nodeType="afterEffect">
                                  <p:stCondLst>
                                    <p:cond delay="0"/>
                                  </p:stCondLst>
                                  <p:childTnLst>
                                    <p:set>
                                      <p:cBhvr>
                                        <p:cTn id="60" dur="1" fill="hold">
                                          <p:stCondLst>
                                            <p:cond delay="0"/>
                                          </p:stCondLst>
                                        </p:cTn>
                                        <p:tgtEl>
                                          <p:spTgt spid="41">
                                            <p:txEl>
                                              <p:pRg st="0" end="0"/>
                                            </p:txEl>
                                          </p:spTgt>
                                        </p:tgtEl>
                                        <p:attrNameLst>
                                          <p:attrName>style.visibility</p:attrName>
                                        </p:attrNameLst>
                                      </p:cBhvr>
                                      <p:to>
                                        <p:strVal val="visible"/>
                                      </p:to>
                                    </p:set>
                                    <p:anim calcmode="lin" valueType="num">
                                      <p:cBhvr>
                                        <p:cTn id="61"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62"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63" dur="300"/>
                                        <p:tgtEl>
                                          <p:spTgt spid="41">
                                            <p:txEl>
                                              <p:pRg st="0" end="0"/>
                                            </p:txEl>
                                          </p:spTgt>
                                        </p:tgtEl>
                                      </p:cBhvr>
                                    </p:animEffect>
                                  </p:childTnLst>
                                </p:cTn>
                              </p:par>
                            </p:childTnLst>
                          </p:cTn>
                        </p:par>
                        <p:par>
                          <p:cTn id="64" fill="hold">
                            <p:stCondLst>
                              <p:cond delay="3300"/>
                            </p:stCondLst>
                            <p:childTnLst>
                              <p:par>
                                <p:cTn id="65" presetID="53" presetClass="entr" presetSubtype="16" fill="hold" grpId="0" nodeType="afterEffect">
                                  <p:stCondLst>
                                    <p:cond delay="0"/>
                                  </p:stCondLst>
                                  <p:childTnLst>
                                    <p:set>
                                      <p:cBhvr>
                                        <p:cTn id="66" dur="1" fill="hold">
                                          <p:stCondLst>
                                            <p:cond delay="0"/>
                                          </p:stCondLst>
                                        </p:cTn>
                                        <p:tgtEl>
                                          <p:spTgt spid="44">
                                            <p:txEl>
                                              <p:pRg st="0" end="0"/>
                                            </p:txEl>
                                          </p:spTgt>
                                        </p:tgtEl>
                                        <p:attrNameLst>
                                          <p:attrName>style.visibility</p:attrName>
                                        </p:attrNameLst>
                                      </p:cBhvr>
                                      <p:to>
                                        <p:strVal val="visible"/>
                                      </p:to>
                                    </p:set>
                                    <p:anim calcmode="lin" valueType="num">
                                      <p:cBhvr>
                                        <p:cTn id="67"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68"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69" dur="300"/>
                                        <p:tgtEl>
                                          <p:spTgt spid="44">
                                            <p:txEl>
                                              <p:pRg st="0" end="0"/>
                                            </p:txEl>
                                          </p:spTgt>
                                        </p:tgtEl>
                                      </p:cBhvr>
                                    </p:animEffect>
                                  </p:childTnLst>
                                </p:cTn>
                              </p:par>
                            </p:childTnLst>
                          </p:cTn>
                        </p:par>
                        <p:par>
                          <p:cTn id="70" fill="hold">
                            <p:stCondLst>
                              <p:cond delay="3600"/>
                            </p:stCondLst>
                            <p:childTnLst>
                              <p:par>
                                <p:cTn id="71" presetID="53" presetClass="entr" presetSubtype="16" fill="hold" grpId="0" nodeType="afterEffect">
                                  <p:stCondLst>
                                    <p:cond delay="0"/>
                                  </p:stCondLst>
                                  <p:childTnLst>
                                    <p:set>
                                      <p:cBhvr>
                                        <p:cTn id="72" dur="1" fill="hold">
                                          <p:stCondLst>
                                            <p:cond delay="0"/>
                                          </p:stCondLst>
                                        </p:cTn>
                                        <p:tgtEl>
                                          <p:spTgt spid="45">
                                            <p:txEl>
                                              <p:pRg st="0" end="0"/>
                                            </p:txEl>
                                          </p:spTgt>
                                        </p:tgtEl>
                                        <p:attrNameLst>
                                          <p:attrName>style.visibility</p:attrName>
                                        </p:attrNameLst>
                                      </p:cBhvr>
                                      <p:to>
                                        <p:strVal val="visible"/>
                                      </p:to>
                                    </p:set>
                                    <p:anim calcmode="lin" valueType="num">
                                      <p:cBhvr>
                                        <p:cTn id="73" dur="3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74" dur="3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75" dur="300"/>
                                        <p:tgtEl>
                                          <p:spTgt spid="45">
                                            <p:txEl>
                                              <p:pRg st="0" end="0"/>
                                            </p:txEl>
                                          </p:spTgt>
                                        </p:tgtEl>
                                      </p:cBhvr>
                                    </p:animEffect>
                                  </p:childTnLst>
                                </p:cTn>
                              </p:par>
                            </p:childTnLst>
                          </p:cTn>
                        </p:par>
                        <p:par>
                          <p:cTn id="76" fill="hold">
                            <p:stCondLst>
                              <p:cond delay="3900"/>
                            </p:stCondLst>
                            <p:childTnLst>
                              <p:par>
                                <p:cTn id="77" presetID="53" presetClass="entr" presetSubtype="16" fill="hold" grpId="0" nodeType="afterEffect" nodePh="1">
                                  <p:stCondLst>
                                    <p:cond delay="0"/>
                                  </p:stCondLst>
                                  <p:endCondLst>
                                    <p:cond evt="begin" delay="0">
                                      <p:tn val="77"/>
                                    </p:cond>
                                  </p:endCondLst>
                                  <p:childTnLst>
                                    <p:set>
                                      <p:cBhvr>
                                        <p:cTn id="78" dur="1" fill="hold">
                                          <p:stCondLst>
                                            <p:cond delay="0"/>
                                          </p:stCondLst>
                                        </p:cTn>
                                        <p:tgtEl>
                                          <p:spTgt spid="52"/>
                                        </p:tgtEl>
                                        <p:attrNameLst>
                                          <p:attrName>style.visibility</p:attrName>
                                        </p:attrNameLst>
                                      </p:cBhvr>
                                      <p:to>
                                        <p:strVal val="visible"/>
                                      </p:to>
                                    </p:set>
                                    <p:anim calcmode="lin" valueType="num">
                                      <p:cBhvr>
                                        <p:cTn id="79" dur="300" fill="hold"/>
                                        <p:tgtEl>
                                          <p:spTgt spid="52"/>
                                        </p:tgtEl>
                                        <p:attrNameLst>
                                          <p:attrName>ppt_w</p:attrName>
                                        </p:attrNameLst>
                                      </p:cBhvr>
                                      <p:tavLst>
                                        <p:tav tm="0">
                                          <p:val>
                                            <p:fltVal val="0"/>
                                          </p:val>
                                        </p:tav>
                                        <p:tav tm="100000">
                                          <p:val>
                                            <p:strVal val="#ppt_w"/>
                                          </p:val>
                                        </p:tav>
                                      </p:tavLst>
                                    </p:anim>
                                    <p:anim calcmode="lin" valueType="num">
                                      <p:cBhvr>
                                        <p:cTn id="80" dur="300" fill="hold"/>
                                        <p:tgtEl>
                                          <p:spTgt spid="52"/>
                                        </p:tgtEl>
                                        <p:attrNameLst>
                                          <p:attrName>ppt_h</p:attrName>
                                        </p:attrNameLst>
                                      </p:cBhvr>
                                      <p:tavLst>
                                        <p:tav tm="0">
                                          <p:val>
                                            <p:fltVal val="0"/>
                                          </p:val>
                                        </p:tav>
                                        <p:tav tm="100000">
                                          <p:val>
                                            <p:strVal val="#ppt_h"/>
                                          </p:val>
                                        </p:tav>
                                      </p:tavLst>
                                    </p:anim>
                                    <p:animEffect transition="in" filter="fade">
                                      <p:cBhvr>
                                        <p:cTn id="81" dur="300"/>
                                        <p:tgtEl>
                                          <p:spTgt spid="52"/>
                                        </p:tgtEl>
                                      </p:cBhvr>
                                    </p:animEffect>
                                  </p:childTnLst>
                                </p:cTn>
                              </p:par>
                            </p:childTnLst>
                          </p:cTn>
                        </p:par>
                        <p:par>
                          <p:cTn id="82" fill="hold">
                            <p:stCondLst>
                              <p:cond delay="4200"/>
                            </p:stCondLst>
                            <p:childTnLst>
                              <p:par>
                                <p:cTn id="83" presetID="53" presetClass="entr" presetSubtype="16" fill="hold" grpId="0" nodeType="afterEffect" nodePh="1">
                                  <p:stCondLst>
                                    <p:cond delay="0"/>
                                  </p:stCondLst>
                                  <p:endCondLst>
                                    <p:cond evt="begin" delay="0">
                                      <p:tn val="83"/>
                                    </p:cond>
                                  </p:endCondLst>
                                  <p:childTnLst>
                                    <p:set>
                                      <p:cBhvr>
                                        <p:cTn id="84" dur="1" fill="hold">
                                          <p:stCondLst>
                                            <p:cond delay="0"/>
                                          </p:stCondLst>
                                        </p:cTn>
                                        <p:tgtEl>
                                          <p:spTgt spid="53"/>
                                        </p:tgtEl>
                                        <p:attrNameLst>
                                          <p:attrName>style.visibility</p:attrName>
                                        </p:attrNameLst>
                                      </p:cBhvr>
                                      <p:to>
                                        <p:strVal val="visible"/>
                                      </p:to>
                                    </p:set>
                                    <p:anim calcmode="lin" valueType="num">
                                      <p:cBhvr>
                                        <p:cTn id="85" dur="300" fill="hold"/>
                                        <p:tgtEl>
                                          <p:spTgt spid="53"/>
                                        </p:tgtEl>
                                        <p:attrNameLst>
                                          <p:attrName>ppt_w</p:attrName>
                                        </p:attrNameLst>
                                      </p:cBhvr>
                                      <p:tavLst>
                                        <p:tav tm="0">
                                          <p:val>
                                            <p:fltVal val="0"/>
                                          </p:val>
                                        </p:tav>
                                        <p:tav tm="100000">
                                          <p:val>
                                            <p:strVal val="#ppt_w"/>
                                          </p:val>
                                        </p:tav>
                                      </p:tavLst>
                                    </p:anim>
                                    <p:anim calcmode="lin" valueType="num">
                                      <p:cBhvr>
                                        <p:cTn id="86" dur="300" fill="hold"/>
                                        <p:tgtEl>
                                          <p:spTgt spid="53"/>
                                        </p:tgtEl>
                                        <p:attrNameLst>
                                          <p:attrName>ppt_h</p:attrName>
                                        </p:attrNameLst>
                                      </p:cBhvr>
                                      <p:tavLst>
                                        <p:tav tm="0">
                                          <p:val>
                                            <p:fltVal val="0"/>
                                          </p:val>
                                        </p:tav>
                                        <p:tav tm="100000">
                                          <p:val>
                                            <p:strVal val="#ppt_h"/>
                                          </p:val>
                                        </p:tav>
                                      </p:tavLst>
                                    </p:anim>
                                    <p:animEffect transition="in" filter="fade">
                                      <p:cBhvr>
                                        <p:cTn id="87" dur="300"/>
                                        <p:tgtEl>
                                          <p:spTgt spid="53"/>
                                        </p:tgtEl>
                                      </p:cBhvr>
                                    </p:animEffect>
                                  </p:childTnLst>
                                </p:cTn>
                              </p:par>
                            </p:childTnLst>
                          </p:cTn>
                        </p:par>
                        <p:par>
                          <p:cTn id="88" fill="hold">
                            <p:stCondLst>
                              <p:cond delay="4500"/>
                            </p:stCondLst>
                            <p:childTnLst>
                              <p:par>
                                <p:cTn id="89" presetID="10" presetClass="entr" presetSubtype="0" fill="hold" grpId="0" nodeType="after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fade">
                                      <p:cBhvr>
                                        <p:cTn id="91" dur="300"/>
                                        <p:tgtEl>
                                          <p:spTgt spid="54"/>
                                        </p:tgtEl>
                                      </p:cBhvr>
                                    </p:animEffect>
                                  </p:childTnLst>
                                </p:cTn>
                              </p:par>
                            </p:childTnLst>
                          </p:cTn>
                        </p:par>
                        <p:par>
                          <p:cTn id="92" fill="hold">
                            <p:stCondLst>
                              <p:cond delay="4800"/>
                            </p:stCondLst>
                            <p:childTnLst>
                              <p:par>
                                <p:cTn id="93" presetID="53" presetClass="entr" presetSubtype="16" fill="hold" grpId="0" nodeType="afterEffect">
                                  <p:stCondLst>
                                    <p:cond delay="0"/>
                                  </p:stCondLst>
                                  <p:childTnLst>
                                    <p:set>
                                      <p:cBhvr>
                                        <p:cTn id="94" dur="1" fill="hold">
                                          <p:stCondLst>
                                            <p:cond delay="0"/>
                                          </p:stCondLst>
                                        </p:cTn>
                                        <p:tgtEl>
                                          <p:spTgt spid="55">
                                            <p:bg/>
                                          </p:spTgt>
                                        </p:tgtEl>
                                        <p:attrNameLst>
                                          <p:attrName>style.visibility</p:attrName>
                                        </p:attrNameLst>
                                      </p:cBhvr>
                                      <p:to>
                                        <p:strVal val="visible"/>
                                      </p:to>
                                    </p:set>
                                    <p:anim calcmode="lin" valueType="num">
                                      <p:cBhvr>
                                        <p:cTn id="95" dur="300" fill="hold"/>
                                        <p:tgtEl>
                                          <p:spTgt spid="55">
                                            <p:bg/>
                                          </p:spTgt>
                                        </p:tgtEl>
                                        <p:attrNameLst>
                                          <p:attrName>ppt_w</p:attrName>
                                        </p:attrNameLst>
                                      </p:cBhvr>
                                      <p:tavLst>
                                        <p:tav tm="0">
                                          <p:val>
                                            <p:fltVal val="0"/>
                                          </p:val>
                                        </p:tav>
                                        <p:tav tm="100000">
                                          <p:val>
                                            <p:strVal val="#ppt_w"/>
                                          </p:val>
                                        </p:tav>
                                      </p:tavLst>
                                    </p:anim>
                                    <p:anim calcmode="lin" valueType="num">
                                      <p:cBhvr>
                                        <p:cTn id="96" dur="300" fill="hold"/>
                                        <p:tgtEl>
                                          <p:spTgt spid="55">
                                            <p:bg/>
                                          </p:spTgt>
                                        </p:tgtEl>
                                        <p:attrNameLst>
                                          <p:attrName>ppt_h</p:attrName>
                                        </p:attrNameLst>
                                      </p:cBhvr>
                                      <p:tavLst>
                                        <p:tav tm="0">
                                          <p:val>
                                            <p:fltVal val="0"/>
                                          </p:val>
                                        </p:tav>
                                        <p:tav tm="100000">
                                          <p:val>
                                            <p:strVal val="#ppt_h"/>
                                          </p:val>
                                        </p:tav>
                                      </p:tavLst>
                                    </p:anim>
                                    <p:animEffect transition="in" filter="fade">
                                      <p:cBhvr>
                                        <p:cTn id="97" dur="300"/>
                                        <p:tgtEl>
                                          <p:spTgt spid="55">
                                            <p:bg/>
                                          </p:spTgt>
                                        </p:tgtEl>
                                      </p:cBhvr>
                                    </p:animEffect>
                                  </p:childTnLst>
                                </p:cTn>
                              </p:par>
                            </p:childTnLst>
                          </p:cTn>
                        </p:par>
                        <p:par>
                          <p:cTn id="98" fill="hold">
                            <p:stCondLst>
                              <p:cond delay="5100"/>
                            </p:stCondLst>
                            <p:childTnLst>
                              <p:par>
                                <p:cTn id="99" presetID="53" presetClass="entr" presetSubtype="16" fill="hold" grpId="0" nodeType="afterEffect">
                                  <p:stCondLst>
                                    <p:cond delay="0"/>
                                  </p:stCondLst>
                                  <p:childTnLst>
                                    <p:set>
                                      <p:cBhvr>
                                        <p:cTn id="100" dur="1" fill="hold">
                                          <p:stCondLst>
                                            <p:cond delay="0"/>
                                          </p:stCondLst>
                                        </p:cTn>
                                        <p:tgtEl>
                                          <p:spTgt spid="55">
                                            <p:txEl>
                                              <p:pRg st="0" end="0"/>
                                            </p:txEl>
                                          </p:spTgt>
                                        </p:tgtEl>
                                        <p:attrNameLst>
                                          <p:attrName>style.visibility</p:attrName>
                                        </p:attrNameLst>
                                      </p:cBhvr>
                                      <p:to>
                                        <p:strVal val="visible"/>
                                      </p:to>
                                    </p:set>
                                    <p:anim calcmode="lin" valueType="num">
                                      <p:cBhvr>
                                        <p:cTn id="101" dur="3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102" dur="3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103" dur="300"/>
                                        <p:tgtEl>
                                          <p:spTgt spid="55">
                                            <p:txEl>
                                              <p:pRg st="0" end="0"/>
                                            </p:txEl>
                                          </p:spTgt>
                                        </p:tgtEl>
                                      </p:cBhvr>
                                    </p:animEffect>
                                  </p:childTnLst>
                                </p:cTn>
                              </p:par>
                            </p:childTnLst>
                          </p:cTn>
                        </p:par>
                        <p:par>
                          <p:cTn id="104" fill="hold">
                            <p:stCondLst>
                              <p:cond delay="5400"/>
                            </p:stCondLst>
                            <p:childTnLst>
                              <p:par>
                                <p:cTn id="105" presetID="53" presetClass="entr" presetSubtype="16" fill="hold" grpId="0" nodeType="afterEffect">
                                  <p:stCondLst>
                                    <p:cond delay="0"/>
                                  </p:stCondLst>
                                  <p:childTnLst>
                                    <p:set>
                                      <p:cBhvr>
                                        <p:cTn id="106" dur="1" fill="hold">
                                          <p:stCondLst>
                                            <p:cond delay="0"/>
                                          </p:stCondLst>
                                        </p:cTn>
                                        <p:tgtEl>
                                          <p:spTgt spid="56">
                                            <p:txEl>
                                              <p:pRg st="0" end="0"/>
                                            </p:txEl>
                                          </p:spTgt>
                                        </p:tgtEl>
                                        <p:attrNameLst>
                                          <p:attrName>style.visibility</p:attrName>
                                        </p:attrNameLst>
                                      </p:cBhvr>
                                      <p:to>
                                        <p:strVal val="visible"/>
                                      </p:to>
                                    </p:set>
                                    <p:anim calcmode="lin" valueType="num">
                                      <p:cBhvr>
                                        <p:cTn id="107" dur="3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56">
                                            <p:txEl>
                                              <p:pRg st="0" end="0"/>
                                            </p:txEl>
                                          </p:spTgt>
                                        </p:tgtEl>
                                      </p:cBhvr>
                                    </p:animEffect>
                                  </p:childTnLst>
                                </p:cTn>
                              </p:par>
                            </p:childTnLst>
                          </p:cTn>
                        </p:par>
                        <p:par>
                          <p:cTn id="110" fill="hold">
                            <p:stCondLst>
                              <p:cond delay="5700"/>
                            </p:stCondLst>
                            <p:childTnLst>
                              <p:par>
                                <p:cTn id="111" presetID="53" presetClass="entr" presetSubtype="16" fill="hold" grpId="0" nodeType="afterEffect">
                                  <p:stCondLst>
                                    <p:cond delay="0"/>
                                  </p:stCondLst>
                                  <p:childTnLst>
                                    <p:set>
                                      <p:cBhvr>
                                        <p:cTn id="112" dur="1" fill="hold">
                                          <p:stCondLst>
                                            <p:cond delay="0"/>
                                          </p:stCondLst>
                                        </p:cTn>
                                        <p:tgtEl>
                                          <p:spTgt spid="57">
                                            <p:txEl>
                                              <p:pRg st="0" end="0"/>
                                            </p:txEl>
                                          </p:spTgt>
                                        </p:tgtEl>
                                        <p:attrNameLst>
                                          <p:attrName>style.visibility</p:attrName>
                                        </p:attrNameLst>
                                      </p:cBhvr>
                                      <p:to>
                                        <p:strVal val="visible"/>
                                      </p:to>
                                    </p:set>
                                    <p:anim calcmode="lin" valueType="num">
                                      <p:cBhvr>
                                        <p:cTn id="113" dur="3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14" dur="3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15" dur="300"/>
                                        <p:tgtEl>
                                          <p:spTgt spid="57">
                                            <p:txEl>
                                              <p:pRg st="0" end="0"/>
                                            </p:txEl>
                                          </p:spTgt>
                                        </p:tgtEl>
                                      </p:cBhvr>
                                    </p:animEffect>
                                  </p:childTnLst>
                                </p:cTn>
                              </p:par>
                            </p:childTnLst>
                          </p:cTn>
                        </p:par>
                        <p:par>
                          <p:cTn id="116" fill="hold">
                            <p:stCondLst>
                              <p:cond delay="6000"/>
                            </p:stCondLst>
                            <p:childTnLst>
                              <p:par>
                                <p:cTn id="117" presetID="10" presetClass="entr" presetSubtype="0" fill="hold" grpId="0" nodeType="afterEffect">
                                  <p:stCondLst>
                                    <p:cond delay="0"/>
                                  </p:stCondLst>
                                  <p:childTnLst>
                                    <p:set>
                                      <p:cBhvr>
                                        <p:cTn id="118" dur="1" fill="hold">
                                          <p:stCondLst>
                                            <p:cond delay="0"/>
                                          </p:stCondLst>
                                        </p:cTn>
                                        <p:tgtEl>
                                          <p:spTgt spid="58"/>
                                        </p:tgtEl>
                                        <p:attrNameLst>
                                          <p:attrName>style.visibility</p:attrName>
                                        </p:attrNameLst>
                                      </p:cBhvr>
                                      <p:to>
                                        <p:strVal val="visible"/>
                                      </p:to>
                                    </p:set>
                                    <p:animEffect transition="in" filter="fade">
                                      <p:cBhvr>
                                        <p:cTn id="119" dur="300"/>
                                        <p:tgtEl>
                                          <p:spTgt spid="58"/>
                                        </p:tgtEl>
                                      </p:cBhvr>
                                    </p:animEffect>
                                  </p:childTnLst>
                                </p:cTn>
                              </p:par>
                            </p:childTnLst>
                          </p:cTn>
                        </p:par>
                        <p:par>
                          <p:cTn id="120" fill="hold">
                            <p:stCondLst>
                              <p:cond delay="6300"/>
                            </p:stCondLst>
                            <p:childTnLst>
                              <p:par>
                                <p:cTn id="121" presetID="53" presetClass="entr" presetSubtype="16" fill="hold" grpId="0" nodeType="afterEffect">
                                  <p:stCondLst>
                                    <p:cond delay="0"/>
                                  </p:stCondLst>
                                  <p:childTnLst>
                                    <p:set>
                                      <p:cBhvr>
                                        <p:cTn id="122" dur="1" fill="hold">
                                          <p:stCondLst>
                                            <p:cond delay="0"/>
                                          </p:stCondLst>
                                        </p:cTn>
                                        <p:tgtEl>
                                          <p:spTgt spid="59">
                                            <p:bg/>
                                          </p:spTgt>
                                        </p:tgtEl>
                                        <p:attrNameLst>
                                          <p:attrName>style.visibility</p:attrName>
                                        </p:attrNameLst>
                                      </p:cBhvr>
                                      <p:to>
                                        <p:strVal val="visible"/>
                                      </p:to>
                                    </p:set>
                                    <p:anim calcmode="lin" valueType="num">
                                      <p:cBhvr>
                                        <p:cTn id="123" dur="300" fill="hold"/>
                                        <p:tgtEl>
                                          <p:spTgt spid="59">
                                            <p:bg/>
                                          </p:spTgt>
                                        </p:tgtEl>
                                        <p:attrNameLst>
                                          <p:attrName>ppt_w</p:attrName>
                                        </p:attrNameLst>
                                      </p:cBhvr>
                                      <p:tavLst>
                                        <p:tav tm="0">
                                          <p:val>
                                            <p:fltVal val="0"/>
                                          </p:val>
                                        </p:tav>
                                        <p:tav tm="100000">
                                          <p:val>
                                            <p:strVal val="#ppt_w"/>
                                          </p:val>
                                        </p:tav>
                                      </p:tavLst>
                                    </p:anim>
                                    <p:anim calcmode="lin" valueType="num">
                                      <p:cBhvr>
                                        <p:cTn id="124" dur="300" fill="hold"/>
                                        <p:tgtEl>
                                          <p:spTgt spid="59">
                                            <p:bg/>
                                          </p:spTgt>
                                        </p:tgtEl>
                                        <p:attrNameLst>
                                          <p:attrName>ppt_h</p:attrName>
                                        </p:attrNameLst>
                                      </p:cBhvr>
                                      <p:tavLst>
                                        <p:tav tm="0">
                                          <p:val>
                                            <p:fltVal val="0"/>
                                          </p:val>
                                        </p:tav>
                                        <p:tav tm="100000">
                                          <p:val>
                                            <p:strVal val="#ppt_h"/>
                                          </p:val>
                                        </p:tav>
                                      </p:tavLst>
                                    </p:anim>
                                    <p:animEffect transition="in" filter="fade">
                                      <p:cBhvr>
                                        <p:cTn id="125" dur="300"/>
                                        <p:tgtEl>
                                          <p:spTgt spid="59">
                                            <p:bg/>
                                          </p:spTgt>
                                        </p:tgtEl>
                                      </p:cBhvr>
                                    </p:animEffect>
                                  </p:childTnLst>
                                </p:cTn>
                              </p:par>
                            </p:childTnLst>
                          </p:cTn>
                        </p:par>
                        <p:par>
                          <p:cTn id="126" fill="hold">
                            <p:stCondLst>
                              <p:cond delay="6600"/>
                            </p:stCondLst>
                            <p:childTnLst>
                              <p:par>
                                <p:cTn id="127" presetID="53" presetClass="entr" presetSubtype="16" fill="hold" grpId="0" nodeType="afterEffect">
                                  <p:stCondLst>
                                    <p:cond delay="0"/>
                                  </p:stCondLst>
                                  <p:childTnLst>
                                    <p:set>
                                      <p:cBhvr>
                                        <p:cTn id="128" dur="1" fill="hold">
                                          <p:stCondLst>
                                            <p:cond delay="0"/>
                                          </p:stCondLst>
                                        </p:cTn>
                                        <p:tgtEl>
                                          <p:spTgt spid="59">
                                            <p:txEl>
                                              <p:pRg st="0" end="0"/>
                                            </p:txEl>
                                          </p:spTgt>
                                        </p:tgtEl>
                                        <p:attrNameLst>
                                          <p:attrName>style.visibility</p:attrName>
                                        </p:attrNameLst>
                                      </p:cBhvr>
                                      <p:to>
                                        <p:strVal val="visible"/>
                                      </p:to>
                                    </p:set>
                                    <p:anim calcmode="lin" valueType="num">
                                      <p:cBhvr>
                                        <p:cTn id="129" dur="3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130" dur="3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131" dur="300"/>
                                        <p:tgtEl>
                                          <p:spTgt spid="59">
                                            <p:txEl>
                                              <p:pRg st="0" end="0"/>
                                            </p:txEl>
                                          </p:spTgt>
                                        </p:tgtEl>
                                      </p:cBhvr>
                                    </p:animEffect>
                                  </p:childTnLst>
                                </p:cTn>
                              </p:par>
                            </p:childTnLst>
                          </p:cTn>
                        </p:par>
                        <p:par>
                          <p:cTn id="132" fill="hold">
                            <p:stCondLst>
                              <p:cond delay="6900"/>
                            </p:stCondLst>
                            <p:childTnLst>
                              <p:par>
                                <p:cTn id="133" presetID="53" presetClass="entr" presetSubtype="16" fill="hold" grpId="0" nodeType="afterEffect">
                                  <p:stCondLst>
                                    <p:cond delay="0"/>
                                  </p:stCondLst>
                                  <p:childTnLst>
                                    <p:set>
                                      <p:cBhvr>
                                        <p:cTn id="134" dur="1" fill="hold">
                                          <p:stCondLst>
                                            <p:cond delay="0"/>
                                          </p:stCondLst>
                                        </p:cTn>
                                        <p:tgtEl>
                                          <p:spTgt spid="60">
                                            <p:txEl>
                                              <p:pRg st="0" end="0"/>
                                            </p:txEl>
                                          </p:spTgt>
                                        </p:tgtEl>
                                        <p:attrNameLst>
                                          <p:attrName>style.visibility</p:attrName>
                                        </p:attrNameLst>
                                      </p:cBhvr>
                                      <p:to>
                                        <p:strVal val="visible"/>
                                      </p:to>
                                    </p:set>
                                    <p:anim calcmode="lin" valueType="num">
                                      <p:cBhvr>
                                        <p:cTn id="135" dur="3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136" dur="3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137" dur="300"/>
                                        <p:tgtEl>
                                          <p:spTgt spid="60">
                                            <p:txEl>
                                              <p:pRg st="0" end="0"/>
                                            </p:txEl>
                                          </p:spTgt>
                                        </p:tgtEl>
                                      </p:cBhvr>
                                    </p:animEffect>
                                  </p:childTnLst>
                                </p:cTn>
                              </p:par>
                            </p:childTnLst>
                          </p:cTn>
                        </p:par>
                        <p:par>
                          <p:cTn id="138" fill="hold">
                            <p:stCondLst>
                              <p:cond delay="7200"/>
                            </p:stCondLst>
                            <p:childTnLst>
                              <p:par>
                                <p:cTn id="139" presetID="53" presetClass="entr" presetSubtype="16" fill="hold" grpId="0" nodeType="afterEffect">
                                  <p:stCondLst>
                                    <p:cond delay="0"/>
                                  </p:stCondLst>
                                  <p:childTnLst>
                                    <p:set>
                                      <p:cBhvr>
                                        <p:cTn id="140" dur="1" fill="hold">
                                          <p:stCondLst>
                                            <p:cond delay="0"/>
                                          </p:stCondLst>
                                        </p:cTn>
                                        <p:tgtEl>
                                          <p:spTgt spid="61">
                                            <p:txEl>
                                              <p:pRg st="0" end="0"/>
                                            </p:txEl>
                                          </p:spTgt>
                                        </p:tgtEl>
                                        <p:attrNameLst>
                                          <p:attrName>style.visibility</p:attrName>
                                        </p:attrNameLst>
                                      </p:cBhvr>
                                      <p:to>
                                        <p:strVal val="visible"/>
                                      </p:to>
                                    </p:set>
                                    <p:anim calcmode="lin" valueType="num">
                                      <p:cBhvr>
                                        <p:cTn id="141" dur="3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142" dur="3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143" dur="3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6" grpId="0" build="p">
        <p:tmplLst>
          <p:tmpl lvl="1">
            <p:tnLst>
              <p:par>
                <p:cTn presetID="42" presetClass="entr" presetSubtype="0" fill="hold" nodeType="afterEffect">
                  <p:stCondLst>
                    <p:cond delay="0"/>
                  </p:stCondLst>
                  <p:childTnLst>
                    <p:set>
                      <p:cBhvr>
                        <p:cTn dur="1" fill="hold">
                          <p:stCondLst>
                            <p:cond delay="0"/>
                          </p:stCondLst>
                        </p:cTn>
                        <p:tgtEl>
                          <p:spTgt spid="146"/>
                        </p:tgtEl>
                        <p:attrNameLst>
                          <p:attrName>style.visibility</p:attrName>
                        </p:attrNameLst>
                      </p:cBhvr>
                      <p:to>
                        <p:strVal val="visible"/>
                      </p:to>
                    </p:set>
                    <p:animEffect transition="in" filter="fade">
                      <p:cBhvr>
                        <p:cTn dur="300"/>
                        <p:tgtEl>
                          <p:spTgt spid="146"/>
                        </p:tgtEl>
                      </p:cBhvr>
                    </p:animEffect>
                    <p:anim calcmode="lin" valueType="num">
                      <p:cBhvr>
                        <p:cTn dur="300" fill="hold"/>
                        <p:tgtEl>
                          <p:spTgt spid="146"/>
                        </p:tgtEl>
                        <p:attrNameLst>
                          <p:attrName>ppt_x</p:attrName>
                        </p:attrNameLst>
                      </p:cBhvr>
                      <p:tavLst>
                        <p:tav tm="0">
                          <p:val>
                            <p:strVal val="#ppt_x"/>
                          </p:val>
                        </p:tav>
                        <p:tav tm="100000">
                          <p:val>
                            <p:strVal val="#ppt_x"/>
                          </p:val>
                        </p:tav>
                      </p:tavLst>
                    </p:anim>
                    <p:anim calcmode="lin" valueType="num">
                      <p:cBhvr>
                        <p:cTn dur="3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afterEffect">
                  <p:stCondLst>
                    <p:cond delay="0"/>
                  </p:stCondLst>
                  <p:childTnLst>
                    <p:set>
                      <p:cBhvr>
                        <p:cTn dur="1" fill="hold">
                          <p:stCondLst>
                            <p:cond delay="0"/>
                          </p:stCondLst>
                        </p:cTn>
                        <p:tgtEl>
                          <p:spTgt spid="148"/>
                        </p:tgtEl>
                        <p:attrNameLst>
                          <p:attrName>style.visibility</p:attrName>
                        </p:attrNameLst>
                      </p:cBhvr>
                      <p:to>
                        <p:strVal val="visible"/>
                      </p:to>
                    </p:set>
                    <p:animEffect transition="in" filter="fade">
                      <p:cBhvr>
                        <p:cTn dur="300"/>
                        <p:tgtEl>
                          <p:spTgt spid="148"/>
                        </p:tgtEl>
                      </p:cBhvr>
                    </p:animEffect>
                    <p:anim calcmode="lin" valueType="num">
                      <p:cBhvr>
                        <p:cTn dur="300" fill="hold"/>
                        <p:tgtEl>
                          <p:spTgt spid="148"/>
                        </p:tgtEl>
                        <p:attrNameLst>
                          <p:attrName>ppt_x</p:attrName>
                        </p:attrNameLst>
                      </p:cBhvr>
                      <p:tavLst>
                        <p:tav tm="0">
                          <p:val>
                            <p:strVal val="#ppt_x"/>
                          </p:val>
                        </p:tav>
                        <p:tav tm="100000">
                          <p:val>
                            <p:strVal val="#ppt_x"/>
                          </p:val>
                        </p:tav>
                      </p:tavLst>
                    </p:anim>
                    <p:anim calcmode="lin" valueType="num">
                      <p:cBhvr>
                        <p:cTn dur="300" fill="hold"/>
                        <p:tgtEl>
                          <p:spTgt spid="148"/>
                        </p:tgtEl>
                        <p:attrNameLst>
                          <p:attrName>ppt_y</p:attrName>
                        </p:attrNameLst>
                      </p:cBhvr>
                      <p:tavLst>
                        <p:tav tm="0">
                          <p:val>
                            <p:strVal val="#ppt_y+.1"/>
                          </p:val>
                        </p:tav>
                        <p:tav tm="100000">
                          <p:val>
                            <p:strVal val="#ppt_y"/>
                          </p:val>
                        </p:tav>
                      </p:tavLst>
                    </p:anim>
                  </p:childTnLst>
                </p:cTn>
              </p:par>
            </p:tnLst>
          </p:tmpl>
        </p:tmplLst>
      </p:bldP>
      <p:bldP spid="71" grpId="0" build="p" animBg="1">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88" grpId="0" build="p">
        <p:tmplLst>
          <p:tmpl lvl="1">
            <p:tnLst>
              <p:par>
                <p:cTn presetID="53" presetClass="entr" presetSubtype="16"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p:cTn dur="300" fill="hold"/>
                        <p:tgtEl>
                          <p:spTgt spid="88"/>
                        </p:tgtEl>
                        <p:attrNameLst>
                          <p:attrName>ppt_w</p:attrName>
                        </p:attrNameLst>
                      </p:cBhvr>
                      <p:tavLst>
                        <p:tav tm="0">
                          <p:val>
                            <p:fltVal val="0"/>
                          </p:val>
                        </p:tav>
                        <p:tav tm="100000">
                          <p:val>
                            <p:strVal val="#ppt_w"/>
                          </p:val>
                        </p:tav>
                      </p:tavLst>
                    </p:anim>
                    <p:anim calcmode="lin" valueType="num">
                      <p:cBhvr>
                        <p:cTn dur="300" fill="hold"/>
                        <p:tgtEl>
                          <p:spTgt spid="88"/>
                        </p:tgtEl>
                        <p:attrNameLst>
                          <p:attrName>ppt_h</p:attrName>
                        </p:attrNameLst>
                      </p:cBhvr>
                      <p:tavLst>
                        <p:tav tm="0">
                          <p:val>
                            <p:fltVal val="0"/>
                          </p:val>
                        </p:tav>
                        <p:tav tm="100000">
                          <p:val>
                            <p:strVal val="#ppt_h"/>
                          </p:val>
                        </p:tav>
                      </p:tavLst>
                    </p:anim>
                    <p:animEffect transition="in" filter="fade">
                      <p:cBhvr>
                        <p:cTn dur="300"/>
                        <p:tgtEl>
                          <p:spTgt spid="88"/>
                        </p:tgtEl>
                      </p:cBhvr>
                    </p:animEffect>
                  </p:childTnLst>
                </p:cTn>
              </p:par>
            </p:tnLst>
          </p:tmpl>
        </p:tmplLst>
      </p:bldP>
      <p:bldP spid="89" grpId="0" build="p">
        <p:tmplLst>
          <p:tmpl lvl="1">
            <p:tnLst>
              <p:par>
                <p:cTn presetID="53" presetClass="entr" presetSubtype="16"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p:cTn dur="300" fill="hold"/>
                        <p:tgtEl>
                          <p:spTgt spid="89"/>
                        </p:tgtEl>
                        <p:attrNameLst>
                          <p:attrName>ppt_w</p:attrName>
                        </p:attrNameLst>
                      </p:cBhvr>
                      <p:tavLst>
                        <p:tav tm="0">
                          <p:val>
                            <p:fltVal val="0"/>
                          </p:val>
                        </p:tav>
                        <p:tav tm="100000">
                          <p:val>
                            <p:strVal val="#ppt_w"/>
                          </p:val>
                        </p:tav>
                      </p:tavLst>
                    </p:anim>
                    <p:anim calcmode="lin" valueType="num">
                      <p:cBhvr>
                        <p:cTn dur="300" fill="hold"/>
                        <p:tgtEl>
                          <p:spTgt spid="89"/>
                        </p:tgtEl>
                        <p:attrNameLst>
                          <p:attrName>ppt_h</p:attrName>
                        </p:attrNameLst>
                      </p:cBhvr>
                      <p:tavLst>
                        <p:tav tm="0">
                          <p:val>
                            <p:fltVal val="0"/>
                          </p:val>
                        </p:tav>
                        <p:tav tm="100000">
                          <p:val>
                            <p:strVal val="#ppt_h"/>
                          </p:val>
                        </p:tav>
                      </p:tavLst>
                    </p:anim>
                    <p:animEffect transition="in" filter="fade">
                      <p:cBhvr>
                        <p:cTn dur="300"/>
                        <p:tgtEl>
                          <p:spTgt spid="89"/>
                        </p:tgtEl>
                      </p:cBhvr>
                    </p:animEffect>
                  </p:childTnLst>
                </p:cTn>
              </p:par>
            </p:tnLst>
          </p:tmpl>
        </p:tmplLst>
      </p:bldP>
      <p:bldP spid="40" grpId="0" animBg="1"/>
      <p:bldP spid="41" grpId="0" build="p" animBg="1">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300" fill="hold"/>
                        <p:tgtEl>
                          <p:spTgt spid="45"/>
                        </p:tgtEl>
                        <p:attrNameLst>
                          <p:attrName>ppt_w</p:attrName>
                        </p:attrNameLst>
                      </p:cBhvr>
                      <p:tavLst>
                        <p:tav tm="0">
                          <p:val>
                            <p:fltVal val="0"/>
                          </p:val>
                        </p:tav>
                        <p:tav tm="100000">
                          <p:val>
                            <p:strVal val="#ppt_w"/>
                          </p:val>
                        </p:tav>
                      </p:tavLst>
                    </p:anim>
                    <p:anim calcmode="lin" valueType="num">
                      <p:cBhvr>
                        <p:cTn dur="300" fill="hold"/>
                        <p:tgtEl>
                          <p:spTgt spid="45"/>
                        </p:tgtEl>
                        <p:attrNameLst>
                          <p:attrName>ppt_h</p:attrName>
                        </p:attrNameLst>
                      </p:cBhvr>
                      <p:tavLst>
                        <p:tav tm="0">
                          <p:val>
                            <p:fltVal val="0"/>
                          </p:val>
                        </p:tav>
                        <p:tav tm="100000">
                          <p:val>
                            <p:strVal val="#ppt_h"/>
                          </p:val>
                        </p:tav>
                      </p:tavLst>
                    </p:anim>
                    <p:animEffect transition="in" filter="fade">
                      <p:cBhvr>
                        <p:cTn dur="300"/>
                        <p:tgtEl>
                          <p:spTgt spid="45"/>
                        </p:tgtEl>
                      </p:cBhvr>
                    </p:animEffect>
                  </p:childTnLst>
                </p:cTn>
              </p:par>
            </p:tnLst>
          </p:tmpl>
        </p:tmplLst>
      </p:bldP>
      <p:bldP spid="52" grpId="0"/>
      <p:bldP spid="53" grpId="0"/>
      <p:bldP spid="54" grpId="0" animBg="1"/>
      <p:bldP spid="55" grpId="0" build="p" animBg="1">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300" fill="hold"/>
                        <p:tgtEl>
                          <p:spTgt spid="55"/>
                        </p:tgtEl>
                        <p:attrNameLst>
                          <p:attrName>ppt_w</p:attrName>
                        </p:attrNameLst>
                      </p:cBhvr>
                      <p:tavLst>
                        <p:tav tm="0">
                          <p:val>
                            <p:fltVal val="0"/>
                          </p:val>
                        </p:tav>
                        <p:tav tm="100000">
                          <p:val>
                            <p:strVal val="#ppt_w"/>
                          </p:val>
                        </p:tav>
                      </p:tavLst>
                    </p:anim>
                    <p:anim calcmode="lin" valueType="num">
                      <p:cBhvr>
                        <p:cTn dur="300" fill="hold"/>
                        <p:tgtEl>
                          <p:spTgt spid="55"/>
                        </p:tgtEl>
                        <p:attrNameLst>
                          <p:attrName>ppt_h</p:attrName>
                        </p:attrNameLst>
                      </p:cBhvr>
                      <p:tavLst>
                        <p:tav tm="0">
                          <p:val>
                            <p:fltVal val="0"/>
                          </p:val>
                        </p:tav>
                        <p:tav tm="100000">
                          <p:val>
                            <p:strVal val="#ppt_h"/>
                          </p:val>
                        </p:tav>
                      </p:tavLst>
                    </p:anim>
                    <p:animEffect transition="in" filter="fade">
                      <p:cBhvr>
                        <p:cTn dur="300"/>
                        <p:tgtEl>
                          <p:spTgt spid="55"/>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300" fill="hold"/>
                        <p:tgtEl>
                          <p:spTgt spid="55"/>
                        </p:tgtEl>
                        <p:attrNameLst>
                          <p:attrName>ppt_w</p:attrName>
                        </p:attrNameLst>
                      </p:cBhvr>
                      <p:tavLst>
                        <p:tav tm="0">
                          <p:val>
                            <p:fltVal val="0"/>
                          </p:val>
                        </p:tav>
                        <p:tav tm="100000">
                          <p:val>
                            <p:strVal val="#ppt_w"/>
                          </p:val>
                        </p:tav>
                      </p:tavLst>
                    </p:anim>
                    <p:anim calcmode="lin" valueType="num">
                      <p:cBhvr>
                        <p:cTn dur="300" fill="hold"/>
                        <p:tgtEl>
                          <p:spTgt spid="55"/>
                        </p:tgtEl>
                        <p:attrNameLst>
                          <p:attrName>ppt_h</p:attrName>
                        </p:attrNameLst>
                      </p:cBhvr>
                      <p:tavLst>
                        <p:tav tm="0">
                          <p:val>
                            <p:fltVal val="0"/>
                          </p:val>
                        </p:tav>
                        <p:tav tm="100000">
                          <p:val>
                            <p:strVal val="#ppt_h"/>
                          </p:val>
                        </p:tav>
                      </p:tavLst>
                    </p:anim>
                    <p:animEffect transition="in" filter="fade">
                      <p:cBhvr>
                        <p:cTn dur="300"/>
                        <p:tgtEl>
                          <p:spTgt spid="55"/>
                        </p:tgtEl>
                      </p:cBhvr>
                    </p:animEffect>
                  </p:childTnLst>
                </p:cTn>
              </p:par>
            </p:tnLst>
          </p:tmpl>
        </p:tmplLst>
      </p:bldP>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300" fill="hold"/>
                        <p:tgtEl>
                          <p:spTgt spid="56"/>
                        </p:tgtEl>
                        <p:attrNameLst>
                          <p:attrName>ppt_w</p:attrName>
                        </p:attrNameLst>
                      </p:cBhvr>
                      <p:tavLst>
                        <p:tav tm="0">
                          <p:val>
                            <p:fltVal val="0"/>
                          </p:val>
                        </p:tav>
                        <p:tav tm="100000">
                          <p:val>
                            <p:strVal val="#ppt_w"/>
                          </p:val>
                        </p:tav>
                      </p:tavLst>
                    </p:anim>
                    <p:anim calcmode="lin" valueType="num">
                      <p:cBhvr>
                        <p:cTn dur="300" fill="hold"/>
                        <p:tgtEl>
                          <p:spTgt spid="56"/>
                        </p:tgtEl>
                        <p:attrNameLst>
                          <p:attrName>ppt_h</p:attrName>
                        </p:attrNameLst>
                      </p:cBhvr>
                      <p:tavLst>
                        <p:tav tm="0">
                          <p:val>
                            <p:fltVal val="0"/>
                          </p:val>
                        </p:tav>
                        <p:tav tm="100000">
                          <p:val>
                            <p:strVal val="#ppt_h"/>
                          </p:val>
                        </p:tav>
                      </p:tavLst>
                    </p:anim>
                    <p:animEffect transition="in" filter="fade">
                      <p:cBhvr>
                        <p:cTn dur="300"/>
                        <p:tgtEl>
                          <p:spTgt spid="56"/>
                        </p:tgtEl>
                      </p:cBhvr>
                    </p:animEffect>
                  </p:childTnLst>
                </p:cTn>
              </p:par>
            </p:tnLst>
          </p:tmpl>
        </p:tmplLst>
      </p:bldP>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300" fill="hold"/>
                        <p:tgtEl>
                          <p:spTgt spid="57"/>
                        </p:tgtEl>
                        <p:attrNameLst>
                          <p:attrName>ppt_w</p:attrName>
                        </p:attrNameLst>
                      </p:cBhvr>
                      <p:tavLst>
                        <p:tav tm="0">
                          <p:val>
                            <p:fltVal val="0"/>
                          </p:val>
                        </p:tav>
                        <p:tav tm="100000">
                          <p:val>
                            <p:strVal val="#ppt_w"/>
                          </p:val>
                        </p:tav>
                      </p:tavLst>
                    </p:anim>
                    <p:anim calcmode="lin" valueType="num">
                      <p:cBhvr>
                        <p:cTn dur="300" fill="hold"/>
                        <p:tgtEl>
                          <p:spTgt spid="57"/>
                        </p:tgtEl>
                        <p:attrNameLst>
                          <p:attrName>ppt_h</p:attrName>
                        </p:attrNameLst>
                      </p:cBhvr>
                      <p:tavLst>
                        <p:tav tm="0">
                          <p:val>
                            <p:fltVal val="0"/>
                          </p:val>
                        </p:tav>
                        <p:tav tm="100000">
                          <p:val>
                            <p:strVal val="#ppt_h"/>
                          </p:val>
                        </p:tav>
                      </p:tavLst>
                    </p:anim>
                    <p:animEffect transition="in" filter="fade">
                      <p:cBhvr>
                        <p:cTn dur="300"/>
                        <p:tgtEl>
                          <p:spTgt spid="57"/>
                        </p:tgtEl>
                      </p:cBhvr>
                    </p:animEffect>
                  </p:childTnLst>
                </p:cTn>
              </p:par>
            </p:tnLst>
          </p:tmpl>
        </p:tmplLst>
      </p:bldP>
      <p:bldP spid="58" grpId="0" animBg="1"/>
      <p:bldP spid="59" grpId="0" build="p" animBg="1">
        <p:tmplLst>
          <p:tmpl lvl="1">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300" fill="hold"/>
                        <p:tgtEl>
                          <p:spTgt spid="59"/>
                        </p:tgtEl>
                        <p:attrNameLst>
                          <p:attrName>ppt_w</p:attrName>
                        </p:attrNameLst>
                      </p:cBhvr>
                      <p:tavLst>
                        <p:tav tm="0">
                          <p:val>
                            <p:fltVal val="0"/>
                          </p:val>
                        </p:tav>
                        <p:tav tm="100000">
                          <p:val>
                            <p:strVal val="#ppt_w"/>
                          </p:val>
                        </p:tav>
                      </p:tavLst>
                    </p:anim>
                    <p:anim calcmode="lin" valueType="num">
                      <p:cBhvr>
                        <p:cTn dur="300" fill="hold"/>
                        <p:tgtEl>
                          <p:spTgt spid="59"/>
                        </p:tgtEl>
                        <p:attrNameLst>
                          <p:attrName>ppt_h</p:attrName>
                        </p:attrNameLst>
                      </p:cBhvr>
                      <p:tavLst>
                        <p:tav tm="0">
                          <p:val>
                            <p:fltVal val="0"/>
                          </p:val>
                        </p:tav>
                        <p:tav tm="100000">
                          <p:val>
                            <p:strVal val="#ppt_h"/>
                          </p:val>
                        </p:tav>
                      </p:tavLst>
                    </p:anim>
                    <p:animEffect transition="in" filter="fade">
                      <p:cBhvr>
                        <p:cTn dur="300"/>
                        <p:tgtEl>
                          <p:spTgt spid="59"/>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300" fill="hold"/>
                        <p:tgtEl>
                          <p:spTgt spid="59"/>
                        </p:tgtEl>
                        <p:attrNameLst>
                          <p:attrName>ppt_w</p:attrName>
                        </p:attrNameLst>
                      </p:cBhvr>
                      <p:tavLst>
                        <p:tav tm="0">
                          <p:val>
                            <p:fltVal val="0"/>
                          </p:val>
                        </p:tav>
                        <p:tav tm="100000">
                          <p:val>
                            <p:strVal val="#ppt_w"/>
                          </p:val>
                        </p:tav>
                      </p:tavLst>
                    </p:anim>
                    <p:anim calcmode="lin" valueType="num">
                      <p:cBhvr>
                        <p:cTn dur="300" fill="hold"/>
                        <p:tgtEl>
                          <p:spTgt spid="59"/>
                        </p:tgtEl>
                        <p:attrNameLst>
                          <p:attrName>ppt_h</p:attrName>
                        </p:attrNameLst>
                      </p:cBhvr>
                      <p:tavLst>
                        <p:tav tm="0">
                          <p:val>
                            <p:fltVal val="0"/>
                          </p:val>
                        </p:tav>
                        <p:tav tm="100000">
                          <p:val>
                            <p:strVal val="#ppt_h"/>
                          </p:val>
                        </p:tav>
                      </p:tavLst>
                    </p:anim>
                    <p:animEffect transition="in" filter="fade">
                      <p:cBhvr>
                        <p:cTn dur="300"/>
                        <p:tgtEl>
                          <p:spTgt spid="59"/>
                        </p:tgtEl>
                      </p:cBhvr>
                    </p:animEffect>
                  </p:childTnLst>
                </p:cTn>
              </p:par>
            </p:tnLst>
          </p:tmpl>
        </p:tmplLst>
      </p:bldP>
      <p:bldP spid="60" grpId="0" build="p">
        <p:tmplLst>
          <p:tmpl lvl="1">
            <p:tnLst>
              <p:par>
                <p:cTn presetID="53" presetClass="entr" presetSubtype="16"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p:cTn dur="300" fill="hold"/>
                        <p:tgtEl>
                          <p:spTgt spid="60"/>
                        </p:tgtEl>
                        <p:attrNameLst>
                          <p:attrName>ppt_w</p:attrName>
                        </p:attrNameLst>
                      </p:cBhvr>
                      <p:tavLst>
                        <p:tav tm="0">
                          <p:val>
                            <p:fltVal val="0"/>
                          </p:val>
                        </p:tav>
                        <p:tav tm="100000">
                          <p:val>
                            <p:strVal val="#ppt_w"/>
                          </p:val>
                        </p:tav>
                      </p:tavLst>
                    </p:anim>
                    <p:anim calcmode="lin" valueType="num">
                      <p:cBhvr>
                        <p:cTn dur="300" fill="hold"/>
                        <p:tgtEl>
                          <p:spTgt spid="60"/>
                        </p:tgtEl>
                        <p:attrNameLst>
                          <p:attrName>ppt_h</p:attrName>
                        </p:attrNameLst>
                      </p:cBhvr>
                      <p:tavLst>
                        <p:tav tm="0">
                          <p:val>
                            <p:fltVal val="0"/>
                          </p:val>
                        </p:tav>
                        <p:tav tm="100000">
                          <p:val>
                            <p:strVal val="#ppt_h"/>
                          </p:val>
                        </p:tav>
                      </p:tavLst>
                    </p:anim>
                    <p:animEffect transition="in" filter="fade">
                      <p:cBhvr>
                        <p:cTn dur="300"/>
                        <p:tgtEl>
                          <p:spTgt spid="60"/>
                        </p:tgtEl>
                      </p:cBhvr>
                    </p:animEffect>
                  </p:childTnLst>
                </p:cTn>
              </p:par>
            </p:tnLst>
          </p:tmpl>
        </p:tmplLst>
      </p:bldP>
      <p:bldP spid="61" grpId="0" build="p">
        <p:tmplLst>
          <p:tmpl lvl="1">
            <p:tnLst>
              <p:par>
                <p:cTn presetID="53" presetClass="entr" presetSubtype="16"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p:cTn dur="300" fill="hold"/>
                        <p:tgtEl>
                          <p:spTgt spid="61"/>
                        </p:tgtEl>
                        <p:attrNameLst>
                          <p:attrName>ppt_w</p:attrName>
                        </p:attrNameLst>
                      </p:cBhvr>
                      <p:tavLst>
                        <p:tav tm="0">
                          <p:val>
                            <p:fltVal val="0"/>
                          </p:val>
                        </p:tav>
                        <p:tav tm="100000">
                          <p:val>
                            <p:strVal val="#ppt_w"/>
                          </p:val>
                        </p:tav>
                      </p:tavLst>
                    </p:anim>
                    <p:anim calcmode="lin" valueType="num">
                      <p:cBhvr>
                        <p:cTn dur="300" fill="hold"/>
                        <p:tgtEl>
                          <p:spTgt spid="61"/>
                        </p:tgtEl>
                        <p:attrNameLst>
                          <p:attrName>ppt_h</p:attrName>
                        </p:attrNameLst>
                      </p:cBhvr>
                      <p:tavLst>
                        <p:tav tm="0">
                          <p:val>
                            <p:fltVal val="0"/>
                          </p:val>
                        </p:tav>
                        <p:tav tm="100000">
                          <p:val>
                            <p:strVal val="#ppt_h"/>
                          </p:val>
                        </p:tav>
                      </p:tavLst>
                    </p:anim>
                    <p:animEffect transition="in" filter="fade">
                      <p:cBhvr>
                        <p:cTn dur="300"/>
                        <p:tgtEl>
                          <p:spTgt spid="61"/>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elements slide">
    <p:spTree>
      <p:nvGrpSpPr>
        <p:cNvPr id="1" name=""/>
        <p:cNvGrpSpPr/>
        <p:nvPr/>
      </p:nvGrpSpPr>
      <p:grpSpPr>
        <a:xfrm>
          <a:off x="0" y="0"/>
          <a:ext cx="0" cy="0"/>
          <a:chOff x="0" y="0"/>
          <a:chExt cx="0" cy="0"/>
        </a:xfrm>
      </p:grpSpPr>
      <p:sp>
        <p:nvSpPr>
          <p:cNvPr id="2"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Title</a:t>
            </a:r>
            <a:r>
              <a:rPr lang="es-ES_tradnl" dirty="0" smtClean="0"/>
              <a:t> </a:t>
            </a:r>
            <a:r>
              <a:rPr lang="es-ES_tradnl" dirty="0" err="1" smtClean="0"/>
              <a:t>Example</a:t>
            </a:r>
            <a:endParaRPr lang="es-ES_tradnl" dirty="0" smtClean="0"/>
          </a:p>
        </p:txBody>
      </p:sp>
      <p:cxnSp>
        <p:nvCxnSpPr>
          <p:cNvPr id="6" name="Straight Connector 5"/>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4"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5" name="Text Placeholder 2"/>
          <p:cNvSpPr>
            <a:spLocks noGrp="1"/>
          </p:cNvSpPr>
          <p:nvPr>
            <p:ph type="body" sz="quarter" idx="16" hasCustomPrompt="1"/>
          </p:nvPr>
        </p:nvSpPr>
        <p:spPr>
          <a:xfrm>
            <a:off x="1531574" y="11322496"/>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p>
        </p:txBody>
      </p:sp>
      <p:sp>
        <p:nvSpPr>
          <p:cNvPr id="7" name="Text Placeholder 7"/>
          <p:cNvSpPr>
            <a:spLocks noGrp="1"/>
          </p:cNvSpPr>
          <p:nvPr>
            <p:ph type="body" sz="quarter" idx="20" hasCustomPrompt="1"/>
          </p:nvPr>
        </p:nvSpPr>
        <p:spPr>
          <a:xfrm>
            <a:off x="1531573" y="10674425"/>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8" name="Shape 782"/>
          <p:cNvSpPr/>
          <p:nvPr userDrawn="1"/>
        </p:nvSpPr>
        <p:spPr>
          <a:xfrm>
            <a:off x="1536915" y="3302694"/>
            <a:ext cx="3811488"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29" name="Text Placeholder 7"/>
          <p:cNvSpPr>
            <a:spLocks noGrp="1"/>
          </p:cNvSpPr>
          <p:nvPr>
            <p:ph type="body" sz="quarter" idx="17" hasCustomPrompt="1"/>
          </p:nvPr>
        </p:nvSpPr>
        <p:spPr>
          <a:xfrm>
            <a:off x="2463985" y="4517797"/>
            <a:ext cx="2146493" cy="1102534"/>
          </a:xfrm>
          <a:prstGeom prst="rect">
            <a:avLst/>
          </a:prstGeom>
        </p:spPr>
        <p:txBody>
          <a:bodyPr vert="horz" lIns="0" tIns="103866" rIns="0" bIns="103866" anchor="ctr"/>
          <a:lstStyle>
            <a:lvl1pPr marL="0" indent="0" algn="ctr">
              <a:lnSpc>
                <a:spcPct val="100000"/>
              </a:lnSpc>
              <a:spcBef>
                <a:spcPts val="0"/>
              </a:spcBef>
              <a:buNone/>
              <a:defRPr sz="8100" b="1">
                <a:solidFill>
                  <a:schemeClr val="bg1"/>
                </a:solidFill>
                <a:latin typeface="FontAwesome"/>
                <a:cs typeface="FontAwesome"/>
              </a:defRPr>
            </a:lvl1pPr>
          </a:lstStyle>
          <a:p>
            <a:pPr lvl="0"/>
            <a:r>
              <a:rPr lang="es-ES_tradnl" dirty="0" err="1" smtClean="0"/>
              <a:t>icon</a:t>
            </a:r>
            <a:endParaRPr lang="es-ES_tradnl" dirty="0" smtClean="0"/>
          </a:p>
        </p:txBody>
      </p:sp>
      <p:sp>
        <p:nvSpPr>
          <p:cNvPr id="30" name="Text Placeholder 7"/>
          <p:cNvSpPr>
            <a:spLocks noGrp="1"/>
          </p:cNvSpPr>
          <p:nvPr>
            <p:ph type="body" sz="quarter" idx="22" hasCustomPrompt="1"/>
          </p:nvPr>
        </p:nvSpPr>
        <p:spPr>
          <a:xfrm>
            <a:off x="1731530" y="5729337"/>
            <a:ext cx="3446683"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SubtitleExample</a:t>
            </a:r>
            <a:endParaRPr lang="es-ES_tradnl" dirty="0" smtClean="0"/>
          </a:p>
        </p:txBody>
      </p:sp>
      <p:sp>
        <p:nvSpPr>
          <p:cNvPr id="31" name="Text Placeholder 2"/>
          <p:cNvSpPr>
            <a:spLocks noGrp="1"/>
          </p:cNvSpPr>
          <p:nvPr>
            <p:ph type="body" sz="quarter" idx="23" hasCustomPrompt="1"/>
          </p:nvPr>
        </p:nvSpPr>
        <p:spPr>
          <a:xfrm>
            <a:off x="1731530" y="6516886"/>
            <a:ext cx="3446683" cy="1393436"/>
          </a:xfrm>
          <a:prstGeom prst="rect">
            <a:avLst/>
          </a:prstGeom>
        </p:spPr>
        <p:txBody>
          <a:bodyPr vert="horz" lIns="0" tIns="0" rIns="0" bIns="0"/>
          <a:lstStyle>
            <a:lvl1pPr marL="0" indent="0" algn="ctr">
              <a:lnSpc>
                <a:spcPct val="120000"/>
              </a:lnSpc>
              <a:spcBef>
                <a:spcPts val="0"/>
              </a:spcBef>
              <a:buNone/>
              <a:defRPr sz="1900" baseline="0">
                <a:solidFill>
                  <a:schemeClr val="bg1"/>
                </a:solidFill>
                <a:latin typeface="Lato Regular"/>
                <a:cs typeface="Lato Regular"/>
              </a:defRPr>
            </a:lvl1pPr>
          </a:lstStyle>
          <a:p>
            <a:pPr lvl="0"/>
            <a:r>
              <a:rPr lang="en-US" dirty="0" smtClean="0"/>
              <a:t>Donec vel nisl nec risus vulputate placerat in at ligula magna nec lacus porttitor hendrerit. </a:t>
            </a:r>
            <a:endParaRPr lang="en-US" dirty="0"/>
          </a:p>
        </p:txBody>
      </p:sp>
      <p:sp>
        <p:nvSpPr>
          <p:cNvPr id="44" name="Shape 782"/>
          <p:cNvSpPr/>
          <p:nvPr userDrawn="1"/>
        </p:nvSpPr>
        <p:spPr>
          <a:xfrm>
            <a:off x="5983635" y="3302694"/>
            <a:ext cx="3811488"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48" name="Text Placeholder 7"/>
          <p:cNvSpPr>
            <a:spLocks noGrp="1"/>
          </p:cNvSpPr>
          <p:nvPr>
            <p:ph type="body" sz="quarter" idx="24" hasCustomPrompt="1"/>
          </p:nvPr>
        </p:nvSpPr>
        <p:spPr>
          <a:xfrm>
            <a:off x="6891452" y="4517797"/>
            <a:ext cx="2146493" cy="1102534"/>
          </a:xfrm>
          <a:prstGeom prst="rect">
            <a:avLst/>
          </a:prstGeom>
        </p:spPr>
        <p:txBody>
          <a:bodyPr vert="horz" lIns="0" tIns="103866" rIns="0" bIns="103866" anchor="ctr"/>
          <a:lstStyle>
            <a:lvl1pPr marL="0" indent="0" algn="ctr">
              <a:lnSpc>
                <a:spcPct val="100000"/>
              </a:lnSpc>
              <a:spcBef>
                <a:spcPts val="0"/>
              </a:spcBef>
              <a:buNone/>
              <a:defRPr sz="8100" b="1">
                <a:solidFill>
                  <a:schemeClr val="bg1"/>
                </a:solidFill>
                <a:latin typeface="FontAwesome"/>
                <a:cs typeface="FontAwesome"/>
              </a:defRPr>
            </a:lvl1pPr>
          </a:lstStyle>
          <a:p>
            <a:pPr lvl="0"/>
            <a:r>
              <a:rPr lang="es-ES_tradnl" dirty="0" err="1" smtClean="0"/>
              <a:t>icon</a:t>
            </a:r>
            <a:endParaRPr lang="es-ES_tradnl" dirty="0" smtClean="0"/>
          </a:p>
        </p:txBody>
      </p:sp>
      <p:sp>
        <p:nvSpPr>
          <p:cNvPr id="49" name="Text Placeholder 7"/>
          <p:cNvSpPr>
            <a:spLocks noGrp="1"/>
          </p:cNvSpPr>
          <p:nvPr>
            <p:ph type="body" sz="quarter" idx="25" hasCustomPrompt="1"/>
          </p:nvPr>
        </p:nvSpPr>
        <p:spPr>
          <a:xfrm>
            <a:off x="6158999" y="5729337"/>
            <a:ext cx="3446683"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SubtitleExample</a:t>
            </a:r>
            <a:endParaRPr lang="es-ES_tradnl" dirty="0" smtClean="0"/>
          </a:p>
        </p:txBody>
      </p:sp>
      <p:sp>
        <p:nvSpPr>
          <p:cNvPr id="50" name="Text Placeholder 2"/>
          <p:cNvSpPr>
            <a:spLocks noGrp="1"/>
          </p:cNvSpPr>
          <p:nvPr>
            <p:ph type="body" sz="quarter" idx="26" hasCustomPrompt="1"/>
          </p:nvPr>
        </p:nvSpPr>
        <p:spPr>
          <a:xfrm>
            <a:off x="6158999" y="6516886"/>
            <a:ext cx="3446683" cy="1393436"/>
          </a:xfrm>
          <a:prstGeom prst="rect">
            <a:avLst/>
          </a:prstGeom>
        </p:spPr>
        <p:txBody>
          <a:bodyPr vert="horz" lIns="0" tIns="0" rIns="0" bIns="0"/>
          <a:lstStyle>
            <a:lvl1pPr marL="0" indent="0" algn="ctr">
              <a:lnSpc>
                <a:spcPct val="120000"/>
              </a:lnSpc>
              <a:spcBef>
                <a:spcPts val="0"/>
              </a:spcBef>
              <a:buNone/>
              <a:defRPr sz="1900" baseline="0">
                <a:solidFill>
                  <a:schemeClr val="bg1"/>
                </a:solidFill>
                <a:latin typeface="Lato Regular"/>
                <a:cs typeface="Lato Regular"/>
              </a:defRPr>
            </a:lvl1pPr>
          </a:lstStyle>
          <a:p>
            <a:pPr lvl="0"/>
            <a:r>
              <a:rPr lang="en-US" dirty="0" smtClean="0"/>
              <a:t>Donec vel nisl nec risus vulputate placerat in at ligula magna nec lacus porttitor hendrerit. </a:t>
            </a:r>
            <a:endParaRPr lang="en-US" dirty="0"/>
          </a:p>
        </p:txBody>
      </p:sp>
      <p:sp>
        <p:nvSpPr>
          <p:cNvPr id="60" name="Shape 782"/>
          <p:cNvSpPr/>
          <p:nvPr userDrawn="1"/>
        </p:nvSpPr>
        <p:spPr>
          <a:xfrm>
            <a:off x="10411102" y="3302694"/>
            <a:ext cx="3811488"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63" name="Text Placeholder 7"/>
          <p:cNvSpPr>
            <a:spLocks noGrp="1"/>
          </p:cNvSpPr>
          <p:nvPr>
            <p:ph type="body" sz="quarter" idx="27" hasCustomPrompt="1"/>
          </p:nvPr>
        </p:nvSpPr>
        <p:spPr>
          <a:xfrm>
            <a:off x="11338172" y="4517797"/>
            <a:ext cx="2146493" cy="1102534"/>
          </a:xfrm>
          <a:prstGeom prst="rect">
            <a:avLst/>
          </a:prstGeom>
        </p:spPr>
        <p:txBody>
          <a:bodyPr vert="horz" lIns="0" tIns="103866" rIns="0" bIns="103866" anchor="ctr"/>
          <a:lstStyle>
            <a:lvl1pPr marL="0" indent="0" algn="ctr">
              <a:lnSpc>
                <a:spcPct val="100000"/>
              </a:lnSpc>
              <a:spcBef>
                <a:spcPts val="0"/>
              </a:spcBef>
              <a:buNone/>
              <a:defRPr sz="8100" b="1">
                <a:solidFill>
                  <a:schemeClr val="bg1"/>
                </a:solidFill>
                <a:latin typeface="FontAwesome"/>
                <a:cs typeface="FontAwesome"/>
              </a:defRPr>
            </a:lvl1pPr>
          </a:lstStyle>
          <a:p>
            <a:pPr lvl="0"/>
            <a:r>
              <a:rPr lang="es-ES_tradnl" dirty="0" err="1" smtClean="0"/>
              <a:t>icon</a:t>
            </a:r>
            <a:endParaRPr lang="es-ES_tradnl" dirty="0" smtClean="0"/>
          </a:p>
        </p:txBody>
      </p:sp>
      <p:sp>
        <p:nvSpPr>
          <p:cNvPr id="64" name="Text Placeholder 7"/>
          <p:cNvSpPr>
            <a:spLocks noGrp="1"/>
          </p:cNvSpPr>
          <p:nvPr>
            <p:ph type="body" sz="quarter" idx="28" hasCustomPrompt="1"/>
          </p:nvPr>
        </p:nvSpPr>
        <p:spPr>
          <a:xfrm>
            <a:off x="10605717" y="5729337"/>
            <a:ext cx="3446683"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SubtitleExample</a:t>
            </a:r>
            <a:endParaRPr lang="es-ES_tradnl" dirty="0" smtClean="0"/>
          </a:p>
        </p:txBody>
      </p:sp>
      <p:sp>
        <p:nvSpPr>
          <p:cNvPr id="65" name="Text Placeholder 2"/>
          <p:cNvSpPr>
            <a:spLocks noGrp="1"/>
          </p:cNvSpPr>
          <p:nvPr>
            <p:ph type="body" sz="quarter" idx="29" hasCustomPrompt="1"/>
          </p:nvPr>
        </p:nvSpPr>
        <p:spPr>
          <a:xfrm>
            <a:off x="10605717" y="6516886"/>
            <a:ext cx="3446683" cy="1393436"/>
          </a:xfrm>
          <a:prstGeom prst="rect">
            <a:avLst/>
          </a:prstGeom>
        </p:spPr>
        <p:txBody>
          <a:bodyPr vert="horz" lIns="0" tIns="0" rIns="0" bIns="0"/>
          <a:lstStyle>
            <a:lvl1pPr marL="0" indent="0" algn="ctr">
              <a:lnSpc>
                <a:spcPct val="120000"/>
              </a:lnSpc>
              <a:spcBef>
                <a:spcPts val="0"/>
              </a:spcBef>
              <a:buNone/>
              <a:defRPr sz="1900" baseline="0">
                <a:solidFill>
                  <a:schemeClr val="bg1"/>
                </a:solidFill>
                <a:latin typeface="Lato Regular"/>
                <a:cs typeface="Lato Regular"/>
              </a:defRPr>
            </a:lvl1pPr>
          </a:lstStyle>
          <a:p>
            <a:pPr lvl="0"/>
            <a:r>
              <a:rPr lang="en-US" dirty="0" smtClean="0"/>
              <a:t>Donec vel nisl nec risus vulputate placerat in at ligula magna nec lacus porttitor hendrerit. </a:t>
            </a:r>
            <a:endParaRPr lang="en-US" dirty="0"/>
          </a:p>
        </p:txBody>
      </p:sp>
      <p:sp>
        <p:nvSpPr>
          <p:cNvPr id="80" name="Shape 782"/>
          <p:cNvSpPr/>
          <p:nvPr userDrawn="1"/>
        </p:nvSpPr>
        <p:spPr>
          <a:xfrm>
            <a:off x="14819324" y="3302694"/>
            <a:ext cx="3811488"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4"/>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82" name="Text Placeholder 7"/>
          <p:cNvSpPr>
            <a:spLocks noGrp="1"/>
          </p:cNvSpPr>
          <p:nvPr>
            <p:ph type="body" sz="quarter" idx="30" hasCustomPrompt="1"/>
          </p:nvPr>
        </p:nvSpPr>
        <p:spPr>
          <a:xfrm>
            <a:off x="15746391" y="4517797"/>
            <a:ext cx="2146493" cy="1102534"/>
          </a:xfrm>
          <a:prstGeom prst="rect">
            <a:avLst/>
          </a:prstGeom>
        </p:spPr>
        <p:txBody>
          <a:bodyPr vert="horz" lIns="0" tIns="103866" rIns="0" bIns="103866" anchor="ctr"/>
          <a:lstStyle>
            <a:lvl1pPr marL="0" indent="0" algn="ctr">
              <a:lnSpc>
                <a:spcPct val="100000"/>
              </a:lnSpc>
              <a:spcBef>
                <a:spcPts val="0"/>
              </a:spcBef>
              <a:buNone/>
              <a:defRPr sz="8100" b="1">
                <a:solidFill>
                  <a:schemeClr val="bg1"/>
                </a:solidFill>
                <a:latin typeface="FontAwesome"/>
                <a:cs typeface="FontAwesome"/>
              </a:defRPr>
            </a:lvl1pPr>
          </a:lstStyle>
          <a:p>
            <a:pPr lvl="0"/>
            <a:r>
              <a:rPr lang="es-ES_tradnl" dirty="0" err="1" smtClean="0"/>
              <a:t>icon</a:t>
            </a:r>
            <a:endParaRPr lang="es-ES_tradnl" dirty="0" smtClean="0"/>
          </a:p>
        </p:txBody>
      </p:sp>
      <p:sp>
        <p:nvSpPr>
          <p:cNvPr id="83" name="Text Placeholder 7"/>
          <p:cNvSpPr>
            <a:spLocks noGrp="1"/>
          </p:cNvSpPr>
          <p:nvPr>
            <p:ph type="body" sz="quarter" idx="31" hasCustomPrompt="1"/>
          </p:nvPr>
        </p:nvSpPr>
        <p:spPr>
          <a:xfrm>
            <a:off x="15013936" y="5729337"/>
            <a:ext cx="3446683"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SubtitleExample</a:t>
            </a:r>
            <a:endParaRPr lang="es-ES_tradnl" dirty="0" smtClean="0"/>
          </a:p>
        </p:txBody>
      </p:sp>
      <p:sp>
        <p:nvSpPr>
          <p:cNvPr id="84" name="Text Placeholder 2"/>
          <p:cNvSpPr>
            <a:spLocks noGrp="1"/>
          </p:cNvSpPr>
          <p:nvPr>
            <p:ph type="body" sz="quarter" idx="32" hasCustomPrompt="1"/>
          </p:nvPr>
        </p:nvSpPr>
        <p:spPr>
          <a:xfrm>
            <a:off x="15013936" y="6516886"/>
            <a:ext cx="3446683" cy="1393436"/>
          </a:xfrm>
          <a:prstGeom prst="rect">
            <a:avLst/>
          </a:prstGeom>
        </p:spPr>
        <p:txBody>
          <a:bodyPr vert="horz" lIns="0" tIns="0" rIns="0" bIns="0"/>
          <a:lstStyle>
            <a:lvl1pPr marL="0" indent="0" algn="ctr">
              <a:lnSpc>
                <a:spcPct val="120000"/>
              </a:lnSpc>
              <a:spcBef>
                <a:spcPts val="0"/>
              </a:spcBef>
              <a:buNone/>
              <a:defRPr sz="1900" baseline="0">
                <a:solidFill>
                  <a:schemeClr val="bg1"/>
                </a:solidFill>
                <a:latin typeface="Lato Regular"/>
                <a:cs typeface="Lato Regular"/>
              </a:defRPr>
            </a:lvl1pPr>
          </a:lstStyle>
          <a:p>
            <a:pPr lvl="0"/>
            <a:r>
              <a:rPr lang="en-US" dirty="0" smtClean="0"/>
              <a:t>Donec vel nisl nec risus vulputate placerat in at ligula magna nec lacus porttitor hendrerit. </a:t>
            </a:r>
            <a:endParaRPr lang="en-US" dirty="0"/>
          </a:p>
        </p:txBody>
      </p:sp>
      <p:sp>
        <p:nvSpPr>
          <p:cNvPr id="88" name="Shape 782"/>
          <p:cNvSpPr/>
          <p:nvPr userDrawn="1"/>
        </p:nvSpPr>
        <p:spPr>
          <a:xfrm>
            <a:off x="19157350" y="3302694"/>
            <a:ext cx="3811488" cy="6147200"/>
          </a:xfrm>
          <a:custGeom>
            <a:avLst/>
            <a:gdLst/>
            <a:ahLst/>
            <a:cxnLst>
              <a:cxn ang="0">
                <a:pos x="wd2" y="hd2"/>
              </a:cxn>
              <a:cxn ang="5400000">
                <a:pos x="wd2" y="hd2"/>
              </a:cxn>
              <a:cxn ang="10800000">
                <a:pos x="wd2" y="hd2"/>
              </a:cxn>
              <a:cxn ang="16200000">
                <a:pos x="wd2" y="hd2"/>
              </a:cxn>
            </a:cxnLst>
            <a:rect l="0" t="0" r="r" b="b"/>
            <a:pathLst>
              <a:path w="21600" h="21600" extrusionOk="0">
                <a:moveTo>
                  <a:pt x="1408" y="0"/>
                </a:moveTo>
                <a:cubicBezTo>
                  <a:pt x="631" y="0"/>
                  <a:pt x="0" y="391"/>
                  <a:pt x="0" y="873"/>
                </a:cubicBezTo>
                <a:lnTo>
                  <a:pt x="0" y="19208"/>
                </a:lnTo>
                <a:cubicBezTo>
                  <a:pt x="0" y="19690"/>
                  <a:pt x="631" y="20081"/>
                  <a:pt x="1408" y="20081"/>
                </a:cubicBezTo>
                <a:lnTo>
                  <a:pt x="9360" y="20081"/>
                </a:lnTo>
                <a:lnTo>
                  <a:pt x="10800" y="21600"/>
                </a:lnTo>
                <a:lnTo>
                  <a:pt x="12240" y="20081"/>
                </a:lnTo>
                <a:lnTo>
                  <a:pt x="20192" y="20081"/>
                </a:lnTo>
                <a:cubicBezTo>
                  <a:pt x="20969" y="20081"/>
                  <a:pt x="21600" y="19690"/>
                  <a:pt x="21600" y="19208"/>
                </a:cubicBezTo>
                <a:lnTo>
                  <a:pt x="21600" y="873"/>
                </a:lnTo>
                <a:cubicBezTo>
                  <a:pt x="21600" y="391"/>
                  <a:pt x="20969" y="0"/>
                  <a:pt x="20192" y="0"/>
                </a:cubicBezTo>
                <a:lnTo>
                  <a:pt x="1408" y="0"/>
                </a:lnTo>
                <a:close/>
              </a:path>
            </a:pathLst>
          </a:custGeom>
          <a:solidFill>
            <a:schemeClr val="accent5"/>
          </a:solidFill>
          <a:ln w="12700" cap="flat">
            <a:noFill/>
            <a:miter lim="400000"/>
          </a:ln>
          <a:effectLst/>
        </p:spPr>
        <p:txBody>
          <a:bodyPr wrap="square" lIns="0" tIns="0" rIns="0" bIns="0" numCol="1" anchor="ctr">
            <a:noAutofit/>
          </a:bodyPr>
          <a:lstStyle/>
          <a:p>
            <a:pPr lvl="0">
              <a:defRPr sz="3200">
                <a:solidFill>
                  <a:srgbClr val="FFFFFF"/>
                </a:solidFill>
              </a:defRPr>
            </a:pPr>
            <a:endParaRPr/>
          </a:p>
        </p:txBody>
      </p:sp>
      <p:sp>
        <p:nvSpPr>
          <p:cNvPr id="89" name="Text Placeholder 7"/>
          <p:cNvSpPr>
            <a:spLocks noGrp="1"/>
          </p:cNvSpPr>
          <p:nvPr>
            <p:ph type="body" sz="quarter" idx="33" hasCustomPrompt="1"/>
          </p:nvPr>
        </p:nvSpPr>
        <p:spPr>
          <a:xfrm>
            <a:off x="20058361" y="4517797"/>
            <a:ext cx="2146493" cy="1102534"/>
          </a:xfrm>
          <a:prstGeom prst="rect">
            <a:avLst/>
          </a:prstGeom>
        </p:spPr>
        <p:txBody>
          <a:bodyPr vert="horz" lIns="0" tIns="103866" rIns="0" bIns="103866" anchor="ctr"/>
          <a:lstStyle>
            <a:lvl1pPr marL="0" indent="0" algn="ctr">
              <a:lnSpc>
                <a:spcPct val="100000"/>
              </a:lnSpc>
              <a:spcBef>
                <a:spcPts val="0"/>
              </a:spcBef>
              <a:buNone/>
              <a:defRPr sz="8100" b="1">
                <a:solidFill>
                  <a:schemeClr val="bg1"/>
                </a:solidFill>
                <a:latin typeface="FontAwesome"/>
                <a:cs typeface="FontAwesome"/>
              </a:defRPr>
            </a:lvl1pPr>
          </a:lstStyle>
          <a:p>
            <a:pPr lvl="0"/>
            <a:r>
              <a:rPr lang="es-ES_tradnl" dirty="0" err="1" smtClean="0"/>
              <a:t>icon</a:t>
            </a:r>
            <a:endParaRPr lang="es-ES_tradnl" dirty="0" smtClean="0"/>
          </a:p>
        </p:txBody>
      </p:sp>
      <p:sp>
        <p:nvSpPr>
          <p:cNvPr id="90" name="Text Placeholder 7"/>
          <p:cNvSpPr>
            <a:spLocks noGrp="1"/>
          </p:cNvSpPr>
          <p:nvPr>
            <p:ph type="body" sz="quarter" idx="34" hasCustomPrompt="1"/>
          </p:nvPr>
        </p:nvSpPr>
        <p:spPr>
          <a:xfrm>
            <a:off x="19325908" y="5729337"/>
            <a:ext cx="3446683"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SubtitleExample</a:t>
            </a:r>
            <a:endParaRPr lang="es-ES_tradnl" dirty="0" smtClean="0"/>
          </a:p>
        </p:txBody>
      </p:sp>
      <p:sp>
        <p:nvSpPr>
          <p:cNvPr id="91" name="Text Placeholder 2"/>
          <p:cNvSpPr>
            <a:spLocks noGrp="1"/>
          </p:cNvSpPr>
          <p:nvPr>
            <p:ph type="body" sz="quarter" idx="35" hasCustomPrompt="1"/>
          </p:nvPr>
        </p:nvSpPr>
        <p:spPr>
          <a:xfrm>
            <a:off x="19325908" y="6516886"/>
            <a:ext cx="3446683" cy="1393436"/>
          </a:xfrm>
          <a:prstGeom prst="rect">
            <a:avLst/>
          </a:prstGeom>
        </p:spPr>
        <p:txBody>
          <a:bodyPr vert="horz" lIns="0" tIns="0" rIns="0" bIns="0"/>
          <a:lstStyle>
            <a:lvl1pPr marL="0" indent="0" algn="ctr">
              <a:lnSpc>
                <a:spcPct val="120000"/>
              </a:lnSpc>
              <a:spcBef>
                <a:spcPts val="0"/>
              </a:spcBef>
              <a:buNone/>
              <a:defRPr sz="1900" baseline="0">
                <a:solidFill>
                  <a:schemeClr val="bg1"/>
                </a:solidFill>
                <a:latin typeface="Lato Regular"/>
                <a:cs typeface="Lato Regular"/>
              </a:defRPr>
            </a:lvl1pPr>
          </a:lstStyle>
          <a:p>
            <a:pPr lvl="0"/>
            <a:r>
              <a:rPr lang="en-US" dirty="0" smtClean="0"/>
              <a:t>Donec vel nisl nec risus vulputate placerat in at ligula magna nec lacus porttitor hendrerit. </a:t>
            </a:r>
            <a:endParaRPr lang="en-US" dirty="0"/>
          </a:p>
        </p:txBody>
      </p:sp>
    </p:spTree>
    <p:extLst>
      <p:ext uri="{BB962C8B-B14F-4D97-AF65-F5344CB8AC3E}">
        <p14:creationId xmlns:p14="http://schemas.microsoft.com/office/powerpoint/2010/main" val="186259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anim calcmode="lin" valueType="num">
                                      <p:cBhvr>
                                        <p:cTn id="8" dur="4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200"/>
                                        <p:tgtEl>
                                          <p:spTgt spid="6"/>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anim calcmode="lin" valueType="num">
                                      <p:cBhvr>
                                        <p:cTn id="1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900"/>
                            </p:stCondLst>
                            <p:childTnLst>
                              <p:par>
                                <p:cTn id="20" presetID="53" presetClass="entr" presetSubtype="16"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p:cTn id="22" dur="500" fill="hold"/>
                                        <p:tgtEl>
                                          <p:spTgt spid="8"/>
                                        </p:tgtEl>
                                        <p:attrNameLst>
                                          <p:attrName>ppt_w</p:attrName>
                                        </p:attrNameLst>
                                      </p:cBhvr>
                                      <p:tavLst>
                                        <p:tav tm="0">
                                          <p:val>
                                            <p:fltVal val="0"/>
                                          </p:val>
                                        </p:tav>
                                        <p:tav tm="100000">
                                          <p:val>
                                            <p:strVal val="#ppt_w"/>
                                          </p:val>
                                        </p:tav>
                                      </p:tavLst>
                                    </p:anim>
                                    <p:anim calcmode="lin" valueType="num">
                                      <p:cBhvr>
                                        <p:cTn id="23" dur="500" fill="hold"/>
                                        <p:tgtEl>
                                          <p:spTgt spid="8"/>
                                        </p:tgtEl>
                                        <p:attrNameLst>
                                          <p:attrName>ppt_h</p:attrName>
                                        </p:attrNameLst>
                                      </p:cBhvr>
                                      <p:tavLst>
                                        <p:tav tm="0">
                                          <p:val>
                                            <p:fltVal val="0"/>
                                          </p:val>
                                        </p:tav>
                                        <p:tav tm="100000">
                                          <p:val>
                                            <p:strVal val="#ppt_h"/>
                                          </p:val>
                                        </p:tav>
                                      </p:tavLst>
                                    </p:anim>
                                    <p:animEffect transition="in" filter="fade">
                                      <p:cBhvr>
                                        <p:cTn id="24" dur="500"/>
                                        <p:tgtEl>
                                          <p:spTgt spid="8"/>
                                        </p:tgtEl>
                                      </p:cBhvr>
                                    </p:animEffect>
                                  </p:childTnLst>
                                </p:cTn>
                              </p:par>
                            </p:childTnLst>
                          </p:cTn>
                        </p:par>
                        <p:par>
                          <p:cTn id="25" fill="hold">
                            <p:stCondLst>
                              <p:cond delay="2400"/>
                            </p:stCondLst>
                            <p:childTnLst>
                              <p:par>
                                <p:cTn id="26" presetID="53" presetClass="entr" presetSubtype="16" fill="hold" grpId="0" nodeType="afterEffect">
                                  <p:stCondLst>
                                    <p:cond delay="0"/>
                                  </p:stCondLst>
                                  <p:childTnLst>
                                    <p:set>
                                      <p:cBhvr>
                                        <p:cTn id="27" dur="1" fill="hold">
                                          <p:stCondLst>
                                            <p:cond delay="0"/>
                                          </p:stCondLst>
                                        </p:cTn>
                                        <p:tgtEl>
                                          <p:spTgt spid="29">
                                            <p:txEl>
                                              <p:pRg st="0" end="0"/>
                                            </p:txEl>
                                          </p:spTgt>
                                        </p:tgtEl>
                                        <p:attrNameLst>
                                          <p:attrName>style.visibility</p:attrName>
                                        </p:attrNameLst>
                                      </p:cBhvr>
                                      <p:to>
                                        <p:strVal val="visible"/>
                                      </p:to>
                                    </p:set>
                                    <p:anim calcmode="lin" valueType="num">
                                      <p:cBhvr>
                                        <p:cTn id="28"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29">
                                            <p:txEl>
                                              <p:pRg st="0" end="0"/>
                                            </p:txEl>
                                          </p:spTgt>
                                        </p:tgtEl>
                                      </p:cBhvr>
                                    </p:animEffect>
                                  </p:childTnLst>
                                </p:cTn>
                              </p:par>
                            </p:childTnLst>
                          </p:cTn>
                        </p:par>
                        <p:par>
                          <p:cTn id="31" fill="hold">
                            <p:stCondLst>
                              <p:cond delay="2900"/>
                            </p:stCondLst>
                            <p:childTnLst>
                              <p:par>
                                <p:cTn id="32" presetID="53" presetClass="entr" presetSubtype="16" fill="hold" grpId="0" nodeType="afterEffect">
                                  <p:stCondLst>
                                    <p:cond delay="0"/>
                                  </p:stCondLst>
                                  <p:childTnLst>
                                    <p:set>
                                      <p:cBhvr>
                                        <p:cTn id="33" dur="1" fill="hold">
                                          <p:stCondLst>
                                            <p:cond delay="0"/>
                                          </p:stCondLst>
                                        </p:cTn>
                                        <p:tgtEl>
                                          <p:spTgt spid="30">
                                            <p:txEl>
                                              <p:pRg st="0" end="0"/>
                                            </p:txEl>
                                          </p:spTgt>
                                        </p:tgtEl>
                                        <p:attrNameLst>
                                          <p:attrName>style.visibility</p:attrName>
                                        </p:attrNameLst>
                                      </p:cBhvr>
                                      <p:to>
                                        <p:strVal val="visible"/>
                                      </p:to>
                                    </p:set>
                                    <p:anim calcmode="lin" valueType="num">
                                      <p:cBhvr>
                                        <p:cTn id="34"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5"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6" dur="500"/>
                                        <p:tgtEl>
                                          <p:spTgt spid="30">
                                            <p:txEl>
                                              <p:pRg st="0" end="0"/>
                                            </p:txEl>
                                          </p:spTgt>
                                        </p:tgtEl>
                                      </p:cBhvr>
                                    </p:animEffect>
                                  </p:childTnLst>
                                </p:cTn>
                              </p:par>
                            </p:childTnLst>
                          </p:cTn>
                        </p:par>
                        <p:par>
                          <p:cTn id="37" fill="hold">
                            <p:stCondLst>
                              <p:cond delay="3400"/>
                            </p:stCondLst>
                            <p:childTnLst>
                              <p:par>
                                <p:cTn id="38" presetID="53" presetClass="entr" presetSubtype="16" fill="hold" grpId="0" nodeType="afterEffect">
                                  <p:stCondLst>
                                    <p:cond delay="0"/>
                                  </p:stCondLst>
                                  <p:childTnLst>
                                    <p:set>
                                      <p:cBhvr>
                                        <p:cTn id="39" dur="1" fill="hold">
                                          <p:stCondLst>
                                            <p:cond delay="0"/>
                                          </p:stCondLst>
                                        </p:cTn>
                                        <p:tgtEl>
                                          <p:spTgt spid="31">
                                            <p:txEl>
                                              <p:pRg st="0" end="0"/>
                                            </p:txEl>
                                          </p:spTgt>
                                        </p:tgtEl>
                                        <p:attrNameLst>
                                          <p:attrName>style.visibility</p:attrName>
                                        </p:attrNameLst>
                                      </p:cBhvr>
                                      <p:to>
                                        <p:strVal val="visible"/>
                                      </p:to>
                                    </p:set>
                                    <p:anim calcmode="lin" valueType="num">
                                      <p:cBhvr>
                                        <p:cTn id="40"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41"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42" dur="500"/>
                                        <p:tgtEl>
                                          <p:spTgt spid="31">
                                            <p:txEl>
                                              <p:pRg st="0" end="0"/>
                                            </p:txEl>
                                          </p:spTgt>
                                        </p:tgtEl>
                                      </p:cBhvr>
                                    </p:animEffect>
                                  </p:childTnLst>
                                </p:cTn>
                              </p:par>
                            </p:childTnLst>
                          </p:cTn>
                        </p:par>
                        <p:par>
                          <p:cTn id="43" fill="hold">
                            <p:stCondLst>
                              <p:cond delay="3900"/>
                            </p:stCondLst>
                            <p:childTnLst>
                              <p:par>
                                <p:cTn id="44" presetID="53" presetClass="entr" presetSubtype="16" fill="hold" grpId="0" nodeType="after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p:cTn id="46" dur="500" fill="hold"/>
                                        <p:tgtEl>
                                          <p:spTgt spid="44"/>
                                        </p:tgtEl>
                                        <p:attrNameLst>
                                          <p:attrName>ppt_w</p:attrName>
                                        </p:attrNameLst>
                                      </p:cBhvr>
                                      <p:tavLst>
                                        <p:tav tm="0">
                                          <p:val>
                                            <p:fltVal val="0"/>
                                          </p:val>
                                        </p:tav>
                                        <p:tav tm="100000">
                                          <p:val>
                                            <p:strVal val="#ppt_w"/>
                                          </p:val>
                                        </p:tav>
                                      </p:tavLst>
                                    </p:anim>
                                    <p:anim calcmode="lin" valueType="num">
                                      <p:cBhvr>
                                        <p:cTn id="47" dur="500" fill="hold"/>
                                        <p:tgtEl>
                                          <p:spTgt spid="44"/>
                                        </p:tgtEl>
                                        <p:attrNameLst>
                                          <p:attrName>ppt_h</p:attrName>
                                        </p:attrNameLst>
                                      </p:cBhvr>
                                      <p:tavLst>
                                        <p:tav tm="0">
                                          <p:val>
                                            <p:fltVal val="0"/>
                                          </p:val>
                                        </p:tav>
                                        <p:tav tm="100000">
                                          <p:val>
                                            <p:strVal val="#ppt_h"/>
                                          </p:val>
                                        </p:tav>
                                      </p:tavLst>
                                    </p:anim>
                                    <p:animEffect transition="in" filter="fade">
                                      <p:cBhvr>
                                        <p:cTn id="48" dur="500"/>
                                        <p:tgtEl>
                                          <p:spTgt spid="44"/>
                                        </p:tgtEl>
                                      </p:cBhvr>
                                    </p:animEffect>
                                  </p:childTnLst>
                                </p:cTn>
                              </p:par>
                            </p:childTnLst>
                          </p:cTn>
                        </p:par>
                        <p:par>
                          <p:cTn id="49" fill="hold">
                            <p:stCondLst>
                              <p:cond delay="4400"/>
                            </p:stCondLst>
                            <p:childTnLst>
                              <p:par>
                                <p:cTn id="50" presetID="53" presetClass="entr" presetSubtype="16" fill="hold" grpId="0" nodeType="afterEffect">
                                  <p:stCondLst>
                                    <p:cond delay="0"/>
                                  </p:stCondLst>
                                  <p:childTnLst>
                                    <p:set>
                                      <p:cBhvr>
                                        <p:cTn id="51" dur="1" fill="hold">
                                          <p:stCondLst>
                                            <p:cond delay="0"/>
                                          </p:stCondLst>
                                        </p:cTn>
                                        <p:tgtEl>
                                          <p:spTgt spid="48">
                                            <p:txEl>
                                              <p:pRg st="0" end="0"/>
                                            </p:txEl>
                                          </p:spTgt>
                                        </p:tgtEl>
                                        <p:attrNameLst>
                                          <p:attrName>style.visibility</p:attrName>
                                        </p:attrNameLst>
                                      </p:cBhvr>
                                      <p:to>
                                        <p:strVal val="visible"/>
                                      </p:to>
                                    </p:set>
                                    <p:anim calcmode="lin" valueType="num">
                                      <p:cBhvr>
                                        <p:cTn id="52"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54" dur="500"/>
                                        <p:tgtEl>
                                          <p:spTgt spid="48">
                                            <p:txEl>
                                              <p:pRg st="0" end="0"/>
                                            </p:txEl>
                                          </p:spTgt>
                                        </p:tgtEl>
                                      </p:cBhvr>
                                    </p:animEffect>
                                  </p:childTnLst>
                                </p:cTn>
                              </p:par>
                            </p:childTnLst>
                          </p:cTn>
                        </p:par>
                        <p:par>
                          <p:cTn id="55" fill="hold">
                            <p:stCondLst>
                              <p:cond delay="4900"/>
                            </p:stCondLst>
                            <p:childTnLst>
                              <p:par>
                                <p:cTn id="56" presetID="53" presetClass="entr" presetSubtype="16" fill="hold" grpId="0" nodeType="afterEffect">
                                  <p:stCondLst>
                                    <p:cond delay="0"/>
                                  </p:stCondLst>
                                  <p:childTnLst>
                                    <p:set>
                                      <p:cBhvr>
                                        <p:cTn id="57" dur="1" fill="hold">
                                          <p:stCondLst>
                                            <p:cond delay="0"/>
                                          </p:stCondLst>
                                        </p:cTn>
                                        <p:tgtEl>
                                          <p:spTgt spid="49">
                                            <p:txEl>
                                              <p:pRg st="0" end="0"/>
                                            </p:txEl>
                                          </p:spTgt>
                                        </p:tgtEl>
                                        <p:attrNameLst>
                                          <p:attrName>style.visibility</p:attrName>
                                        </p:attrNameLst>
                                      </p:cBhvr>
                                      <p:to>
                                        <p:strVal val="visible"/>
                                      </p:to>
                                    </p:set>
                                    <p:anim calcmode="lin" valueType="num">
                                      <p:cBhvr>
                                        <p:cTn id="58" dur="5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59" dur="5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60" dur="500"/>
                                        <p:tgtEl>
                                          <p:spTgt spid="49">
                                            <p:txEl>
                                              <p:pRg st="0" end="0"/>
                                            </p:txEl>
                                          </p:spTgt>
                                        </p:tgtEl>
                                      </p:cBhvr>
                                    </p:animEffect>
                                  </p:childTnLst>
                                </p:cTn>
                              </p:par>
                            </p:childTnLst>
                          </p:cTn>
                        </p:par>
                        <p:par>
                          <p:cTn id="61" fill="hold">
                            <p:stCondLst>
                              <p:cond delay="5400"/>
                            </p:stCondLst>
                            <p:childTnLst>
                              <p:par>
                                <p:cTn id="62" presetID="53" presetClass="entr" presetSubtype="16" fill="hold" grpId="0" nodeType="afterEffect">
                                  <p:stCondLst>
                                    <p:cond delay="0"/>
                                  </p:stCondLst>
                                  <p:childTnLst>
                                    <p:set>
                                      <p:cBhvr>
                                        <p:cTn id="63" dur="1" fill="hold">
                                          <p:stCondLst>
                                            <p:cond delay="0"/>
                                          </p:stCondLst>
                                        </p:cTn>
                                        <p:tgtEl>
                                          <p:spTgt spid="50">
                                            <p:txEl>
                                              <p:pRg st="0" end="0"/>
                                            </p:txEl>
                                          </p:spTgt>
                                        </p:tgtEl>
                                        <p:attrNameLst>
                                          <p:attrName>style.visibility</p:attrName>
                                        </p:attrNameLst>
                                      </p:cBhvr>
                                      <p:to>
                                        <p:strVal val="visible"/>
                                      </p:to>
                                    </p:set>
                                    <p:anim calcmode="lin" valueType="num">
                                      <p:cBhvr>
                                        <p:cTn id="64"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50">
                                            <p:txEl>
                                              <p:pRg st="0" end="0"/>
                                            </p:txEl>
                                          </p:spTgt>
                                        </p:tgtEl>
                                      </p:cBhvr>
                                    </p:animEffect>
                                  </p:childTnLst>
                                </p:cTn>
                              </p:par>
                            </p:childTnLst>
                          </p:cTn>
                        </p:par>
                        <p:par>
                          <p:cTn id="67" fill="hold">
                            <p:stCondLst>
                              <p:cond delay="5900"/>
                            </p:stCondLst>
                            <p:childTnLst>
                              <p:par>
                                <p:cTn id="68" presetID="53" presetClass="entr" presetSubtype="16" fill="hold" grpId="0" nodeType="afterEffect">
                                  <p:stCondLst>
                                    <p:cond delay="0"/>
                                  </p:stCondLst>
                                  <p:childTnLst>
                                    <p:set>
                                      <p:cBhvr>
                                        <p:cTn id="69" dur="1" fill="hold">
                                          <p:stCondLst>
                                            <p:cond delay="0"/>
                                          </p:stCondLst>
                                        </p:cTn>
                                        <p:tgtEl>
                                          <p:spTgt spid="60"/>
                                        </p:tgtEl>
                                        <p:attrNameLst>
                                          <p:attrName>style.visibility</p:attrName>
                                        </p:attrNameLst>
                                      </p:cBhvr>
                                      <p:to>
                                        <p:strVal val="visible"/>
                                      </p:to>
                                    </p:set>
                                    <p:anim calcmode="lin" valueType="num">
                                      <p:cBhvr>
                                        <p:cTn id="70" dur="500" fill="hold"/>
                                        <p:tgtEl>
                                          <p:spTgt spid="60"/>
                                        </p:tgtEl>
                                        <p:attrNameLst>
                                          <p:attrName>ppt_w</p:attrName>
                                        </p:attrNameLst>
                                      </p:cBhvr>
                                      <p:tavLst>
                                        <p:tav tm="0">
                                          <p:val>
                                            <p:fltVal val="0"/>
                                          </p:val>
                                        </p:tav>
                                        <p:tav tm="100000">
                                          <p:val>
                                            <p:strVal val="#ppt_w"/>
                                          </p:val>
                                        </p:tav>
                                      </p:tavLst>
                                    </p:anim>
                                    <p:anim calcmode="lin" valueType="num">
                                      <p:cBhvr>
                                        <p:cTn id="71" dur="500" fill="hold"/>
                                        <p:tgtEl>
                                          <p:spTgt spid="60"/>
                                        </p:tgtEl>
                                        <p:attrNameLst>
                                          <p:attrName>ppt_h</p:attrName>
                                        </p:attrNameLst>
                                      </p:cBhvr>
                                      <p:tavLst>
                                        <p:tav tm="0">
                                          <p:val>
                                            <p:fltVal val="0"/>
                                          </p:val>
                                        </p:tav>
                                        <p:tav tm="100000">
                                          <p:val>
                                            <p:strVal val="#ppt_h"/>
                                          </p:val>
                                        </p:tav>
                                      </p:tavLst>
                                    </p:anim>
                                    <p:animEffect transition="in" filter="fade">
                                      <p:cBhvr>
                                        <p:cTn id="72" dur="500"/>
                                        <p:tgtEl>
                                          <p:spTgt spid="60"/>
                                        </p:tgtEl>
                                      </p:cBhvr>
                                    </p:animEffect>
                                  </p:childTnLst>
                                </p:cTn>
                              </p:par>
                            </p:childTnLst>
                          </p:cTn>
                        </p:par>
                        <p:par>
                          <p:cTn id="73" fill="hold">
                            <p:stCondLst>
                              <p:cond delay="6400"/>
                            </p:stCondLst>
                            <p:childTnLst>
                              <p:par>
                                <p:cTn id="74" presetID="53" presetClass="entr" presetSubtype="16" fill="hold" grpId="0" nodeType="afterEffect">
                                  <p:stCondLst>
                                    <p:cond delay="0"/>
                                  </p:stCondLst>
                                  <p:childTnLst>
                                    <p:set>
                                      <p:cBhvr>
                                        <p:cTn id="75" dur="1" fill="hold">
                                          <p:stCondLst>
                                            <p:cond delay="0"/>
                                          </p:stCondLst>
                                        </p:cTn>
                                        <p:tgtEl>
                                          <p:spTgt spid="63">
                                            <p:txEl>
                                              <p:pRg st="0" end="0"/>
                                            </p:txEl>
                                          </p:spTgt>
                                        </p:tgtEl>
                                        <p:attrNameLst>
                                          <p:attrName>style.visibility</p:attrName>
                                        </p:attrNameLst>
                                      </p:cBhvr>
                                      <p:to>
                                        <p:strVal val="visible"/>
                                      </p:to>
                                    </p:set>
                                    <p:anim calcmode="lin" valueType="num">
                                      <p:cBhvr>
                                        <p:cTn id="76" dur="5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77" dur="5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78" dur="500"/>
                                        <p:tgtEl>
                                          <p:spTgt spid="63">
                                            <p:txEl>
                                              <p:pRg st="0" end="0"/>
                                            </p:txEl>
                                          </p:spTgt>
                                        </p:tgtEl>
                                      </p:cBhvr>
                                    </p:animEffect>
                                  </p:childTnLst>
                                </p:cTn>
                              </p:par>
                            </p:childTnLst>
                          </p:cTn>
                        </p:par>
                        <p:par>
                          <p:cTn id="79" fill="hold">
                            <p:stCondLst>
                              <p:cond delay="6900"/>
                            </p:stCondLst>
                            <p:childTnLst>
                              <p:par>
                                <p:cTn id="80" presetID="53" presetClass="entr" presetSubtype="16" fill="hold" grpId="0" nodeType="afterEffect">
                                  <p:stCondLst>
                                    <p:cond delay="0"/>
                                  </p:stCondLst>
                                  <p:childTnLst>
                                    <p:set>
                                      <p:cBhvr>
                                        <p:cTn id="81" dur="1" fill="hold">
                                          <p:stCondLst>
                                            <p:cond delay="0"/>
                                          </p:stCondLst>
                                        </p:cTn>
                                        <p:tgtEl>
                                          <p:spTgt spid="64">
                                            <p:txEl>
                                              <p:pRg st="0" end="0"/>
                                            </p:txEl>
                                          </p:spTgt>
                                        </p:tgtEl>
                                        <p:attrNameLst>
                                          <p:attrName>style.visibility</p:attrName>
                                        </p:attrNameLst>
                                      </p:cBhvr>
                                      <p:to>
                                        <p:strVal val="visible"/>
                                      </p:to>
                                    </p:set>
                                    <p:anim calcmode="lin" valueType="num">
                                      <p:cBhvr>
                                        <p:cTn id="82"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64">
                                            <p:txEl>
                                              <p:pRg st="0" end="0"/>
                                            </p:txEl>
                                          </p:spTgt>
                                        </p:tgtEl>
                                      </p:cBhvr>
                                    </p:animEffect>
                                  </p:childTnLst>
                                </p:cTn>
                              </p:par>
                            </p:childTnLst>
                          </p:cTn>
                        </p:par>
                        <p:par>
                          <p:cTn id="85" fill="hold">
                            <p:stCondLst>
                              <p:cond delay="7400"/>
                            </p:stCondLst>
                            <p:childTnLst>
                              <p:par>
                                <p:cTn id="86" presetID="53" presetClass="entr" presetSubtype="16" fill="hold" grpId="0" nodeType="afterEffect">
                                  <p:stCondLst>
                                    <p:cond delay="0"/>
                                  </p:stCondLst>
                                  <p:childTnLst>
                                    <p:set>
                                      <p:cBhvr>
                                        <p:cTn id="87" dur="1" fill="hold">
                                          <p:stCondLst>
                                            <p:cond delay="0"/>
                                          </p:stCondLst>
                                        </p:cTn>
                                        <p:tgtEl>
                                          <p:spTgt spid="65">
                                            <p:txEl>
                                              <p:pRg st="0" end="0"/>
                                            </p:txEl>
                                          </p:spTgt>
                                        </p:tgtEl>
                                        <p:attrNameLst>
                                          <p:attrName>style.visibility</p:attrName>
                                        </p:attrNameLst>
                                      </p:cBhvr>
                                      <p:to>
                                        <p:strVal val="visible"/>
                                      </p:to>
                                    </p:set>
                                    <p:anim calcmode="lin" valueType="num">
                                      <p:cBhvr>
                                        <p:cTn id="88" dur="500" fill="hold"/>
                                        <p:tgtEl>
                                          <p:spTgt spid="65">
                                            <p:txEl>
                                              <p:pRg st="0" end="0"/>
                                            </p:txEl>
                                          </p:spTgt>
                                        </p:tgtEl>
                                        <p:attrNameLst>
                                          <p:attrName>ppt_w</p:attrName>
                                        </p:attrNameLst>
                                      </p:cBhvr>
                                      <p:tavLst>
                                        <p:tav tm="0">
                                          <p:val>
                                            <p:fltVal val="0"/>
                                          </p:val>
                                        </p:tav>
                                        <p:tav tm="100000">
                                          <p:val>
                                            <p:strVal val="#ppt_w"/>
                                          </p:val>
                                        </p:tav>
                                      </p:tavLst>
                                    </p:anim>
                                    <p:anim calcmode="lin" valueType="num">
                                      <p:cBhvr>
                                        <p:cTn id="89" dur="500" fill="hold"/>
                                        <p:tgtEl>
                                          <p:spTgt spid="65">
                                            <p:txEl>
                                              <p:pRg st="0" end="0"/>
                                            </p:txEl>
                                          </p:spTgt>
                                        </p:tgtEl>
                                        <p:attrNameLst>
                                          <p:attrName>ppt_h</p:attrName>
                                        </p:attrNameLst>
                                      </p:cBhvr>
                                      <p:tavLst>
                                        <p:tav tm="0">
                                          <p:val>
                                            <p:fltVal val="0"/>
                                          </p:val>
                                        </p:tav>
                                        <p:tav tm="100000">
                                          <p:val>
                                            <p:strVal val="#ppt_h"/>
                                          </p:val>
                                        </p:tav>
                                      </p:tavLst>
                                    </p:anim>
                                    <p:animEffect transition="in" filter="fade">
                                      <p:cBhvr>
                                        <p:cTn id="90" dur="500"/>
                                        <p:tgtEl>
                                          <p:spTgt spid="65">
                                            <p:txEl>
                                              <p:pRg st="0" end="0"/>
                                            </p:txEl>
                                          </p:spTgt>
                                        </p:tgtEl>
                                      </p:cBhvr>
                                    </p:animEffect>
                                  </p:childTnLst>
                                </p:cTn>
                              </p:par>
                            </p:childTnLst>
                          </p:cTn>
                        </p:par>
                        <p:par>
                          <p:cTn id="91" fill="hold">
                            <p:stCondLst>
                              <p:cond delay="7900"/>
                            </p:stCondLst>
                            <p:childTnLst>
                              <p:par>
                                <p:cTn id="92" presetID="53" presetClass="entr" presetSubtype="16" fill="hold" grpId="0" nodeType="afterEffect">
                                  <p:stCondLst>
                                    <p:cond delay="0"/>
                                  </p:stCondLst>
                                  <p:childTnLst>
                                    <p:set>
                                      <p:cBhvr>
                                        <p:cTn id="93" dur="1" fill="hold">
                                          <p:stCondLst>
                                            <p:cond delay="0"/>
                                          </p:stCondLst>
                                        </p:cTn>
                                        <p:tgtEl>
                                          <p:spTgt spid="80"/>
                                        </p:tgtEl>
                                        <p:attrNameLst>
                                          <p:attrName>style.visibility</p:attrName>
                                        </p:attrNameLst>
                                      </p:cBhvr>
                                      <p:to>
                                        <p:strVal val="visible"/>
                                      </p:to>
                                    </p:set>
                                    <p:anim calcmode="lin" valueType="num">
                                      <p:cBhvr>
                                        <p:cTn id="94" dur="500" fill="hold"/>
                                        <p:tgtEl>
                                          <p:spTgt spid="80"/>
                                        </p:tgtEl>
                                        <p:attrNameLst>
                                          <p:attrName>ppt_w</p:attrName>
                                        </p:attrNameLst>
                                      </p:cBhvr>
                                      <p:tavLst>
                                        <p:tav tm="0">
                                          <p:val>
                                            <p:fltVal val="0"/>
                                          </p:val>
                                        </p:tav>
                                        <p:tav tm="100000">
                                          <p:val>
                                            <p:strVal val="#ppt_w"/>
                                          </p:val>
                                        </p:tav>
                                      </p:tavLst>
                                    </p:anim>
                                    <p:anim calcmode="lin" valueType="num">
                                      <p:cBhvr>
                                        <p:cTn id="95" dur="500" fill="hold"/>
                                        <p:tgtEl>
                                          <p:spTgt spid="80"/>
                                        </p:tgtEl>
                                        <p:attrNameLst>
                                          <p:attrName>ppt_h</p:attrName>
                                        </p:attrNameLst>
                                      </p:cBhvr>
                                      <p:tavLst>
                                        <p:tav tm="0">
                                          <p:val>
                                            <p:fltVal val="0"/>
                                          </p:val>
                                        </p:tav>
                                        <p:tav tm="100000">
                                          <p:val>
                                            <p:strVal val="#ppt_h"/>
                                          </p:val>
                                        </p:tav>
                                      </p:tavLst>
                                    </p:anim>
                                    <p:animEffect transition="in" filter="fade">
                                      <p:cBhvr>
                                        <p:cTn id="96" dur="500"/>
                                        <p:tgtEl>
                                          <p:spTgt spid="80"/>
                                        </p:tgtEl>
                                      </p:cBhvr>
                                    </p:animEffect>
                                  </p:childTnLst>
                                </p:cTn>
                              </p:par>
                            </p:childTnLst>
                          </p:cTn>
                        </p:par>
                        <p:par>
                          <p:cTn id="97" fill="hold">
                            <p:stCondLst>
                              <p:cond delay="8400"/>
                            </p:stCondLst>
                            <p:childTnLst>
                              <p:par>
                                <p:cTn id="98" presetID="53" presetClass="entr" presetSubtype="16" fill="hold" grpId="0" nodeType="afterEffect">
                                  <p:stCondLst>
                                    <p:cond delay="0"/>
                                  </p:stCondLst>
                                  <p:childTnLst>
                                    <p:set>
                                      <p:cBhvr>
                                        <p:cTn id="99" dur="1" fill="hold">
                                          <p:stCondLst>
                                            <p:cond delay="0"/>
                                          </p:stCondLst>
                                        </p:cTn>
                                        <p:tgtEl>
                                          <p:spTgt spid="82">
                                            <p:txEl>
                                              <p:pRg st="0" end="0"/>
                                            </p:txEl>
                                          </p:spTgt>
                                        </p:tgtEl>
                                        <p:attrNameLst>
                                          <p:attrName>style.visibility</p:attrName>
                                        </p:attrNameLst>
                                      </p:cBhvr>
                                      <p:to>
                                        <p:strVal val="visible"/>
                                      </p:to>
                                    </p:set>
                                    <p:anim calcmode="lin" valueType="num">
                                      <p:cBhvr>
                                        <p:cTn id="100" dur="500" fill="hold"/>
                                        <p:tgtEl>
                                          <p:spTgt spid="82">
                                            <p:txEl>
                                              <p:pRg st="0" end="0"/>
                                            </p:txEl>
                                          </p:spTgt>
                                        </p:tgtEl>
                                        <p:attrNameLst>
                                          <p:attrName>ppt_w</p:attrName>
                                        </p:attrNameLst>
                                      </p:cBhvr>
                                      <p:tavLst>
                                        <p:tav tm="0">
                                          <p:val>
                                            <p:fltVal val="0"/>
                                          </p:val>
                                        </p:tav>
                                        <p:tav tm="100000">
                                          <p:val>
                                            <p:strVal val="#ppt_w"/>
                                          </p:val>
                                        </p:tav>
                                      </p:tavLst>
                                    </p:anim>
                                    <p:anim calcmode="lin" valueType="num">
                                      <p:cBhvr>
                                        <p:cTn id="101" dur="500" fill="hold"/>
                                        <p:tgtEl>
                                          <p:spTgt spid="82">
                                            <p:txEl>
                                              <p:pRg st="0" end="0"/>
                                            </p:txEl>
                                          </p:spTgt>
                                        </p:tgtEl>
                                        <p:attrNameLst>
                                          <p:attrName>ppt_h</p:attrName>
                                        </p:attrNameLst>
                                      </p:cBhvr>
                                      <p:tavLst>
                                        <p:tav tm="0">
                                          <p:val>
                                            <p:fltVal val="0"/>
                                          </p:val>
                                        </p:tav>
                                        <p:tav tm="100000">
                                          <p:val>
                                            <p:strVal val="#ppt_h"/>
                                          </p:val>
                                        </p:tav>
                                      </p:tavLst>
                                    </p:anim>
                                    <p:animEffect transition="in" filter="fade">
                                      <p:cBhvr>
                                        <p:cTn id="102" dur="500"/>
                                        <p:tgtEl>
                                          <p:spTgt spid="82">
                                            <p:txEl>
                                              <p:pRg st="0" end="0"/>
                                            </p:txEl>
                                          </p:spTgt>
                                        </p:tgtEl>
                                      </p:cBhvr>
                                    </p:animEffect>
                                  </p:childTnLst>
                                </p:cTn>
                              </p:par>
                            </p:childTnLst>
                          </p:cTn>
                        </p:par>
                        <p:par>
                          <p:cTn id="103" fill="hold">
                            <p:stCondLst>
                              <p:cond delay="8900"/>
                            </p:stCondLst>
                            <p:childTnLst>
                              <p:par>
                                <p:cTn id="104" presetID="53" presetClass="entr" presetSubtype="16" fill="hold" grpId="0" nodeType="afterEffect">
                                  <p:stCondLst>
                                    <p:cond delay="0"/>
                                  </p:stCondLst>
                                  <p:childTnLst>
                                    <p:set>
                                      <p:cBhvr>
                                        <p:cTn id="105" dur="1" fill="hold">
                                          <p:stCondLst>
                                            <p:cond delay="0"/>
                                          </p:stCondLst>
                                        </p:cTn>
                                        <p:tgtEl>
                                          <p:spTgt spid="83">
                                            <p:txEl>
                                              <p:pRg st="0" end="0"/>
                                            </p:txEl>
                                          </p:spTgt>
                                        </p:tgtEl>
                                        <p:attrNameLst>
                                          <p:attrName>style.visibility</p:attrName>
                                        </p:attrNameLst>
                                      </p:cBhvr>
                                      <p:to>
                                        <p:strVal val="visible"/>
                                      </p:to>
                                    </p:set>
                                    <p:anim calcmode="lin" valueType="num">
                                      <p:cBhvr>
                                        <p:cTn id="106" dur="5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83">
                                            <p:txEl>
                                              <p:pRg st="0" end="0"/>
                                            </p:txEl>
                                          </p:spTgt>
                                        </p:tgtEl>
                                      </p:cBhvr>
                                    </p:animEffect>
                                  </p:childTnLst>
                                </p:cTn>
                              </p:par>
                            </p:childTnLst>
                          </p:cTn>
                        </p:par>
                        <p:par>
                          <p:cTn id="109" fill="hold">
                            <p:stCondLst>
                              <p:cond delay="9400"/>
                            </p:stCondLst>
                            <p:childTnLst>
                              <p:par>
                                <p:cTn id="110" presetID="53" presetClass="entr" presetSubtype="16" fill="hold" grpId="0" nodeType="afterEffect">
                                  <p:stCondLst>
                                    <p:cond delay="0"/>
                                  </p:stCondLst>
                                  <p:childTnLst>
                                    <p:set>
                                      <p:cBhvr>
                                        <p:cTn id="111" dur="1" fill="hold">
                                          <p:stCondLst>
                                            <p:cond delay="0"/>
                                          </p:stCondLst>
                                        </p:cTn>
                                        <p:tgtEl>
                                          <p:spTgt spid="84">
                                            <p:txEl>
                                              <p:pRg st="0" end="0"/>
                                            </p:txEl>
                                          </p:spTgt>
                                        </p:tgtEl>
                                        <p:attrNameLst>
                                          <p:attrName>style.visibility</p:attrName>
                                        </p:attrNameLst>
                                      </p:cBhvr>
                                      <p:to>
                                        <p:strVal val="visible"/>
                                      </p:to>
                                    </p:set>
                                    <p:anim calcmode="lin" valueType="num">
                                      <p:cBhvr>
                                        <p:cTn id="112" dur="5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113" dur="500" fill="hold"/>
                                        <p:tgtEl>
                                          <p:spTgt spid="84">
                                            <p:txEl>
                                              <p:pRg st="0" end="0"/>
                                            </p:txEl>
                                          </p:spTgt>
                                        </p:tgtEl>
                                        <p:attrNameLst>
                                          <p:attrName>ppt_h</p:attrName>
                                        </p:attrNameLst>
                                      </p:cBhvr>
                                      <p:tavLst>
                                        <p:tav tm="0">
                                          <p:val>
                                            <p:fltVal val="0"/>
                                          </p:val>
                                        </p:tav>
                                        <p:tav tm="100000">
                                          <p:val>
                                            <p:strVal val="#ppt_h"/>
                                          </p:val>
                                        </p:tav>
                                      </p:tavLst>
                                    </p:anim>
                                    <p:animEffect transition="in" filter="fade">
                                      <p:cBhvr>
                                        <p:cTn id="114" dur="500"/>
                                        <p:tgtEl>
                                          <p:spTgt spid="84">
                                            <p:txEl>
                                              <p:pRg st="0" end="0"/>
                                            </p:txEl>
                                          </p:spTgt>
                                        </p:tgtEl>
                                      </p:cBhvr>
                                    </p:animEffect>
                                  </p:childTnLst>
                                </p:cTn>
                              </p:par>
                            </p:childTnLst>
                          </p:cTn>
                        </p:par>
                        <p:par>
                          <p:cTn id="115" fill="hold">
                            <p:stCondLst>
                              <p:cond delay="9900"/>
                            </p:stCondLst>
                            <p:childTnLst>
                              <p:par>
                                <p:cTn id="116" presetID="53" presetClass="entr" presetSubtype="16" fill="hold" grpId="0" nodeType="afterEffect">
                                  <p:stCondLst>
                                    <p:cond delay="0"/>
                                  </p:stCondLst>
                                  <p:childTnLst>
                                    <p:set>
                                      <p:cBhvr>
                                        <p:cTn id="117" dur="1" fill="hold">
                                          <p:stCondLst>
                                            <p:cond delay="0"/>
                                          </p:stCondLst>
                                        </p:cTn>
                                        <p:tgtEl>
                                          <p:spTgt spid="88"/>
                                        </p:tgtEl>
                                        <p:attrNameLst>
                                          <p:attrName>style.visibility</p:attrName>
                                        </p:attrNameLst>
                                      </p:cBhvr>
                                      <p:to>
                                        <p:strVal val="visible"/>
                                      </p:to>
                                    </p:set>
                                    <p:anim calcmode="lin" valueType="num">
                                      <p:cBhvr>
                                        <p:cTn id="118" dur="500" fill="hold"/>
                                        <p:tgtEl>
                                          <p:spTgt spid="88"/>
                                        </p:tgtEl>
                                        <p:attrNameLst>
                                          <p:attrName>ppt_w</p:attrName>
                                        </p:attrNameLst>
                                      </p:cBhvr>
                                      <p:tavLst>
                                        <p:tav tm="0">
                                          <p:val>
                                            <p:fltVal val="0"/>
                                          </p:val>
                                        </p:tav>
                                        <p:tav tm="100000">
                                          <p:val>
                                            <p:strVal val="#ppt_w"/>
                                          </p:val>
                                        </p:tav>
                                      </p:tavLst>
                                    </p:anim>
                                    <p:anim calcmode="lin" valueType="num">
                                      <p:cBhvr>
                                        <p:cTn id="119" dur="500" fill="hold"/>
                                        <p:tgtEl>
                                          <p:spTgt spid="88"/>
                                        </p:tgtEl>
                                        <p:attrNameLst>
                                          <p:attrName>ppt_h</p:attrName>
                                        </p:attrNameLst>
                                      </p:cBhvr>
                                      <p:tavLst>
                                        <p:tav tm="0">
                                          <p:val>
                                            <p:fltVal val="0"/>
                                          </p:val>
                                        </p:tav>
                                        <p:tav tm="100000">
                                          <p:val>
                                            <p:strVal val="#ppt_h"/>
                                          </p:val>
                                        </p:tav>
                                      </p:tavLst>
                                    </p:anim>
                                    <p:animEffect transition="in" filter="fade">
                                      <p:cBhvr>
                                        <p:cTn id="120" dur="500"/>
                                        <p:tgtEl>
                                          <p:spTgt spid="88"/>
                                        </p:tgtEl>
                                      </p:cBhvr>
                                    </p:animEffect>
                                  </p:childTnLst>
                                </p:cTn>
                              </p:par>
                            </p:childTnLst>
                          </p:cTn>
                        </p:par>
                        <p:par>
                          <p:cTn id="121" fill="hold">
                            <p:stCondLst>
                              <p:cond delay="10400"/>
                            </p:stCondLst>
                            <p:childTnLst>
                              <p:par>
                                <p:cTn id="122" presetID="53" presetClass="entr" presetSubtype="16" fill="hold" grpId="0" nodeType="afterEffect">
                                  <p:stCondLst>
                                    <p:cond delay="0"/>
                                  </p:stCondLst>
                                  <p:childTnLst>
                                    <p:set>
                                      <p:cBhvr>
                                        <p:cTn id="123" dur="1" fill="hold">
                                          <p:stCondLst>
                                            <p:cond delay="0"/>
                                          </p:stCondLst>
                                        </p:cTn>
                                        <p:tgtEl>
                                          <p:spTgt spid="89">
                                            <p:txEl>
                                              <p:pRg st="0" end="0"/>
                                            </p:txEl>
                                          </p:spTgt>
                                        </p:tgtEl>
                                        <p:attrNameLst>
                                          <p:attrName>style.visibility</p:attrName>
                                        </p:attrNameLst>
                                      </p:cBhvr>
                                      <p:to>
                                        <p:strVal val="visible"/>
                                      </p:to>
                                    </p:set>
                                    <p:anim calcmode="lin" valueType="num">
                                      <p:cBhvr>
                                        <p:cTn id="124" dur="500" fill="hold"/>
                                        <p:tgtEl>
                                          <p:spTgt spid="89">
                                            <p:txEl>
                                              <p:pRg st="0" end="0"/>
                                            </p:txEl>
                                          </p:spTgt>
                                        </p:tgtEl>
                                        <p:attrNameLst>
                                          <p:attrName>ppt_w</p:attrName>
                                        </p:attrNameLst>
                                      </p:cBhvr>
                                      <p:tavLst>
                                        <p:tav tm="0">
                                          <p:val>
                                            <p:fltVal val="0"/>
                                          </p:val>
                                        </p:tav>
                                        <p:tav tm="100000">
                                          <p:val>
                                            <p:strVal val="#ppt_w"/>
                                          </p:val>
                                        </p:tav>
                                      </p:tavLst>
                                    </p:anim>
                                    <p:anim calcmode="lin" valueType="num">
                                      <p:cBhvr>
                                        <p:cTn id="125" dur="500" fill="hold"/>
                                        <p:tgtEl>
                                          <p:spTgt spid="89">
                                            <p:txEl>
                                              <p:pRg st="0" end="0"/>
                                            </p:txEl>
                                          </p:spTgt>
                                        </p:tgtEl>
                                        <p:attrNameLst>
                                          <p:attrName>ppt_h</p:attrName>
                                        </p:attrNameLst>
                                      </p:cBhvr>
                                      <p:tavLst>
                                        <p:tav tm="0">
                                          <p:val>
                                            <p:fltVal val="0"/>
                                          </p:val>
                                        </p:tav>
                                        <p:tav tm="100000">
                                          <p:val>
                                            <p:strVal val="#ppt_h"/>
                                          </p:val>
                                        </p:tav>
                                      </p:tavLst>
                                    </p:anim>
                                    <p:animEffect transition="in" filter="fade">
                                      <p:cBhvr>
                                        <p:cTn id="126" dur="500"/>
                                        <p:tgtEl>
                                          <p:spTgt spid="89">
                                            <p:txEl>
                                              <p:pRg st="0" end="0"/>
                                            </p:txEl>
                                          </p:spTgt>
                                        </p:tgtEl>
                                      </p:cBhvr>
                                    </p:animEffect>
                                  </p:childTnLst>
                                </p:cTn>
                              </p:par>
                            </p:childTnLst>
                          </p:cTn>
                        </p:par>
                        <p:par>
                          <p:cTn id="127" fill="hold">
                            <p:stCondLst>
                              <p:cond delay="10900"/>
                            </p:stCondLst>
                            <p:childTnLst>
                              <p:par>
                                <p:cTn id="128" presetID="53" presetClass="entr" presetSubtype="16" fill="hold" grpId="0" nodeType="afterEffect">
                                  <p:stCondLst>
                                    <p:cond delay="0"/>
                                  </p:stCondLst>
                                  <p:childTnLst>
                                    <p:set>
                                      <p:cBhvr>
                                        <p:cTn id="129" dur="1" fill="hold">
                                          <p:stCondLst>
                                            <p:cond delay="0"/>
                                          </p:stCondLst>
                                        </p:cTn>
                                        <p:tgtEl>
                                          <p:spTgt spid="90">
                                            <p:txEl>
                                              <p:pRg st="0" end="0"/>
                                            </p:txEl>
                                          </p:spTgt>
                                        </p:tgtEl>
                                        <p:attrNameLst>
                                          <p:attrName>style.visibility</p:attrName>
                                        </p:attrNameLst>
                                      </p:cBhvr>
                                      <p:to>
                                        <p:strVal val="visible"/>
                                      </p:to>
                                    </p:set>
                                    <p:anim calcmode="lin" valueType="num">
                                      <p:cBhvr>
                                        <p:cTn id="130" dur="500" fill="hold"/>
                                        <p:tgtEl>
                                          <p:spTgt spid="90">
                                            <p:txEl>
                                              <p:pRg st="0" end="0"/>
                                            </p:txEl>
                                          </p:spTgt>
                                        </p:tgtEl>
                                        <p:attrNameLst>
                                          <p:attrName>ppt_w</p:attrName>
                                        </p:attrNameLst>
                                      </p:cBhvr>
                                      <p:tavLst>
                                        <p:tav tm="0">
                                          <p:val>
                                            <p:fltVal val="0"/>
                                          </p:val>
                                        </p:tav>
                                        <p:tav tm="100000">
                                          <p:val>
                                            <p:strVal val="#ppt_w"/>
                                          </p:val>
                                        </p:tav>
                                      </p:tavLst>
                                    </p:anim>
                                    <p:anim calcmode="lin" valueType="num">
                                      <p:cBhvr>
                                        <p:cTn id="131" dur="500" fill="hold"/>
                                        <p:tgtEl>
                                          <p:spTgt spid="90">
                                            <p:txEl>
                                              <p:pRg st="0" end="0"/>
                                            </p:txEl>
                                          </p:spTgt>
                                        </p:tgtEl>
                                        <p:attrNameLst>
                                          <p:attrName>ppt_h</p:attrName>
                                        </p:attrNameLst>
                                      </p:cBhvr>
                                      <p:tavLst>
                                        <p:tav tm="0">
                                          <p:val>
                                            <p:fltVal val="0"/>
                                          </p:val>
                                        </p:tav>
                                        <p:tav tm="100000">
                                          <p:val>
                                            <p:strVal val="#ppt_h"/>
                                          </p:val>
                                        </p:tav>
                                      </p:tavLst>
                                    </p:anim>
                                    <p:animEffect transition="in" filter="fade">
                                      <p:cBhvr>
                                        <p:cTn id="132" dur="500"/>
                                        <p:tgtEl>
                                          <p:spTgt spid="90">
                                            <p:txEl>
                                              <p:pRg st="0" end="0"/>
                                            </p:txEl>
                                          </p:spTgt>
                                        </p:tgtEl>
                                      </p:cBhvr>
                                    </p:animEffect>
                                  </p:childTnLst>
                                </p:cTn>
                              </p:par>
                            </p:childTnLst>
                          </p:cTn>
                        </p:par>
                        <p:par>
                          <p:cTn id="133" fill="hold">
                            <p:stCondLst>
                              <p:cond delay="11400"/>
                            </p:stCondLst>
                            <p:childTnLst>
                              <p:par>
                                <p:cTn id="134" presetID="53" presetClass="entr" presetSubtype="16" fill="hold" grpId="0" nodeType="afterEffect">
                                  <p:stCondLst>
                                    <p:cond delay="0"/>
                                  </p:stCondLst>
                                  <p:childTnLst>
                                    <p:set>
                                      <p:cBhvr>
                                        <p:cTn id="135" dur="1" fill="hold">
                                          <p:stCondLst>
                                            <p:cond delay="0"/>
                                          </p:stCondLst>
                                        </p:cTn>
                                        <p:tgtEl>
                                          <p:spTgt spid="91">
                                            <p:txEl>
                                              <p:pRg st="0" end="0"/>
                                            </p:txEl>
                                          </p:spTgt>
                                        </p:tgtEl>
                                        <p:attrNameLst>
                                          <p:attrName>style.visibility</p:attrName>
                                        </p:attrNameLst>
                                      </p:cBhvr>
                                      <p:to>
                                        <p:strVal val="visible"/>
                                      </p:to>
                                    </p:set>
                                    <p:anim calcmode="lin" valueType="num">
                                      <p:cBhvr>
                                        <p:cTn id="136" dur="500" fill="hold"/>
                                        <p:tgtEl>
                                          <p:spTgt spid="91">
                                            <p:txEl>
                                              <p:pRg st="0" end="0"/>
                                            </p:txEl>
                                          </p:spTgt>
                                        </p:tgtEl>
                                        <p:attrNameLst>
                                          <p:attrName>ppt_w</p:attrName>
                                        </p:attrNameLst>
                                      </p:cBhvr>
                                      <p:tavLst>
                                        <p:tav tm="0">
                                          <p:val>
                                            <p:fltVal val="0"/>
                                          </p:val>
                                        </p:tav>
                                        <p:tav tm="100000">
                                          <p:val>
                                            <p:strVal val="#ppt_w"/>
                                          </p:val>
                                        </p:tav>
                                      </p:tavLst>
                                    </p:anim>
                                    <p:anim calcmode="lin" valueType="num">
                                      <p:cBhvr>
                                        <p:cTn id="137" dur="500" fill="hold"/>
                                        <p:tgtEl>
                                          <p:spTgt spid="91">
                                            <p:txEl>
                                              <p:pRg st="0" end="0"/>
                                            </p:txEl>
                                          </p:spTgt>
                                        </p:tgtEl>
                                        <p:attrNameLst>
                                          <p:attrName>ppt_h</p:attrName>
                                        </p:attrNameLst>
                                      </p:cBhvr>
                                      <p:tavLst>
                                        <p:tav tm="0">
                                          <p:val>
                                            <p:fltVal val="0"/>
                                          </p:val>
                                        </p:tav>
                                        <p:tav tm="100000">
                                          <p:val>
                                            <p:strVal val="#ppt_h"/>
                                          </p:val>
                                        </p:tav>
                                      </p:tavLst>
                                    </p:anim>
                                    <p:animEffect transition="in" filter="fade">
                                      <p:cBhvr>
                                        <p:cTn id="138" dur="500"/>
                                        <p:tgtEl>
                                          <p:spTgt spid="91">
                                            <p:txEl>
                                              <p:pRg st="0" end="0"/>
                                            </p:txEl>
                                          </p:spTgt>
                                        </p:tgtEl>
                                      </p:cBhvr>
                                    </p:animEffect>
                                  </p:childTnLst>
                                </p:cTn>
                              </p:par>
                              <p:par>
                                <p:cTn id="139" presetID="10" presetClass="entr" presetSubtype="0" fill="hold" grpId="0" nodeType="withEffect">
                                  <p:stCondLst>
                                    <p:cond delay="800"/>
                                  </p:stCondLst>
                                  <p:childTnLst>
                                    <p:set>
                                      <p:cBhvr>
                                        <p:cTn id="140" dur="1" fill="hold">
                                          <p:stCondLst>
                                            <p:cond delay="0"/>
                                          </p:stCondLst>
                                        </p:cTn>
                                        <p:tgtEl>
                                          <p:spTgt spid="5">
                                            <p:txEl>
                                              <p:pRg st="0" end="0"/>
                                            </p:txEl>
                                          </p:spTgt>
                                        </p:tgtEl>
                                        <p:attrNameLst>
                                          <p:attrName>style.visibility</p:attrName>
                                        </p:attrNameLst>
                                      </p:cBhvr>
                                      <p:to>
                                        <p:strVal val="visible"/>
                                      </p:to>
                                    </p:set>
                                    <p:animEffect transition="in" filter="fade">
                                      <p:cBhvr>
                                        <p:cTn id="141" dur="500"/>
                                        <p:tgtEl>
                                          <p:spTgt spid="5">
                                            <p:txEl>
                                              <p:pRg st="0" end="0"/>
                                            </p:txEl>
                                          </p:spTgt>
                                        </p:tgtEl>
                                      </p:cBhvr>
                                    </p:animEffect>
                                  </p:childTnLst>
                                </p:cTn>
                              </p:par>
                              <p:par>
                                <p:cTn id="142" presetID="42" presetClass="entr" presetSubtype="0" fill="hold" grpId="0" nodeType="withEffect">
                                  <p:stCondLst>
                                    <p:cond delay="200"/>
                                  </p:stCondLst>
                                  <p:childTnLst>
                                    <p:set>
                                      <p:cBhvr>
                                        <p:cTn id="143" dur="1" fill="hold">
                                          <p:stCondLst>
                                            <p:cond delay="0"/>
                                          </p:stCondLst>
                                        </p:cTn>
                                        <p:tgtEl>
                                          <p:spTgt spid="7">
                                            <p:txEl>
                                              <p:pRg st="0" end="0"/>
                                            </p:txEl>
                                          </p:spTgt>
                                        </p:tgtEl>
                                        <p:attrNameLst>
                                          <p:attrName>style.visibility</p:attrName>
                                        </p:attrNameLst>
                                      </p:cBhvr>
                                      <p:to>
                                        <p:strVal val="visible"/>
                                      </p:to>
                                    </p:set>
                                    <p:animEffect transition="in" filter="fade">
                                      <p:cBhvr>
                                        <p:cTn id="144" dur="500"/>
                                        <p:tgtEl>
                                          <p:spTgt spid="7">
                                            <p:txEl>
                                              <p:pRg st="0" end="0"/>
                                            </p:txEl>
                                          </p:spTgt>
                                        </p:tgtEl>
                                      </p:cBhvr>
                                    </p:animEffect>
                                    <p:anim calcmode="lin" valueType="num">
                                      <p:cBhvr>
                                        <p:cTn id="14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6"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42" presetClass="entr" presetSubtype="0" fill="hold" nodeType="withEffect">
                  <p:stCondLst>
                    <p:cond delay="200"/>
                  </p:stCondLst>
                  <p:childTnLst>
                    <p:set>
                      <p:cBhvr>
                        <p:cTn dur="1" fill="hold">
                          <p:stCondLst>
                            <p:cond delay="0"/>
                          </p:stCondLst>
                        </p:cTn>
                        <p:tgtEl>
                          <p:spTgt spid="2"/>
                        </p:tgtEl>
                        <p:attrNameLst>
                          <p:attrName>style.visibility</p:attrName>
                        </p:attrNameLst>
                      </p:cBhvr>
                      <p:to>
                        <p:strVal val="visible"/>
                      </p:to>
                    </p:set>
                    <p:animEffect transition="in" filter="fade">
                      <p:cBhvr>
                        <p:cTn dur="400"/>
                        <p:tgtEl>
                          <p:spTgt spid="2"/>
                        </p:tgtEl>
                      </p:cBhvr>
                    </p:animEffect>
                    <p:anim calcmode="lin" valueType="num">
                      <p:cBhvr>
                        <p:cTn dur="400" fill="hold"/>
                        <p:tgtEl>
                          <p:spTgt spid="2"/>
                        </p:tgtEl>
                        <p:attrNameLst>
                          <p:attrName>ppt_x</p:attrName>
                        </p:attrNameLst>
                      </p:cBhvr>
                      <p:tavLst>
                        <p:tav tm="0">
                          <p:val>
                            <p:strVal val="#ppt_x"/>
                          </p:val>
                        </p:tav>
                        <p:tav tm="100000">
                          <p:val>
                            <p:strVal val="#ppt_x"/>
                          </p:val>
                        </p:tav>
                      </p:tavLst>
                    </p:anim>
                    <p:anim calcmode="lin" valueType="num">
                      <p:cBhvr>
                        <p:cTn dur="400" fill="hold"/>
                        <p:tgtEl>
                          <p:spTgt spid="2"/>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8" grpId="0" animBg="1"/>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44" grpId="0" animBg="1"/>
      <p:bldP spid="48" grpId="0" build="p">
        <p:tmplLst>
          <p:tmpl lvl="1">
            <p:tnLst>
              <p:par>
                <p:cTn presetID="53" presetClass="entr" presetSubtype="16"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P spid="49" grpId="0" build="p">
        <p:tmplLst>
          <p:tmpl lvl="1">
            <p:tnLst>
              <p:par>
                <p:cTn presetID="53" presetClass="entr" presetSubtype="16"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500" fill="hold"/>
                        <p:tgtEl>
                          <p:spTgt spid="49"/>
                        </p:tgtEl>
                        <p:attrNameLst>
                          <p:attrName>ppt_w</p:attrName>
                        </p:attrNameLst>
                      </p:cBhvr>
                      <p:tavLst>
                        <p:tav tm="0">
                          <p:val>
                            <p:fltVal val="0"/>
                          </p:val>
                        </p:tav>
                        <p:tav tm="100000">
                          <p:val>
                            <p:strVal val="#ppt_w"/>
                          </p:val>
                        </p:tav>
                      </p:tavLst>
                    </p:anim>
                    <p:anim calcmode="lin" valueType="num">
                      <p:cBhvr>
                        <p:cTn dur="500" fill="hold"/>
                        <p:tgtEl>
                          <p:spTgt spid="49"/>
                        </p:tgtEl>
                        <p:attrNameLst>
                          <p:attrName>ppt_h</p:attrName>
                        </p:attrNameLst>
                      </p:cBhvr>
                      <p:tavLst>
                        <p:tav tm="0">
                          <p:val>
                            <p:fltVal val="0"/>
                          </p:val>
                        </p:tav>
                        <p:tav tm="100000">
                          <p:val>
                            <p:strVal val="#ppt_h"/>
                          </p:val>
                        </p:tav>
                      </p:tavLst>
                    </p:anim>
                    <p:animEffect transition="in" filter="fade">
                      <p:cBhvr>
                        <p:cTn dur="500"/>
                        <p:tgtEl>
                          <p:spTgt spid="49"/>
                        </p:tgtEl>
                      </p:cBhvr>
                    </p:animEffect>
                  </p:childTnLst>
                </p:cTn>
              </p:par>
            </p:tnLst>
          </p:tmpl>
        </p:tmplLst>
      </p:bldP>
      <p:bldP spid="50" grpId="0" build="p">
        <p:tmplLst>
          <p:tmpl lvl="1">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60" grpId="0" animBg="1"/>
      <p:bldP spid="63" grpId="0" build="p">
        <p:tmplLst>
          <p:tmpl lvl="1">
            <p:tnLst>
              <p:par>
                <p:cTn presetID="53" presetClass="entr" presetSubtype="16"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p:cTn dur="500" fill="hold"/>
                        <p:tgtEl>
                          <p:spTgt spid="63"/>
                        </p:tgtEl>
                        <p:attrNameLst>
                          <p:attrName>ppt_w</p:attrName>
                        </p:attrNameLst>
                      </p:cBhvr>
                      <p:tavLst>
                        <p:tav tm="0">
                          <p:val>
                            <p:fltVal val="0"/>
                          </p:val>
                        </p:tav>
                        <p:tav tm="100000">
                          <p:val>
                            <p:strVal val="#ppt_w"/>
                          </p:val>
                        </p:tav>
                      </p:tavLst>
                    </p:anim>
                    <p:anim calcmode="lin" valueType="num">
                      <p:cBhvr>
                        <p:cTn dur="500" fill="hold"/>
                        <p:tgtEl>
                          <p:spTgt spid="63"/>
                        </p:tgtEl>
                        <p:attrNameLst>
                          <p:attrName>ppt_h</p:attrName>
                        </p:attrNameLst>
                      </p:cBhvr>
                      <p:tavLst>
                        <p:tav tm="0">
                          <p:val>
                            <p:fltVal val="0"/>
                          </p:val>
                        </p:tav>
                        <p:tav tm="100000">
                          <p:val>
                            <p:strVal val="#ppt_h"/>
                          </p:val>
                        </p:tav>
                      </p:tavLst>
                    </p:anim>
                    <p:animEffect transition="in" filter="fade">
                      <p:cBhvr>
                        <p:cTn dur="500"/>
                        <p:tgtEl>
                          <p:spTgt spid="63"/>
                        </p:tgtEl>
                      </p:cBhvr>
                    </p:animEffect>
                  </p:childTnLst>
                </p:cTn>
              </p:par>
            </p:tnLst>
          </p:tmpl>
        </p:tmplLst>
      </p:bldP>
      <p:bldP spid="64" grpId="0" build="p">
        <p:tmplLst>
          <p:tmpl lvl="1">
            <p:tnLst>
              <p:par>
                <p:cTn presetID="53" presetClass="entr" presetSubtype="16"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p:cTn dur="500" fill="hold"/>
                        <p:tgtEl>
                          <p:spTgt spid="64"/>
                        </p:tgtEl>
                        <p:attrNameLst>
                          <p:attrName>ppt_w</p:attrName>
                        </p:attrNameLst>
                      </p:cBhvr>
                      <p:tavLst>
                        <p:tav tm="0">
                          <p:val>
                            <p:fltVal val="0"/>
                          </p:val>
                        </p:tav>
                        <p:tav tm="100000">
                          <p:val>
                            <p:strVal val="#ppt_w"/>
                          </p:val>
                        </p:tav>
                      </p:tavLst>
                    </p:anim>
                    <p:anim calcmode="lin" valueType="num">
                      <p:cBhvr>
                        <p:cTn dur="500" fill="hold"/>
                        <p:tgtEl>
                          <p:spTgt spid="64"/>
                        </p:tgtEl>
                        <p:attrNameLst>
                          <p:attrName>ppt_h</p:attrName>
                        </p:attrNameLst>
                      </p:cBhvr>
                      <p:tavLst>
                        <p:tav tm="0">
                          <p:val>
                            <p:fltVal val="0"/>
                          </p:val>
                        </p:tav>
                        <p:tav tm="100000">
                          <p:val>
                            <p:strVal val="#ppt_h"/>
                          </p:val>
                        </p:tav>
                      </p:tavLst>
                    </p:anim>
                    <p:animEffect transition="in" filter="fade">
                      <p:cBhvr>
                        <p:cTn dur="500"/>
                        <p:tgtEl>
                          <p:spTgt spid="64"/>
                        </p:tgtEl>
                      </p:cBhvr>
                    </p:animEffect>
                  </p:childTnLst>
                </p:cTn>
              </p:par>
            </p:tnLst>
          </p:tmpl>
        </p:tmplLst>
      </p:bldP>
      <p:bldP spid="65" grpId="0" build="p">
        <p:tmplLst>
          <p:tmpl lvl="1">
            <p:tnLst>
              <p:par>
                <p:cTn presetID="53" presetClass="entr" presetSubtype="16"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p:cTn dur="500" fill="hold"/>
                        <p:tgtEl>
                          <p:spTgt spid="65"/>
                        </p:tgtEl>
                        <p:attrNameLst>
                          <p:attrName>ppt_w</p:attrName>
                        </p:attrNameLst>
                      </p:cBhvr>
                      <p:tavLst>
                        <p:tav tm="0">
                          <p:val>
                            <p:fltVal val="0"/>
                          </p:val>
                        </p:tav>
                        <p:tav tm="100000">
                          <p:val>
                            <p:strVal val="#ppt_w"/>
                          </p:val>
                        </p:tav>
                      </p:tavLst>
                    </p:anim>
                    <p:anim calcmode="lin" valueType="num">
                      <p:cBhvr>
                        <p:cTn dur="500" fill="hold"/>
                        <p:tgtEl>
                          <p:spTgt spid="65"/>
                        </p:tgtEl>
                        <p:attrNameLst>
                          <p:attrName>ppt_h</p:attrName>
                        </p:attrNameLst>
                      </p:cBhvr>
                      <p:tavLst>
                        <p:tav tm="0">
                          <p:val>
                            <p:fltVal val="0"/>
                          </p:val>
                        </p:tav>
                        <p:tav tm="100000">
                          <p:val>
                            <p:strVal val="#ppt_h"/>
                          </p:val>
                        </p:tav>
                      </p:tavLst>
                    </p:anim>
                    <p:animEffect transition="in" filter="fade">
                      <p:cBhvr>
                        <p:cTn dur="500"/>
                        <p:tgtEl>
                          <p:spTgt spid="65"/>
                        </p:tgtEl>
                      </p:cBhvr>
                    </p:animEffect>
                  </p:childTnLst>
                </p:cTn>
              </p:par>
            </p:tnLst>
          </p:tmpl>
        </p:tmplLst>
      </p:bldP>
      <p:bldP spid="80" grpId="0" animBg="1"/>
      <p:bldP spid="82" grpId="0" build="p">
        <p:tmplLst>
          <p:tmpl lvl="1">
            <p:tnLst>
              <p:par>
                <p:cTn presetID="53" presetClass="entr" presetSubtype="16"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 calcmode="lin" valueType="num">
                      <p:cBhvr>
                        <p:cTn dur="500" fill="hold"/>
                        <p:tgtEl>
                          <p:spTgt spid="82"/>
                        </p:tgtEl>
                        <p:attrNameLst>
                          <p:attrName>ppt_w</p:attrName>
                        </p:attrNameLst>
                      </p:cBhvr>
                      <p:tavLst>
                        <p:tav tm="0">
                          <p:val>
                            <p:fltVal val="0"/>
                          </p:val>
                        </p:tav>
                        <p:tav tm="100000">
                          <p:val>
                            <p:strVal val="#ppt_w"/>
                          </p:val>
                        </p:tav>
                      </p:tavLst>
                    </p:anim>
                    <p:anim calcmode="lin" valueType="num">
                      <p:cBhvr>
                        <p:cTn dur="500" fill="hold"/>
                        <p:tgtEl>
                          <p:spTgt spid="82"/>
                        </p:tgtEl>
                        <p:attrNameLst>
                          <p:attrName>ppt_h</p:attrName>
                        </p:attrNameLst>
                      </p:cBhvr>
                      <p:tavLst>
                        <p:tav tm="0">
                          <p:val>
                            <p:fltVal val="0"/>
                          </p:val>
                        </p:tav>
                        <p:tav tm="100000">
                          <p:val>
                            <p:strVal val="#ppt_h"/>
                          </p:val>
                        </p:tav>
                      </p:tavLst>
                    </p:anim>
                    <p:animEffect transition="in" filter="fade">
                      <p:cBhvr>
                        <p:cTn dur="500"/>
                        <p:tgtEl>
                          <p:spTgt spid="82"/>
                        </p:tgtEl>
                      </p:cBhvr>
                    </p:animEffect>
                  </p:childTnLst>
                </p:cTn>
              </p:par>
            </p:tnLst>
          </p:tmpl>
        </p:tmplLst>
      </p:bldP>
      <p:bldP spid="83" grpId="0" build="p">
        <p:tmplLst>
          <p:tmpl lvl="1">
            <p:tnLst>
              <p:par>
                <p:cTn presetID="53" presetClass="entr" presetSubtype="16"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500" fill="hold"/>
                        <p:tgtEl>
                          <p:spTgt spid="83"/>
                        </p:tgtEl>
                        <p:attrNameLst>
                          <p:attrName>ppt_w</p:attrName>
                        </p:attrNameLst>
                      </p:cBhvr>
                      <p:tavLst>
                        <p:tav tm="0">
                          <p:val>
                            <p:fltVal val="0"/>
                          </p:val>
                        </p:tav>
                        <p:tav tm="100000">
                          <p:val>
                            <p:strVal val="#ppt_w"/>
                          </p:val>
                        </p:tav>
                      </p:tavLst>
                    </p:anim>
                    <p:anim calcmode="lin" valueType="num">
                      <p:cBhvr>
                        <p:cTn dur="500" fill="hold"/>
                        <p:tgtEl>
                          <p:spTgt spid="83"/>
                        </p:tgtEl>
                        <p:attrNameLst>
                          <p:attrName>ppt_h</p:attrName>
                        </p:attrNameLst>
                      </p:cBhvr>
                      <p:tavLst>
                        <p:tav tm="0">
                          <p:val>
                            <p:fltVal val="0"/>
                          </p:val>
                        </p:tav>
                        <p:tav tm="100000">
                          <p:val>
                            <p:strVal val="#ppt_h"/>
                          </p:val>
                        </p:tav>
                      </p:tavLst>
                    </p:anim>
                    <p:animEffect transition="in" filter="fade">
                      <p:cBhvr>
                        <p:cTn dur="500"/>
                        <p:tgtEl>
                          <p:spTgt spid="83"/>
                        </p:tgtEl>
                      </p:cBhvr>
                    </p:animEffect>
                  </p:childTnLst>
                </p:cTn>
              </p:par>
            </p:tnLst>
          </p:tmpl>
        </p:tmplLst>
      </p:bldP>
      <p:bldP spid="84" grpId="0" build="p">
        <p:tmplLst>
          <p:tmpl lvl="1">
            <p:tnLst>
              <p:par>
                <p:cTn presetID="53" presetClass="entr" presetSubtype="16"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p:cTn dur="500" fill="hold"/>
                        <p:tgtEl>
                          <p:spTgt spid="84"/>
                        </p:tgtEl>
                        <p:attrNameLst>
                          <p:attrName>ppt_w</p:attrName>
                        </p:attrNameLst>
                      </p:cBhvr>
                      <p:tavLst>
                        <p:tav tm="0">
                          <p:val>
                            <p:fltVal val="0"/>
                          </p:val>
                        </p:tav>
                        <p:tav tm="100000">
                          <p:val>
                            <p:strVal val="#ppt_w"/>
                          </p:val>
                        </p:tav>
                      </p:tavLst>
                    </p:anim>
                    <p:anim calcmode="lin" valueType="num">
                      <p:cBhvr>
                        <p:cTn dur="500" fill="hold"/>
                        <p:tgtEl>
                          <p:spTgt spid="84"/>
                        </p:tgtEl>
                        <p:attrNameLst>
                          <p:attrName>ppt_h</p:attrName>
                        </p:attrNameLst>
                      </p:cBhvr>
                      <p:tavLst>
                        <p:tav tm="0">
                          <p:val>
                            <p:fltVal val="0"/>
                          </p:val>
                        </p:tav>
                        <p:tav tm="100000">
                          <p:val>
                            <p:strVal val="#ppt_h"/>
                          </p:val>
                        </p:tav>
                      </p:tavLst>
                    </p:anim>
                    <p:animEffect transition="in" filter="fade">
                      <p:cBhvr>
                        <p:cTn dur="500"/>
                        <p:tgtEl>
                          <p:spTgt spid="84"/>
                        </p:tgtEl>
                      </p:cBhvr>
                    </p:animEffect>
                  </p:childTnLst>
                </p:cTn>
              </p:par>
            </p:tnLst>
          </p:tmpl>
        </p:tmplLst>
      </p:bldP>
      <p:bldP spid="88" grpId="0" animBg="1"/>
      <p:bldP spid="89" grpId="0" build="p">
        <p:tmplLst>
          <p:tmpl lvl="1">
            <p:tnLst>
              <p:par>
                <p:cTn presetID="53" presetClass="entr" presetSubtype="16"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p:cTn dur="500" fill="hold"/>
                        <p:tgtEl>
                          <p:spTgt spid="89"/>
                        </p:tgtEl>
                        <p:attrNameLst>
                          <p:attrName>ppt_w</p:attrName>
                        </p:attrNameLst>
                      </p:cBhvr>
                      <p:tavLst>
                        <p:tav tm="0">
                          <p:val>
                            <p:fltVal val="0"/>
                          </p:val>
                        </p:tav>
                        <p:tav tm="100000">
                          <p:val>
                            <p:strVal val="#ppt_w"/>
                          </p:val>
                        </p:tav>
                      </p:tavLst>
                    </p:anim>
                    <p:anim calcmode="lin" valueType="num">
                      <p:cBhvr>
                        <p:cTn dur="500" fill="hold"/>
                        <p:tgtEl>
                          <p:spTgt spid="89"/>
                        </p:tgtEl>
                        <p:attrNameLst>
                          <p:attrName>ppt_h</p:attrName>
                        </p:attrNameLst>
                      </p:cBhvr>
                      <p:tavLst>
                        <p:tav tm="0">
                          <p:val>
                            <p:fltVal val="0"/>
                          </p:val>
                        </p:tav>
                        <p:tav tm="100000">
                          <p:val>
                            <p:strVal val="#ppt_h"/>
                          </p:val>
                        </p:tav>
                      </p:tavLst>
                    </p:anim>
                    <p:animEffect transition="in" filter="fade">
                      <p:cBhvr>
                        <p:cTn dur="500"/>
                        <p:tgtEl>
                          <p:spTgt spid="89"/>
                        </p:tgtEl>
                      </p:cBhvr>
                    </p:animEffect>
                  </p:childTnLst>
                </p:cTn>
              </p:par>
            </p:tnLst>
          </p:tmpl>
        </p:tmplLst>
      </p:bldP>
      <p:bldP spid="90" grpId="0" build="p">
        <p:tmplLst>
          <p:tmpl lvl="1">
            <p:tnLst>
              <p:par>
                <p:cTn presetID="53" presetClass="entr" presetSubtype="16" fill="hold" nodeType="afterEffect">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p:cTn dur="500" fill="hold"/>
                        <p:tgtEl>
                          <p:spTgt spid="90"/>
                        </p:tgtEl>
                        <p:attrNameLst>
                          <p:attrName>ppt_w</p:attrName>
                        </p:attrNameLst>
                      </p:cBhvr>
                      <p:tavLst>
                        <p:tav tm="0">
                          <p:val>
                            <p:fltVal val="0"/>
                          </p:val>
                        </p:tav>
                        <p:tav tm="100000">
                          <p:val>
                            <p:strVal val="#ppt_w"/>
                          </p:val>
                        </p:tav>
                      </p:tavLst>
                    </p:anim>
                    <p:anim calcmode="lin" valueType="num">
                      <p:cBhvr>
                        <p:cTn dur="500" fill="hold"/>
                        <p:tgtEl>
                          <p:spTgt spid="90"/>
                        </p:tgtEl>
                        <p:attrNameLst>
                          <p:attrName>ppt_h</p:attrName>
                        </p:attrNameLst>
                      </p:cBhvr>
                      <p:tavLst>
                        <p:tav tm="0">
                          <p:val>
                            <p:fltVal val="0"/>
                          </p:val>
                        </p:tav>
                        <p:tav tm="100000">
                          <p:val>
                            <p:strVal val="#ppt_h"/>
                          </p:val>
                        </p:tav>
                      </p:tavLst>
                    </p:anim>
                    <p:animEffect transition="in" filter="fade">
                      <p:cBhvr>
                        <p:cTn dur="500"/>
                        <p:tgtEl>
                          <p:spTgt spid="90"/>
                        </p:tgtEl>
                      </p:cBhvr>
                    </p:animEffect>
                  </p:childTnLst>
                </p:cTn>
              </p:par>
            </p:tnLst>
          </p:tmpl>
        </p:tmplLst>
      </p:bldP>
      <p:bldP spid="91" grpId="0" build="p">
        <p:tmplLst>
          <p:tmpl lvl="1">
            <p:tnLst>
              <p:par>
                <p:cTn presetID="53" presetClass="entr" presetSubtype="16" fill="hold" nodeType="afterEffect">
                  <p:stCondLst>
                    <p:cond delay="0"/>
                  </p:stCondLst>
                  <p:childTnLst>
                    <p:set>
                      <p:cBhvr>
                        <p:cTn dur="1" fill="hold">
                          <p:stCondLst>
                            <p:cond delay="0"/>
                          </p:stCondLst>
                        </p:cTn>
                        <p:tgtEl>
                          <p:spTgt spid="91"/>
                        </p:tgtEl>
                        <p:attrNameLst>
                          <p:attrName>style.visibility</p:attrName>
                        </p:attrNameLst>
                      </p:cBhvr>
                      <p:to>
                        <p:strVal val="visible"/>
                      </p:to>
                    </p:set>
                    <p:anim calcmode="lin" valueType="num">
                      <p:cBhvr>
                        <p:cTn dur="500" fill="hold"/>
                        <p:tgtEl>
                          <p:spTgt spid="91"/>
                        </p:tgtEl>
                        <p:attrNameLst>
                          <p:attrName>ppt_w</p:attrName>
                        </p:attrNameLst>
                      </p:cBhvr>
                      <p:tavLst>
                        <p:tav tm="0">
                          <p:val>
                            <p:fltVal val="0"/>
                          </p:val>
                        </p:tav>
                        <p:tav tm="100000">
                          <p:val>
                            <p:strVal val="#ppt_w"/>
                          </p:val>
                        </p:tav>
                      </p:tavLst>
                    </p:anim>
                    <p:anim calcmode="lin" valueType="num">
                      <p:cBhvr>
                        <p:cTn dur="500" fill="hold"/>
                        <p:tgtEl>
                          <p:spTgt spid="91"/>
                        </p:tgtEl>
                        <p:attrNameLst>
                          <p:attrName>ppt_h</p:attrName>
                        </p:attrNameLst>
                      </p:cBhvr>
                      <p:tavLst>
                        <p:tav tm="0">
                          <p:val>
                            <p:fltVal val="0"/>
                          </p:val>
                        </p:tav>
                        <p:tav tm="100000">
                          <p:val>
                            <p:strVal val="#ppt_h"/>
                          </p:val>
                        </p:tav>
                      </p:tavLst>
                    </p:anim>
                    <p:animEffect transition="in" filter="fade">
                      <p:cBhvr>
                        <p:cTn dur="500"/>
                        <p:tgtEl>
                          <p:spTgt spid="91"/>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Column Text">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Block </a:t>
            </a:r>
            <a:r>
              <a:rPr lang="es-ES_tradnl" dirty="0" err="1" smtClean="0"/>
              <a:t>text</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5" name="Text Placeholder 2"/>
          <p:cNvSpPr>
            <a:spLocks noGrp="1"/>
          </p:cNvSpPr>
          <p:nvPr>
            <p:ph type="body" sz="quarter" idx="16" hasCustomPrompt="1"/>
          </p:nvPr>
        </p:nvSpPr>
        <p:spPr>
          <a:xfrm>
            <a:off x="1531574" y="3401616"/>
            <a:ext cx="21380440" cy="8496944"/>
          </a:xfrm>
          <a:prstGeom prst="rect">
            <a:avLst/>
          </a:prstGeom>
        </p:spPr>
        <p:txBody>
          <a:bodyPr vert="horz" lIns="243756" tIns="121879" rIns="243756" bIns="121879"/>
          <a:lstStyle>
            <a:lvl1pPr marL="0" indent="0" algn="just">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r>
              <a:rPr lang="en-US" dirty="0" err="1" smtClean="0"/>
              <a:t>Proin</a:t>
            </a:r>
            <a:r>
              <a:rPr lang="en-US" dirty="0" smtClean="0"/>
              <a:t> </a:t>
            </a:r>
            <a:r>
              <a:rPr lang="en-US" dirty="0" err="1" smtClean="0"/>
              <a:t>commodo</a:t>
            </a:r>
            <a:r>
              <a:rPr lang="en-US" dirty="0" smtClean="0"/>
              <a:t> </a:t>
            </a:r>
            <a:r>
              <a:rPr lang="en-US" dirty="0" err="1" smtClean="0"/>
              <a:t>arcu</a:t>
            </a:r>
            <a:r>
              <a:rPr lang="en-US" dirty="0" smtClean="0"/>
              <a:t> </a:t>
            </a:r>
            <a:r>
              <a:rPr lang="en-US" dirty="0" err="1" smtClean="0"/>
              <a:t>nec</a:t>
            </a:r>
            <a:r>
              <a:rPr lang="en-US" dirty="0" smtClean="0"/>
              <a:t> nisi </a:t>
            </a:r>
            <a:r>
              <a:rPr lang="en-US" dirty="0" err="1" smtClean="0"/>
              <a:t>rhoncus</a:t>
            </a:r>
            <a:r>
              <a:rPr lang="en-US" dirty="0" smtClean="0"/>
              <a:t> </a:t>
            </a:r>
            <a:r>
              <a:rPr lang="en-US" dirty="0" err="1" smtClean="0"/>
              <a:t>dapibus</a:t>
            </a:r>
            <a:r>
              <a:rPr lang="en-US" dirty="0" smtClean="0"/>
              <a:t>. </a:t>
            </a:r>
            <a:r>
              <a:rPr lang="en-US" dirty="0" err="1" smtClean="0"/>
              <a:t>Praesent</a:t>
            </a:r>
            <a:r>
              <a:rPr lang="en-US" dirty="0" smtClean="0"/>
              <a:t> </a:t>
            </a:r>
            <a:r>
              <a:rPr lang="en-US" dirty="0" err="1" smtClean="0"/>
              <a:t>nec</a:t>
            </a:r>
            <a:r>
              <a:rPr lang="en-US" dirty="0" smtClean="0"/>
              <a:t> </a:t>
            </a:r>
            <a:r>
              <a:rPr lang="en-US" dirty="0" err="1" smtClean="0"/>
              <a:t>elit</a:t>
            </a:r>
            <a:r>
              <a:rPr lang="en-US" dirty="0" smtClean="0"/>
              <a:t> non </a:t>
            </a:r>
            <a:r>
              <a:rPr lang="en-US" dirty="0" err="1" smtClean="0"/>
              <a:t>metus</a:t>
            </a:r>
            <a:r>
              <a:rPr lang="en-US" dirty="0" smtClean="0"/>
              <a:t> </a:t>
            </a:r>
            <a:r>
              <a:rPr lang="en-US" dirty="0" err="1" smtClean="0"/>
              <a:t>mollis</a:t>
            </a:r>
            <a:r>
              <a:rPr lang="en-US" dirty="0" smtClean="0"/>
              <a:t> </a:t>
            </a:r>
            <a:r>
              <a:rPr lang="en-US" dirty="0" err="1" smtClean="0"/>
              <a:t>placerat</a:t>
            </a:r>
            <a:r>
              <a:rPr lang="en-US" dirty="0" smtClean="0"/>
              <a:t>. </a:t>
            </a:r>
            <a:r>
              <a:rPr lang="en-US" dirty="0" err="1" smtClean="0"/>
              <a:t>Vivamus</a:t>
            </a:r>
            <a:r>
              <a:rPr lang="en-US" dirty="0" smtClean="0"/>
              <a:t> </a:t>
            </a:r>
            <a:r>
              <a:rPr lang="en-US" dirty="0" err="1" smtClean="0"/>
              <a:t>porta</a:t>
            </a:r>
            <a:r>
              <a:rPr lang="en-US" dirty="0" smtClean="0"/>
              <a:t> </a:t>
            </a:r>
            <a:r>
              <a:rPr lang="en-US" dirty="0" err="1" smtClean="0"/>
              <a:t>pulvinar</a:t>
            </a:r>
            <a:r>
              <a:rPr lang="en-US" dirty="0" smtClean="0"/>
              <a:t> </a:t>
            </a:r>
            <a:r>
              <a:rPr lang="en-US" dirty="0" err="1" smtClean="0"/>
              <a:t>iaculis</a:t>
            </a:r>
            <a:r>
              <a:rPr lang="en-US" dirty="0" smtClean="0"/>
              <a:t>. </a:t>
            </a:r>
            <a:r>
              <a:rPr lang="en-US" dirty="0" err="1" smtClean="0"/>
              <a:t>Donec</a:t>
            </a:r>
            <a:r>
              <a:rPr lang="en-US" dirty="0" smtClean="0"/>
              <a:t> </a:t>
            </a:r>
            <a:r>
              <a:rPr lang="en-US" dirty="0" err="1" smtClean="0"/>
              <a:t>augue</a:t>
            </a:r>
            <a:r>
              <a:rPr lang="en-US" dirty="0" smtClean="0"/>
              <a:t> </a:t>
            </a:r>
            <a:r>
              <a:rPr lang="en-US" dirty="0" err="1" smtClean="0"/>
              <a:t>arcu</a:t>
            </a:r>
            <a:r>
              <a:rPr lang="en-US" dirty="0" smtClean="0"/>
              <a:t>, </a:t>
            </a:r>
            <a:r>
              <a:rPr lang="en-US" dirty="0" err="1" smtClean="0"/>
              <a:t>volutpat</a:t>
            </a:r>
            <a:r>
              <a:rPr lang="en-US" dirty="0" smtClean="0"/>
              <a:t> </a:t>
            </a:r>
            <a:r>
              <a:rPr lang="en-US" dirty="0" err="1" smtClean="0"/>
              <a:t>nec</a:t>
            </a:r>
            <a:r>
              <a:rPr lang="en-US" dirty="0" smtClean="0"/>
              <a:t> </a:t>
            </a:r>
            <a:r>
              <a:rPr lang="en-US" dirty="0" err="1" smtClean="0"/>
              <a:t>risus</a:t>
            </a:r>
            <a:r>
              <a:rPr lang="en-US" dirty="0" smtClean="0"/>
              <a:t> </a:t>
            </a:r>
            <a:r>
              <a:rPr lang="en-US" dirty="0" err="1" smtClean="0"/>
              <a:t>eget</a:t>
            </a:r>
            <a:r>
              <a:rPr lang="en-US" dirty="0" smtClean="0"/>
              <a:t>, </a:t>
            </a:r>
            <a:r>
              <a:rPr lang="en-US" dirty="0" err="1" smtClean="0"/>
              <a:t>finibus</a:t>
            </a:r>
            <a:r>
              <a:rPr lang="en-US" dirty="0" smtClean="0"/>
              <a:t> </a:t>
            </a:r>
            <a:r>
              <a:rPr lang="en-US" dirty="0" err="1" smtClean="0"/>
              <a:t>lacinia</a:t>
            </a:r>
            <a:r>
              <a:rPr lang="en-US" dirty="0" smtClean="0"/>
              <a:t> ligula. </a:t>
            </a:r>
            <a:r>
              <a:rPr lang="en-US" dirty="0" err="1" smtClean="0"/>
              <a:t>Curabitur</a:t>
            </a:r>
            <a:r>
              <a:rPr lang="en-US" dirty="0" smtClean="0"/>
              <a:t> </a:t>
            </a:r>
            <a:r>
              <a:rPr lang="en-US" dirty="0" err="1" smtClean="0"/>
              <a:t>bibendum</a:t>
            </a:r>
            <a:r>
              <a:rPr lang="en-US" dirty="0" smtClean="0"/>
              <a:t> </a:t>
            </a:r>
            <a:r>
              <a:rPr lang="en-US" dirty="0" err="1" smtClean="0"/>
              <a:t>arcu</a:t>
            </a:r>
            <a:r>
              <a:rPr lang="en-US" dirty="0" smtClean="0"/>
              <a:t> sit </a:t>
            </a:r>
            <a:r>
              <a:rPr lang="en-US" dirty="0" err="1" smtClean="0"/>
              <a:t>amet</a:t>
            </a:r>
            <a:r>
              <a:rPr lang="en-US" dirty="0" smtClean="0"/>
              <a:t> </a:t>
            </a:r>
            <a:r>
              <a:rPr lang="en-US" dirty="0" err="1" smtClean="0"/>
              <a:t>faucibus</a:t>
            </a:r>
            <a:r>
              <a:rPr lang="en-US" dirty="0" smtClean="0"/>
              <a:t> </a:t>
            </a:r>
            <a:r>
              <a:rPr lang="en-US" dirty="0" err="1" smtClean="0"/>
              <a:t>posuere</a:t>
            </a:r>
            <a:r>
              <a:rPr lang="en-US" dirty="0" smtClean="0"/>
              <a:t>. </a:t>
            </a:r>
            <a:r>
              <a:rPr lang="en-US" dirty="0" err="1" smtClean="0"/>
              <a:t>Donec</a:t>
            </a:r>
            <a:r>
              <a:rPr lang="en-US" dirty="0" smtClean="0"/>
              <a:t> a </a:t>
            </a:r>
            <a:r>
              <a:rPr lang="en-US" dirty="0" err="1" smtClean="0"/>
              <a:t>est</a:t>
            </a:r>
            <a:r>
              <a:rPr lang="en-US" dirty="0" smtClean="0"/>
              <a:t> at </a:t>
            </a:r>
            <a:r>
              <a:rPr lang="en-US" dirty="0" err="1" smtClean="0"/>
              <a:t>arcu</a:t>
            </a:r>
            <a:r>
              <a:rPr lang="en-US" dirty="0" smtClean="0"/>
              <a:t> </a:t>
            </a:r>
            <a:r>
              <a:rPr lang="en-US" dirty="0" err="1" smtClean="0"/>
              <a:t>congue</a:t>
            </a:r>
            <a:r>
              <a:rPr lang="en-US" dirty="0" smtClean="0"/>
              <a:t> </a:t>
            </a:r>
            <a:r>
              <a:rPr lang="en-US" dirty="0" err="1" smtClean="0"/>
              <a:t>congue</a:t>
            </a:r>
            <a:r>
              <a:rPr lang="en-US" dirty="0" smtClean="0"/>
              <a:t> </a:t>
            </a:r>
            <a:r>
              <a:rPr lang="en-US" dirty="0" err="1" smtClean="0"/>
              <a:t>vel</a:t>
            </a:r>
            <a:r>
              <a:rPr lang="en-US" dirty="0" smtClean="0"/>
              <a:t> </a:t>
            </a:r>
            <a:r>
              <a:rPr lang="en-US" dirty="0" err="1" smtClean="0"/>
              <a:t>eget</a:t>
            </a:r>
            <a:r>
              <a:rPr lang="en-US" dirty="0" smtClean="0"/>
              <a:t> ex. </a:t>
            </a:r>
            <a:r>
              <a:rPr lang="en-US" dirty="0" err="1" smtClean="0"/>
              <a:t>Duis</a:t>
            </a:r>
            <a:r>
              <a:rPr lang="en-US" dirty="0" smtClean="0"/>
              <a:t> </a:t>
            </a:r>
            <a:r>
              <a:rPr lang="en-US" dirty="0" err="1" smtClean="0"/>
              <a:t>auctor</a:t>
            </a:r>
            <a:r>
              <a:rPr lang="en-US" dirty="0" smtClean="0"/>
              <a:t> </a:t>
            </a:r>
            <a:r>
              <a:rPr lang="en-US" dirty="0" err="1" smtClean="0"/>
              <a:t>lectus</a:t>
            </a:r>
            <a:r>
              <a:rPr lang="en-US" dirty="0" smtClean="0"/>
              <a:t> </a:t>
            </a:r>
            <a:r>
              <a:rPr lang="en-US" dirty="0" err="1" smtClean="0"/>
              <a:t>maximus</a:t>
            </a:r>
            <a:r>
              <a:rPr lang="en-US" dirty="0" smtClean="0"/>
              <a:t> </a:t>
            </a:r>
            <a:r>
              <a:rPr lang="en-US" dirty="0" err="1" smtClean="0"/>
              <a:t>sapien</a:t>
            </a:r>
            <a:r>
              <a:rPr lang="en-US" dirty="0" smtClean="0"/>
              <a:t> </a:t>
            </a:r>
            <a:r>
              <a:rPr lang="en-US" dirty="0" err="1" smtClean="0"/>
              <a:t>suscipit</a:t>
            </a:r>
            <a:r>
              <a:rPr lang="en-US" dirty="0" smtClean="0"/>
              <a:t> </a:t>
            </a:r>
            <a:r>
              <a:rPr lang="en-US" dirty="0" err="1" smtClean="0"/>
              <a:t>interdum</a:t>
            </a:r>
            <a:r>
              <a:rPr lang="en-US" dirty="0" smtClean="0"/>
              <a:t>.</a:t>
            </a:r>
          </a:p>
          <a:p>
            <a:pPr lvl="0"/>
            <a:endParaRPr lang="en-US" dirty="0" smtClean="0"/>
          </a:p>
          <a:p>
            <a:pPr lvl="0"/>
            <a:r>
              <a:rPr lang="en-US" dirty="0" err="1" smtClean="0"/>
              <a:t>Curabitur</a:t>
            </a:r>
            <a:r>
              <a:rPr lang="en-US" dirty="0" smtClean="0"/>
              <a:t> </a:t>
            </a:r>
            <a:r>
              <a:rPr lang="en-US" dirty="0" err="1" smtClean="0"/>
              <a:t>rhoncus</a:t>
            </a:r>
            <a:r>
              <a:rPr lang="en-US" dirty="0" smtClean="0"/>
              <a:t>, </a:t>
            </a:r>
            <a:r>
              <a:rPr lang="en-US" dirty="0" err="1" smtClean="0"/>
              <a:t>diam</a:t>
            </a:r>
            <a:r>
              <a:rPr lang="en-US" dirty="0" smtClean="0"/>
              <a:t> </a:t>
            </a:r>
            <a:r>
              <a:rPr lang="en-US" dirty="0" err="1" smtClean="0"/>
              <a:t>vel</a:t>
            </a:r>
            <a:r>
              <a:rPr lang="en-US" dirty="0" smtClean="0"/>
              <a:t> </a:t>
            </a:r>
            <a:r>
              <a:rPr lang="en-US" dirty="0" err="1" smtClean="0"/>
              <a:t>congue</a:t>
            </a:r>
            <a:r>
              <a:rPr lang="en-US" dirty="0" smtClean="0"/>
              <a:t> </a:t>
            </a:r>
            <a:r>
              <a:rPr lang="en-US" dirty="0" err="1" smtClean="0"/>
              <a:t>pulvinar</a:t>
            </a:r>
            <a:r>
              <a:rPr lang="en-US" dirty="0" smtClean="0"/>
              <a:t>, </a:t>
            </a:r>
            <a:r>
              <a:rPr lang="en-US" dirty="0" err="1" smtClean="0"/>
              <a:t>erat</a:t>
            </a:r>
            <a:r>
              <a:rPr lang="en-US" dirty="0" smtClean="0"/>
              <a:t> </a:t>
            </a:r>
            <a:r>
              <a:rPr lang="en-US" dirty="0" err="1" smtClean="0"/>
              <a:t>massa</a:t>
            </a:r>
            <a:r>
              <a:rPr lang="en-US" dirty="0" smtClean="0"/>
              <a:t> </a:t>
            </a:r>
            <a:r>
              <a:rPr lang="en-US" dirty="0" err="1" smtClean="0"/>
              <a:t>lacinia</a:t>
            </a:r>
            <a:r>
              <a:rPr lang="en-US" dirty="0" smtClean="0"/>
              <a:t> </a:t>
            </a:r>
            <a:r>
              <a:rPr lang="en-US" dirty="0" err="1" smtClean="0"/>
              <a:t>purus</a:t>
            </a:r>
            <a:r>
              <a:rPr lang="en-US" dirty="0" smtClean="0"/>
              <a:t>, in </a:t>
            </a:r>
            <a:r>
              <a:rPr lang="en-US" dirty="0" err="1" smtClean="0"/>
              <a:t>laoreet</a:t>
            </a:r>
            <a:r>
              <a:rPr lang="en-US" dirty="0" smtClean="0"/>
              <a:t> </a:t>
            </a:r>
            <a:r>
              <a:rPr lang="en-US" dirty="0" err="1" smtClean="0"/>
              <a:t>purus</a:t>
            </a:r>
            <a:r>
              <a:rPr lang="en-US" dirty="0" smtClean="0"/>
              <a:t> </a:t>
            </a:r>
            <a:r>
              <a:rPr lang="en-US" dirty="0" err="1" smtClean="0"/>
              <a:t>massa</a:t>
            </a:r>
            <a:r>
              <a:rPr lang="en-US" dirty="0" smtClean="0"/>
              <a:t> in </a:t>
            </a:r>
            <a:r>
              <a:rPr lang="en-US" dirty="0" err="1" smtClean="0"/>
              <a:t>nunc</a:t>
            </a:r>
            <a:r>
              <a:rPr lang="en-US" dirty="0" smtClean="0"/>
              <a:t>. </a:t>
            </a:r>
            <a:r>
              <a:rPr lang="en-US" dirty="0" err="1" smtClean="0"/>
              <a:t>Phasellus</a:t>
            </a:r>
            <a:r>
              <a:rPr lang="en-US" dirty="0" smtClean="0"/>
              <a:t> </a:t>
            </a:r>
            <a:r>
              <a:rPr lang="en-US" dirty="0" err="1" smtClean="0"/>
              <a:t>finibus</a:t>
            </a:r>
            <a:r>
              <a:rPr lang="en-US" dirty="0" smtClean="0"/>
              <a:t> </a:t>
            </a:r>
            <a:r>
              <a:rPr lang="en-US" dirty="0" err="1" smtClean="0"/>
              <a:t>malesuada</a:t>
            </a:r>
            <a:r>
              <a:rPr lang="en-US" dirty="0" smtClean="0"/>
              <a:t> </a:t>
            </a:r>
            <a:r>
              <a:rPr lang="en-US" dirty="0" err="1" smtClean="0"/>
              <a:t>lobortis</a:t>
            </a:r>
            <a:r>
              <a:rPr lang="en-US" dirty="0" smtClean="0"/>
              <a:t>. </a:t>
            </a:r>
            <a:r>
              <a:rPr lang="en-US" dirty="0" err="1" smtClean="0"/>
              <a:t>Sed</a:t>
            </a:r>
            <a:r>
              <a:rPr lang="en-US" dirty="0" smtClean="0"/>
              <a:t> </a:t>
            </a:r>
            <a:r>
              <a:rPr lang="en-US" dirty="0" err="1" smtClean="0"/>
              <a:t>quis</a:t>
            </a:r>
            <a:r>
              <a:rPr lang="en-US" dirty="0" smtClean="0"/>
              <a:t> </a:t>
            </a:r>
            <a:r>
              <a:rPr lang="en-US" dirty="0" err="1" smtClean="0"/>
              <a:t>tellus</a:t>
            </a:r>
            <a:r>
              <a:rPr lang="en-US" dirty="0" smtClean="0"/>
              <a:t> id </a:t>
            </a:r>
            <a:r>
              <a:rPr lang="en-US" dirty="0" err="1" smtClean="0"/>
              <a:t>nulla</a:t>
            </a:r>
            <a:r>
              <a:rPr lang="en-US" dirty="0" smtClean="0"/>
              <a:t> </a:t>
            </a:r>
            <a:r>
              <a:rPr lang="en-US" dirty="0" err="1" smtClean="0"/>
              <a:t>mollis</a:t>
            </a:r>
            <a:r>
              <a:rPr lang="en-US" dirty="0" smtClean="0"/>
              <a:t> </a:t>
            </a:r>
            <a:r>
              <a:rPr lang="en-US" dirty="0" err="1" smtClean="0"/>
              <a:t>iaculis</a:t>
            </a:r>
            <a:r>
              <a:rPr lang="en-US" dirty="0" smtClean="0"/>
              <a:t>. Nam </a:t>
            </a:r>
            <a:r>
              <a:rPr lang="en-US" dirty="0" err="1" smtClean="0"/>
              <a:t>nec</a:t>
            </a:r>
            <a:r>
              <a:rPr lang="en-US" dirty="0" smtClean="0"/>
              <a:t> </a:t>
            </a:r>
            <a:r>
              <a:rPr lang="en-US" dirty="0" err="1" smtClean="0"/>
              <a:t>auctor</a:t>
            </a:r>
            <a:r>
              <a:rPr lang="en-US" dirty="0" smtClean="0"/>
              <a:t> </a:t>
            </a:r>
            <a:r>
              <a:rPr lang="en-US" dirty="0" err="1" smtClean="0"/>
              <a:t>arcu</a:t>
            </a:r>
            <a:r>
              <a:rPr lang="en-US" dirty="0" smtClean="0"/>
              <a:t>. </a:t>
            </a:r>
            <a:r>
              <a:rPr lang="en-US" dirty="0" err="1" smtClean="0"/>
              <a:t>Aenean</a:t>
            </a:r>
            <a:r>
              <a:rPr lang="en-US" dirty="0" smtClean="0"/>
              <a:t> </a:t>
            </a:r>
            <a:r>
              <a:rPr lang="en-US" dirty="0" err="1" smtClean="0"/>
              <a:t>molestie</a:t>
            </a:r>
            <a:r>
              <a:rPr lang="en-US" dirty="0" smtClean="0"/>
              <a:t> lacus </a:t>
            </a:r>
            <a:r>
              <a:rPr lang="en-US" dirty="0" err="1" smtClean="0"/>
              <a:t>ut</a:t>
            </a:r>
            <a:r>
              <a:rPr lang="en-US" dirty="0" smtClean="0"/>
              <a:t> </a:t>
            </a:r>
            <a:r>
              <a:rPr lang="en-US" dirty="0" err="1" smtClean="0"/>
              <a:t>urna</a:t>
            </a:r>
            <a:r>
              <a:rPr lang="en-US" dirty="0" smtClean="0"/>
              <a:t> </a:t>
            </a:r>
            <a:r>
              <a:rPr lang="en-US" dirty="0" err="1" smtClean="0"/>
              <a:t>accumsan</a:t>
            </a:r>
            <a:r>
              <a:rPr lang="en-US" dirty="0" smtClean="0"/>
              <a:t>, a </a:t>
            </a:r>
            <a:r>
              <a:rPr lang="en-US" dirty="0" err="1" smtClean="0"/>
              <a:t>rhoncus</a:t>
            </a:r>
            <a:r>
              <a:rPr lang="en-US" dirty="0" smtClean="0"/>
              <a:t> </a:t>
            </a:r>
            <a:r>
              <a:rPr lang="en-US" dirty="0" err="1" smtClean="0"/>
              <a:t>orci</a:t>
            </a:r>
            <a:r>
              <a:rPr lang="en-US" dirty="0" smtClean="0"/>
              <a:t> </a:t>
            </a:r>
            <a:r>
              <a:rPr lang="en-US" dirty="0" err="1" smtClean="0"/>
              <a:t>rhoncus</a:t>
            </a:r>
            <a:r>
              <a:rPr lang="en-US" dirty="0" smtClean="0"/>
              <a:t>. </a:t>
            </a:r>
            <a:r>
              <a:rPr lang="en-US" dirty="0" err="1" smtClean="0"/>
              <a:t>Fusce</a:t>
            </a:r>
            <a:r>
              <a:rPr lang="en-US" dirty="0" smtClean="0"/>
              <a:t> </a:t>
            </a:r>
            <a:r>
              <a:rPr lang="en-US" dirty="0" err="1" smtClean="0"/>
              <a:t>orci</a:t>
            </a:r>
            <a:r>
              <a:rPr lang="en-US" dirty="0" smtClean="0"/>
              <a:t> </a:t>
            </a:r>
            <a:r>
              <a:rPr lang="en-US" dirty="0" err="1" smtClean="0"/>
              <a:t>velit</a:t>
            </a:r>
            <a:r>
              <a:rPr lang="en-US" dirty="0" smtClean="0"/>
              <a:t>, </a:t>
            </a:r>
            <a:r>
              <a:rPr lang="en-US" dirty="0" err="1" smtClean="0"/>
              <a:t>euismod</a:t>
            </a:r>
            <a:r>
              <a:rPr lang="en-US" dirty="0" smtClean="0"/>
              <a:t> </a:t>
            </a:r>
            <a:r>
              <a:rPr lang="en-US" dirty="0" err="1" smtClean="0"/>
              <a:t>quis</a:t>
            </a:r>
            <a:r>
              <a:rPr lang="en-US" dirty="0" smtClean="0"/>
              <a:t> </a:t>
            </a:r>
            <a:r>
              <a:rPr lang="en-US" dirty="0" err="1" smtClean="0"/>
              <a:t>pulvinar</a:t>
            </a:r>
            <a:r>
              <a:rPr lang="en-US" dirty="0" smtClean="0"/>
              <a:t> ac, </a:t>
            </a:r>
            <a:r>
              <a:rPr lang="en-US" dirty="0" err="1" smtClean="0"/>
              <a:t>ultrices</a:t>
            </a:r>
            <a:r>
              <a:rPr lang="en-US" dirty="0" smtClean="0"/>
              <a:t> </a:t>
            </a:r>
            <a:r>
              <a:rPr lang="en-US" dirty="0" err="1" smtClean="0"/>
              <a:t>vel</a:t>
            </a:r>
            <a:r>
              <a:rPr lang="en-US" dirty="0" smtClean="0"/>
              <a:t> dui. </a:t>
            </a:r>
            <a:r>
              <a:rPr lang="en-US" dirty="0" err="1" smtClean="0"/>
              <a:t>Praesent</a:t>
            </a:r>
            <a:r>
              <a:rPr lang="en-US" dirty="0" smtClean="0"/>
              <a:t> </a:t>
            </a:r>
            <a:r>
              <a:rPr lang="en-US" dirty="0" err="1" smtClean="0"/>
              <a:t>commodo</a:t>
            </a:r>
            <a:r>
              <a:rPr lang="en-US" dirty="0" smtClean="0"/>
              <a:t>, </a:t>
            </a:r>
            <a:r>
              <a:rPr lang="en-US" dirty="0" err="1" smtClean="0"/>
              <a:t>odio</a:t>
            </a:r>
            <a:r>
              <a:rPr lang="en-US" dirty="0" smtClean="0"/>
              <a:t> </a:t>
            </a:r>
            <a:r>
              <a:rPr lang="en-US" dirty="0" err="1" smtClean="0"/>
              <a:t>eu</a:t>
            </a:r>
            <a:r>
              <a:rPr lang="en-US" dirty="0" smtClean="0"/>
              <a:t> </a:t>
            </a:r>
            <a:r>
              <a:rPr lang="en-US" dirty="0" err="1" smtClean="0"/>
              <a:t>ullamcorper</a:t>
            </a:r>
            <a:r>
              <a:rPr lang="en-US" dirty="0" smtClean="0"/>
              <a:t> </a:t>
            </a:r>
            <a:r>
              <a:rPr lang="en-US" dirty="0" err="1" smtClean="0"/>
              <a:t>eleifend</a:t>
            </a:r>
            <a:r>
              <a:rPr lang="en-US" dirty="0" smtClean="0"/>
              <a:t>, magna </a:t>
            </a:r>
            <a:r>
              <a:rPr lang="en-US" dirty="0" err="1" smtClean="0"/>
              <a:t>metus</a:t>
            </a:r>
            <a:r>
              <a:rPr lang="en-US" dirty="0" smtClean="0"/>
              <a:t> </a:t>
            </a:r>
            <a:r>
              <a:rPr lang="en-US" dirty="0" err="1" smtClean="0"/>
              <a:t>euismod</a:t>
            </a:r>
            <a:r>
              <a:rPr lang="en-US" dirty="0" smtClean="0"/>
              <a:t> </a:t>
            </a:r>
            <a:r>
              <a:rPr lang="en-US" dirty="0" err="1" smtClean="0"/>
              <a:t>elit</a:t>
            </a:r>
            <a:r>
              <a:rPr lang="en-US" dirty="0" smtClean="0"/>
              <a:t>, in </a:t>
            </a:r>
            <a:r>
              <a:rPr lang="en-US" dirty="0" err="1" smtClean="0"/>
              <a:t>porttitor</a:t>
            </a:r>
            <a:r>
              <a:rPr lang="en-US" dirty="0" smtClean="0"/>
              <a:t> </a:t>
            </a:r>
            <a:r>
              <a:rPr lang="en-US" dirty="0" err="1" smtClean="0"/>
              <a:t>urna</a:t>
            </a:r>
            <a:r>
              <a:rPr lang="en-US" dirty="0" smtClean="0"/>
              <a:t> </a:t>
            </a:r>
            <a:r>
              <a:rPr lang="en-US" dirty="0" err="1" smtClean="0"/>
              <a:t>nisl</a:t>
            </a:r>
            <a:r>
              <a:rPr lang="en-US" dirty="0" smtClean="0"/>
              <a:t> </a:t>
            </a:r>
            <a:r>
              <a:rPr lang="en-US" dirty="0" err="1" smtClean="0"/>
              <a:t>ut</a:t>
            </a:r>
            <a:r>
              <a:rPr lang="en-US" dirty="0" smtClean="0"/>
              <a:t> </a:t>
            </a:r>
            <a:r>
              <a:rPr lang="en-US" dirty="0" err="1" smtClean="0"/>
              <a:t>nulla</a:t>
            </a:r>
            <a:r>
              <a:rPr lang="en-US" dirty="0" smtClean="0"/>
              <a:t>. </a:t>
            </a:r>
            <a:r>
              <a:rPr lang="en-US" dirty="0" err="1" smtClean="0"/>
              <a:t>Donec</a:t>
            </a:r>
            <a:r>
              <a:rPr lang="en-US" dirty="0" smtClean="0"/>
              <a:t> </a:t>
            </a:r>
            <a:r>
              <a:rPr lang="en-US" dirty="0" err="1" smtClean="0"/>
              <a:t>accumsan</a:t>
            </a:r>
            <a:r>
              <a:rPr lang="en-US" dirty="0" smtClean="0"/>
              <a:t> </a:t>
            </a:r>
            <a:r>
              <a:rPr lang="en-US" dirty="0" err="1" smtClean="0"/>
              <a:t>egestas</a:t>
            </a:r>
            <a:r>
              <a:rPr lang="en-US" dirty="0" smtClean="0"/>
              <a:t> </a:t>
            </a:r>
            <a:r>
              <a:rPr lang="en-US" dirty="0" err="1" smtClean="0"/>
              <a:t>nulla</a:t>
            </a:r>
            <a:r>
              <a:rPr lang="en-US" dirty="0" smtClean="0"/>
              <a:t>, </a:t>
            </a:r>
            <a:r>
              <a:rPr lang="en-US" dirty="0" err="1" smtClean="0"/>
              <a:t>ut</a:t>
            </a:r>
            <a:r>
              <a:rPr lang="en-US" dirty="0" smtClean="0"/>
              <a:t> </a:t>
            </a:r>
            <a:r>
              <a:rPr lang="en-US" dirty="0" err="1" smtClean="0"/>
              <a:t>sollicitudin</a:t>
            </a:r>
            <a:r>
              <a:rPr lang="en-US" dirty="0" smtClean="0"/>
              <a:t> </a:t>
            </a:r>
            <a:r>
              <a:rPr lang="en-US" dirty="0" err="1" smtClean="0"/>
              <a:t>nulla</a:t>
            </a:r>
            <a:r>
              <a:rPr lang="en-US" dirty="0" smtClean="0"/>
              <a:t> </a:t>
            </a:r>
            <a:r>
              <a:rPr lang="en-US" dirty="0" err="1" smtClean="0"/>
              <a:t>lacinia</a:t>
            </a:r>
            <a:r>
              <a:rPr lang="en-US" dirty="0" smtClean="0"/>
              <a:t> ac. </a:t>
            </a:r>
            <a:r>
              <a:rPr lang="en-US" dirty="0" err="1" smtClean="0"/>
              <a:t>Pellentesque</a:t>
            </a:r>
            <a:r>
              <a:rPr lang="en-US" dirty="0" smtClean="0"/>
              <a:t> </a:t>
            </a:r>
            <a:r>
              <a:rPr lang="en-US" dirty="0" err="1" smtClean="0"/>
              <a:t>felis</a:t>
            </a:r>
            <a:r>
              <a:rPr lang="en-US" dirty="0" smtClean="0"/>
              <a:t> </a:t>
            </a:r>
            <a:r>
              <a:rPr lang="en-US" dirty="0" err="1" smtClean="0"/>
              <a:t>est</a:t>
            </a:r>
            <a:r>
              <a:rPr lang="en-US" dirty="0" smtClean="0"/>
              <a:t>, </a:t>
            </a:r>
            <a:r>
              <a:rPr lang="en-US" dirty="0" err="1" smtClean="0"/>
              <a:t>tincidunt</a:t>
            </a:r>
            <a:r>
              <a:rPr lang="en-US" dirty="0" smtClean="0"/>
              <a:t> et </a:t>
            </a:r>
            <a:r>
              <a:rPr lang="en-US" dirty="0" err="1" smtClean="0"/>
              <a:t>suscipit</a:t>
            </a:r>
            <a:r>
              <a:rPr lang="en-US" dirty="0" smtClean="0"/>
              <a:t> id, </a:t>
            </a:r>
            <a:r>
              <a:rPr lang="en-US" dirty="0" err="1" smtClean="0"/>
              <a:t>rutrum</a:t>
            </a:r>
            <a:r>
              <a:rPr lang="en-US" dirty="0" smtClean="0"/>
              <a:t> at </a:t>
            </a:r>
            <a:r>
              <a:rPr lang="en-US" dirty="0" err="1" smtClean="0"/>
              <a:t>odio</a:t>
            </a:r>
            <a:r>
              <a:rPr lang="en-US" dirty="0" smtClean="0"/>
              <a:t>. </a:t>
            </a:r>
            <a:r>
              <a:rPr lang="en-US" dirty="0" err="1" smtClean="0"/>
              <a:t>Sed</a:t>
            </a:r>
            <a:r>
              <a:rPr lang="en-US" dirty="0" smtClean="0"/>
              <a:t> </a:t>
            </a:r>
            <a:r>
              <a:rPr lang="en-US" dirty="0" err="1" smtClean="0"/>
              <a:t>fringilla</a:t>
            </a:r>
            <a:r>
              <a:rPr lang="en-US" dirty="0" smtClean="0"/>
              <a:t> </a:t>
            </a:r>
            <a:r>
              <a:rPr lang="en-US" dirty="0" err="1" smtClean="0"/>
              <a:t>porttitor</a:t>
            </a:r>
            <a:r>
              <a:rPr lang="en-US" dirty="0" smtClean="0"/>
              <a:t> </a:t>
            </a:r>
            <a:r>
              <a:rPr lang="en-US" dirty="0" err="1" smtClean="0"/>
              <a:t>ipsum</a:t>
            </a:r>
            <a:r>
              <a:rPr lang="en-US" dirty="0" smtClean="0"/>
              <a:t>. </a:t>
            </a:r>
            <a:r>
              <a:rPr lang="en-US" dirty="0" err="1" smtClean="0"/>
              <a:t>Morbi</a:t>
            </a:r>
            <a:r>
              <a:rPr lang="en-US" dirty="0" smtClean="0"/>
              <a:t> </a:t>
            </a:r>
            <a:r>
              <a:rPr lang="en-US" dirty="0" err="1" smtClean="0"/>
              <a:t>cursus</a:t>
            </a:r>
            <a:r>
              <a:rPr lang="en-US" dirty="0" smtClean="0"/>
              <a:t> </a:t>
            </a:r>
            <a:r>
              <a:rPr lang="en-US" dirty="0" err="1" smtClean="0"/>
              <a:t>massa</a:t>
            </a:r>
            <a:r>
              <a:rPr lang="en-US" dirty="0" smtClean="0"/>
              <a:t> </a:t>
            </a:r>
            <a:r>
              <a:rPr lang="en-US" dirty="0" err="1" smtClean="0"/>
              <a:t>eget</a:t>
            </a:r>
            <a:r>
              <a:rPr lang="en-US" dirty="0" smtClean="0"/>
              <a:t> </a:t>
            </a:r>
            <a:r>
              <a:rPr lang="en-US" dirty="0" err="1" smtClean="0"/>
              <a:t>arcu</a:t>
            </a:r>
            <a:r>
              <a:rPr lang="en-US" dirty="0" smtClean="0"/>
              <a:t> </a:t>
            </a:r>
            <a:r>
              <a:rPr lang="en-US" dirty="0" err="1" smtClean="0"/>
              <a:t>hendrerit</a:t>
            </a:r>
            <a:r>
              <a:rPr lang="en-US" dirty="0" smtClean="0"/>
              <a:t> </a:t>
            </a:r>
            <a:r>
              <a:rPr lang="en-US" dirty="0" err="1" smtClean="0"/>
              <a:t>eleifend</a:t>
            </a:r>
            <a:r>
              <a:rPr lang="en-US" dirty="0" smtClean="0"/>
              <a:t>. </a:t>
            </a:r>
            <a:r>
              <a:rPr lang="en-US" dirty="0" err="1" smtClean="0"/>
              <a:t>Morbi</a:t>
            </a:r>
            <a:r>
              <a:rPr lang="en-US" dirty="0" smtClean="0"/>
              <a:t> sit </a:t>
            </a:r>
            <a:r>
              <a:rPr lang="en-US" dirty="0" err="1" smtClean="0"/>
              <a:t>amet</a:t>
            </a:r>
            <a:r>
              <a:rPr lang="en-US" dirty="0" smtClean="0"/>
              <a:t> </a:t>
            </a:r>
            <a:r>
              <a:rPr lang="en-US" dirty="0" err="1" smtClean="0"/>
              <a:t>accumsan</a:t>
            </a:r>
            <a:r>
              <a:rPr lang="en-US" dirty="0" smtClean="0"/>
              <a:t> dui, </a:t>
            </a:r>
            <a:r>
              <a:rPr lang="en-US" dirty="0" err="1" smtClean="0"/>
              <a:t>vel</a:t>
            </a:r>
            <a:r>
              <a:rPr lang="en-US" dirty="0" smtClean="0"/>
              <a:t> tempus </a:t>
            </a:r>
            <a:r>
              <a:rPr lang="en-US" dirty="0" err="1" smtClean="0"/>
              <a:t>urna</a:t>
            </a:r>
            <a:r>
              <a:rPr lang="en-US" dirty="0" smtClean="0"/>
              <a:t>. </a:t>
            </a:r>
            <a:r>
              <a:rPr lang="en-US" dirty="0" err="1" smtClean="0"/>
              <a:t>Cras</a:t>
            </a:r>
            <a:r>
              <a:rPr lang="en-US" dirty="0" smtClean="0"/>
              <a:t> in </a:t>
            </a:r>
            <a:r>
              <a:rPr lang="en-US" dirty="0" err="1" smtClean="0"/>
              <a:t>sapien</a:t>
            </a:r>
            <a:r>
              <a:rPr lang="en-US" dirty="0" smtClean="0"/>
              <a:t> at </a:t>
            </a:r>
            <a:r>
              <a:rPr lang="en-US" dirty="0" err="1" smtClean="0"/>
              <a:t>justo</a:t>
            </a:r>
            <a:r>
              <a:rPr lang="en-US" dirty="0" smtClean="0"/>
              <a:t> </a:t>
            </a:r>
            <a:r>
              <a:rPr lang="en-US" dirty="0" err="1" smtClean="0"/>
              <a:t>convallis</a:t>
            </a:r>
            <a:r>
              <a:rPr lang="en-US" dirty="0" smtClean="0"/>
              <a:t> </a:t>
            </a:r>
            <a:r>
              <a:rPr lang="en-US" dirty="0" err="1" smtClean="0"/>
              <a:t>lacinia</a:t>
            </a:r>
            <a:r>
              <a:rPr lang="en-US" dirty="0" smtClean="0"/>
              <a:t> et in </a:t>
            </a:r>
            <a:r>
              <a:rPr lang="en-US" dirty="0" err="1" smtClean="0"/>
              <a:t>felis</a:t>
            </a:r>
            <a:r>
              <a:rPr lang="en-US" dirty="0" smtClean="0"/>
              <a:t>. </a:t>
            </a:r>
            <a:r>
              <a:rPr lang="en-US" dirty="0" err="1" smtClean="0"/>
              <a:t>Vestibulum</a:t>
            </a:r>
            <a:r>
              <a:rPr lang="en-US" dirty="0" smtClean="0"/>
              <a:t> </a:t>
            </a:r>
            <a:r>
              <a:rPr lang="en-US" dirty="0" err="1" smtClean="0"/>
              <a:t>luctus</a:t>
            </a:r>
            <a:r>
              <a:rPr lang="en-US" dirty="0" smtClean="0"/>
              <a:t>, </a:t>
            </a:r>
            <a:r>
              <a:rPr lang="en-US" dirty="0" err="1" smtClean="0"/>
              <a:t>odio</a:t>
            </a:r>
            <a:r>
              <a:rPr lang="en-US" dirty="0" smtClean="0"/>
              <a:t> non </a:t>
            </a:r>
            <a:r>
              <a:rPr lang="en-US" dirty="0" err="1" smtClean="0"/>
              <a:t>accumsan</a:t>
            </a:r>
            <a:r>
              <a:rPr lang="en-US" dirty="0" smtClean="0"/>
              <a:t> </a:t>
            </a:r>
            <a:r>
              <a:rPr lang="en-US" dirty="0" err="1" smtClean="0"/>
              <a:t>eleifend</a:t>
            </a:r>
            <a:r>
              <a:rPr lang="en-US" dirty="0" smtClean="0"/>
              <a:t>, </a:t>
            </a:r>
            <a:r>
              <a:rPr lang="en-US" dirty="0" err="1" smtClean="0"/>
              <a:t>lectus</a:t>
            </a:r>
            <a:r>
              <a:rPr lang="en-US" dirty="0" smtClean="0"/>
              <a:t> </a:t>
            </a:r>
            <a:r>
              <a:rPr lang="en-US" dirty="0" err="1" smtClean="0"/>
              <a:t>metus</a:t>
            </a:r>
            <a:r>
              <a:rPr lang="en-US" dirty="0" smtClean="0"/>
              <a:t> </a:t>
            </a:r>
            <a:r>
              <a:rPr lang="en-US" dirty="0" err="1" smtClean="0"/>
              <a:t>rutrum</a:t>
            </a:r>
            <a:r>
              <a:rPr lang="en-US" dirty="0" smtClean="0"/>
              <a:t> </a:t>
            </a:r>
            <a:r>
              <a:rPr lang="en-US" dirty="0" err="1" smtClean="0"/>
              <a:t>orci</a:t>
            </a:r>
            <a:r>
              <a:rPr lang="en-US" dirty="0" smtClean="0"/>
              <a:t>, </a:t>
            </a:r>
            <a:r>
              <a:rPr lang="en-US" dirty="0" err="1" smtClean="0"/>
              <a:t>quis</a:t>
            </a:r>
            <a:r>
              <a:rPr lang="en-US" dirty="0" smtClean="0"/>
              <a:t> </a:t>
            </a:r>
            <a:r>
              <a:rPr lang="en-US" dirty="0" err="1" smtClean="0"/>
              <a:t>molestie</a:t>
            </a:r>
            <a:r>
              <a:rPr lang="en-US" dirty="0" smtClean="0"/>
              <a:t> </a:t>
            </a:r>
            <a:r>
              <a:rPr lang="en-US" dirty="0" err="1" smtClean="0"/>
              <a:t>enim</a:t>
            </a:r>
            <a:r>
              <a:rPr lang="en-US" dirty="0" smtClean="0"/>
              <a:t> </a:t>
            </a:r>
            <a:r>
              <a:rPr lang="en-US" dirty="0" err="1" smtClean="0"/>
              <a:t>augue</a:t>
            </a:r>
            <a:r>
              <a:rPr lang="en-US" dirty="0" smtClean="0"/>
              <a:t> in </a:t>
            </a:r>
            <a:r>
              <a:rPr lang="en-US" dirty="0" err="1" smtClean="0"/>
              <a:t>lorem</a:t>
            </a:r>
            <a:r>
              <a:rPr lang="en-US" dirty="0" smtClean="0"/>
              <a:t>. </a:t>
            </a:r>
            <a:r>
              <a:rPr lang="en-US" dirty="0" err="1" smtClean="0"/>
              <a:t>Vestibulum</a:t>
            </a:r>
            <a:r>
              <a:rPr lang="en-US" dirty="0" smtClean="0"/>
              <a:t> </a:t>
            </a:r>
            <a:r>
              <a:rPr lang="en-US" dirty="0" err="1" smtClean="0"/>
              <a:t>volutpat</a:t>
            </a:r>
            <a:r>
              <a:rPr lang="en-US" dirty="0" smtClean="0"/>
              <a:t> </a:t>
            </a:r>
            <a:r>
              <a:rPr lang="en-US" dirty="0" err="1" smtClean="0"/>
              <a:t>sagittis</a:t>
            </a:r>
            <a:r>
              <a:rPr lang="en-US" dirty="0" smtClean="0"/>
              <a:t> quam </a:t>
            </a:r>
            <a:r>
              <a:rPr lang="en-US" dirty="0" err="1" smtClean="0"/>
              <a:t>varius</a:t>
            </a:r>
            <a:r>
              <a:rPr lang="en-US" dirty="0" smtClean="0"/>
              <a:t> </a:t>
            </a:r>
            <a:r>
              <a:rPr lang="en-US" dirty="0" err="1" smtClean="0"/>
              <a:t>facilisis</a:t>
            </a:r>
            <a:r>
              <a:rPr lang="en-US" dirty="0" smtClean="0"/>
              <a:t>.</a:t>
            </a:r>
          </a:p>
          <a:p>
            <a:pPr lvl="0"/>
            <a:endParaRPr lang="en-US" dirty="0" smtClean="0"/>
          </a:p>
          <a:p>
            <a:pPr lvl="0"/>
            <a:r>
              <a:rPr lang="en-US" dirty="0" err="1" smtClean="0"/>
              <a:t>Donec</a:t>
            </a:r>
            <a:r>
              <a:rPr lang="en-US" dirty="0" smtClean="0"/>
              <a:t> ligula </a:t>
            </a:r>
            <a:r>
              <a:rPr lang="en-US" dirty="0" err="1" smtClean="0"/>
              <a:t>diam</a:t>
            </a:r>
            <a:r>
              <a:rPr lang="en-US" dirty="0" smtClean="0"/>
              <a:t>, </a:t>
            </a:r>
            <a:r>
              <a:rPr lang="en-US" dirty="0" err="1" smtClean="0"/>
              <a:t>tincidunt</a:t>
            </a:r>
            <a:r>
              <a:rPr lang="en-US" dirty="0" smtClean="0"/>
              <a:t> id </a:t>
            </a:r>
            <a:r>
              <a:rPr lang="en-US" dirty="0" err="1" smtClean="0"/>
              <a:t>nisl</a:t>
            </a:r>
            <a:r>
              <a:rPr lang="en-US" dirty="0" smtClean="0"/>
              <a:t> </a:t>
            </a:r>
            <a:r>
              <a:rPr lang="en-US" dirty="0" err="1" smtClean="0"/>
              <a:t>vel</a:t>
            </a:r>
            <a:r>
              <a:rPr lang="en-US" dirty="0" smtClean="0"/>
              <a:t>, </a:t>
            </a:r>
            <a:r>
              <a:rPr lang="en-US" dirty="0" err="1" smtClean="0"/>
              <a:t>accumsan</a:t>
            </a:r>
            <a:r>
              <a:rPr lang="en-US" dirty="0" smtClean="0"/>
              <a:t> </a:t>
            </a:r>
            <a:r>
              <a:rPr lang="en-US" dirty="0" err="1" smtClean="0"/>
              <a:t>placerat</a:t>
            </a:r>
            <a:r>
              <a:rPr lang="en-US" dirty="0" smtClean="0"/>
              <a:t> </a:t>
            </a:r>
            <a:r>
              <a:rPr lang="en-US" dirty="0" err="1" smtClean="0"/>
              <a:t>velit</a:t>
            </a:r>
            <a:r>
              <a:rPr lang="en-US" dirty="0" smtClean="0"/>
              <a:t>. </a:t>
            </a:r>
            <a:r>
              <a:rPr lang="en-US" dirty="0" err="1" smtClean="0"/>
              <a:t>Nullam</a:t>
            </a:r>
            <a:r>
              <a:rPr lang="en-US" dirty="0" smtClean="0"/>
              <a:t> </a:t>
            </a:r>
            <a:r>
              <a:rPr lang="en-US" dirty="0" err="1" smtClean="0"/>
              <a:t>sagittis</a:t>
            </a:r>
            <a:r>
              <a:rPr lang="en-US" dirty="0" smtClean="0"/>
              <a:t> </a:t>
            </a:r>
            <a:r>
              <a:rPr lang="en-US" dirty="0" err="1" smtClean="0"/>
              <a:t>feugiat</a:t>
            </a:r>
            <a:r>
              <a:rPr lang="en-US" dirty="0" smtClean="0"/>
              <a:t> </a:t>
            </a:r>
            <a:r>
              <a:rPr lang="en-US" dirty="0" err="1" smtClean="0"/>
              <a:t>erat</a:t>
            </a:r>
            <a:r>
              <a:rPr lang="en-US" dirty="0" smtClean="0"/>
              <a:t>, </a:t>
            </a:r>
            <a:r>
              <a:rPr lang="en-US" dirty="0" err="1" smtClean="0"/>
              <a:t>vel</a:t>
            </a:r>
            <a:r>
              <a:rPr lang="en-US" dirty="0" smtClean="0"/>
              <a:t> </a:t>
            </a:r>
            <a:r>
              <a:rPr lang="en-US" dirty="0" err="1" smtClean="0"/>
              <a:t>vestibulum</a:t>
            </a:r>
            <a:r>
              <a:rPr lang="en-US" dirty="0" smtClean="0"/>
              <a:t> </a:t>
            </a:r>
            <a:r>
              <a:rPr lang="en-US" dirty="0" err="1" smtClean="0"/>
              <a:t>lorem</a:t>
            </a:r>
            <a:r>
              <a:rPr lang="en-US" dirty="0" smtClean="0"/>
              <a:t> </a:t>
            </a:r>
            <a:r>
              <a:rPr lang="en-US" dirty="0" err="1" smtClean="0"/>
              <a:t>facilisis</a:t>
            </a:r>
            <a:r>
              <a:rPr lang="en-US" dirty="0" smtClean="0"/>
              <a:t> vitae. </a:t>
            </a:r>
            <a:r>
              <a:rPr lang="en-US" dirty="0" err="1" smtClean="0"/>
              <a:t>Duis</a:t>
            </a:r>
            <a:r>
              <a:rPr lang="en-US" dirty="0" smtClean="0"/>
              <a:t> </a:t>
            </a:r>
            <a:r>
              <a:rPr lang="en-US" dirty="0" err="1" smtClean="0"/>
              <a:t>molestie</a:t>
            </a:r>
            <a:r>
              <a:rPr lang="en-US" dirty="0" smtClean="0"/>
              <a:t> </a:t>
            </a:r>
            <a:r>
              <a:rPr lang="en-US" dirty="0" err="1" smtClean="0"/>
              <a:t>urna</a:t>
            </a:r>
            <a:r>
              <a:rPr lang="en-US" dirty="0" smtClean="0"/>
              <a:t> </a:t>
            </a:r>
            <a:r>
              <a:rPr lang="en-US" dirty="0" err="1" smtClean="0"/>
              <a:t>enim</a:t>
            </a:r>
            <a:r>
              <a:rPr lang="en-US" dirty="0" smtClean="0"/>
              <a:t>, </a:t>
            </a:r>
            <a:r>
              <a:rPr lang="en-US" dirty="0" err="1" smtClean="0"/>
              <a:t>vel</a:t>
            </a:r>
            <a:r>
              <a:rPr lang="en-US" dirty="0" smtClean="0"/>
              <a:t> </a:t>
            </a:r>
            <a:r>
              <a:rPr lang="en-US" dirty="0" err="1" smtClean="0"/>
              <a:t>scelerisque</a:t>
            </a:r>
            <a:r>
              <a:rPr lang="en-US" dirty="0" smtClean="0"/>
              <a:t> </a:t>
            </a:r>
            <a:r>
              <a:rPr lang="en-US" dirty="0" err="1" smtClean="0"/>
              <a:t>arcu</a:t>
            </a:r>
            <a:r>
              <a:rPr lang="en-US" dirty="0" smtClean="0"/>
              <a:t> </a:t>
            </a:r>
            <a:r>
              <a:rPr lang="en-US" dirty="0" err="1" smtClean="0"/>
              <a:t>feugiat</a:t>
            </a:r>
            <a:r>
              <a:rPr lang="en-US" dirty="0" smtClean="0"/>
              <a:t> </a:t>
            </a:r>
            <a:r>
              <a:rPr lang="en-US" dirty="0" err="1" smtClean="0"/>
              <a:t>eget</a:t>
            </a:r>
            <a:r>
              <a:rPr lang="en-US" dirty="0" smtClean="0"/>
              <a:t>. </a:t>
            </a:r>
            <a:r>
              <a:rPr lang="en-US" dirty="0" err="1" smtClean="0"/>
              <a:t>Curabitur</a:t>
            </a:r>
            <a:r>
              <a:rPr lang="en-US" dirty="0" smtClean="0"/>
              <a:t> </a:t>
            </a:r>
            <a:r>
              <a:rPr lang="en-US" dirty="0" err="1" smtClean="0"/>
              <a:t>lobortis</a:t>
            </a:r>
            <a:r>
              <a:rPr lang="en-US" dirty="0" smtClean="0"/>
              <a:t>, </a:t>
            </a:r>
            <a:r>
              <a:rPr lang="en-US" dirty="0" err="1" smtClean="0"/>
              <a:t>nulla</a:t>
            </a:r>
            <a:r>
              <a:rPr lang="en-US" dirty="0" smtClean="0"/>
              <a:t> </a:t>
            </a:r>
            <a:r>
              <a:rPr lang="en-US" dirty="0" err="1" smtClean="0"/>
              <a:t>vel</a:t>
            </a:r>
            <a:r>
              <a:rPr lang="en-US" dirty="0" smtClean="0"/>
              <a:t> </a:t>
            </a:r>
            <a:r>
              <a:rPr lang="en-US" dirty="0" err="1" smtClean="0"/>
              <a:t>dignissim</a:t>
            </a:r>
            <a:r>
              <a:rPr lang="en-US" dirty="0" smtClean="0"/>
              <a:t> </a:t>
            </a:r>
            <a:r>
              <a:rPr lang="en-US" dirty="0" err="1" smtClean="0"/>
              <a:t>consequat</a:t>
            </a:r>
            <a:r>
              <a:rPr lang="en-US" dirty="0" smtClean="0"/>
              <a:t>, </a:t>
            </a:r>
            <a:r>
              <a:rPr lang="en-US" dirty="0" err="1" smtClean="0"/>
              <a:t>odio</a:t>
            </a:r>
            <a:r>
              <a:rPr lang="en-US" dirty="0" smtClean="0"/>
              <a:t> </a:t>
            </a:r>
            <a:r>
              <a:rPr lang="en-US" dirty="0" err="1" smtClean="0"/>
              <a:t>libero</a:t>
            </a:r>
            <a:r>
              <a:rPr lang="en-US" dirty="0" smtClean="0"/>
              <a:t> </a:t>
            </a:r>
            <a:r>
              <a:rPr lang="en-US" dirty="0" err="1" smtClean="0"/>
              <a:t>pellentesque</a:t>
            </a:r>
            <a:r>
              <a:rPr lang="en-US" dirty="0" smtClean="0"/>
              <a:t> </a:t>
            </a:r>
            <a:r>
              <a:rPr lang="en-US" dirty="0" err="1" smtClean="0"/>
              <a:t>nunc</a:t>
            </a:r>
            <a:r>
              <a:rPr lang="en-US" dirty="0" smtClean="0"/>
              <a:t>, sit </a:t>
            </a:r>
            <a:r>
              <a:rPr lang="en-US" dirty="0" err="1" smtClean="0"/>
              <a:t>amet</a:t>
            </a:r>
            <a:r>
              <a:rPr lang="en-US" dirty="0" smtClean="0"/>
              <a:t> </a:t>
            </a:r>
            <a:r>
              <a:rPr lang="en-US" dirty="0" err="1" smtClean="0"/>
              <a:t>feugiat</a:t>
            </a:r>
            <a:r>
              <a:rPr lang="en-US" dirty="0" smtClean="0"/>
              <a:t> </a:t>
            </a:r>
            <a:r>
              <a:rPr lang="en-US" dirty="0" err="1" smtClean="0"/>
              <a:t>justo</a:t>
            </a:r>
            <a:r>
              <a:rPr lang="en-US" dirty="0" smtClean="0"/>
              <a:t> </a:t>
            </a:r>
            <a:r>
              <a:rPr lang="en-US" dirty="0" err="1" smtClean="0"/>
              <a:t>metus</a:t>
            </a:r>
            <a:r>
              <a:rPr lang="en-US" dirty="0" smtClean="0"/>
              <a:t> </a:t>
            </a:r>
            <a:r>
              <a:rPr lang="en-US" dirty="0" err="1" smtClean="0"/>
              <a:t>nec</a:t>
            </a:r>
            <a:r>
              <a:rPr lang="en-US" dirty="0" smtClean="0"/>
              <a:t> </a:t>
            </a:r>
            <a:r>
              <a:rPr lang="en-US" dirty="0" err="1" smtClean="0"/>
              <a:t>neque</a:t>
            </a:r>
            <a:r>
              <a:rPr lang="en-US" dirty="0" smtClean="0"/>
              <a:t>. </a:t>
            </a:r>
            <a:r>
              <a:rPr lang="en-US" dirty="0" err="1" smtClean="0"/>
              <a:t>Donec</a:t>
            </a:r>
            <a:r>
              <a:rPr lang="en-US" dirty="0" smtClean="0"/>
              <a:t> non ante ac </a:t>
            </a:r>
            <a:r>
              <a:rPr lang="en-US" dirty="0" err="1" smtClean="0"/>
              <a:t>orci</a:t>
            </a:r>
            <a:r>
              <a:rPr lang="en-US" dirty="0" smtClean="0"/>
              <a:t> </a:t>
            </a:r>
            <a:r>
              <a:rPr lang="en-US" dirty="0" err="1" smtClean="0"/>
              <a:t>elementum</a:t>
            </a:r>
            <a:r>
              <a:rPr lang="en-US" dirty="0" smtClean="0"/>
              <a:t> </a:t>
            </a:r>
            <a:r>
              <a:rPr lang="en-US" dirty="0" err="1" smtClean="0"/>
              <a:t>iaculis</a:t>
            </a:r>
            <a:r>
              <a:rPr lang="en-US" dirty="0" smtClean="0"/>
              <a:t> </a:t>
            </a:r>
            <a:r>
              <a:rPr lang="en-US" dirty="0" err="1" smtClean="0"/>
              <a:t>consequat</a:t>
            </a:r>
            <a:r>
              <a:rPr lang="en-US" dirty="0" smtClean="0"/>
              <a:t> in </a:t>
            </a:r>
            <a:r>
              <a:rPr lang="en-US" dirty="0" err="1" smtClean="0"/>
              <a:t>metus</a:t>
            </a:r>
            <a:r>
              <a:rPr lang="en-US" dirty="0" smtClean="0"/>
              <a:t>. </a:t>
            </a:r>
            <a:r>
              <a:rPr lang="en-US" dirty="0" err="1" smtClean="0"/>
              <a:t>Interdum</a:t>
            </a:r>
            <a:r>
              <a:rPr lang="en-US" dirty="0" smtClean="0"/>
              <a:t> et </a:t>
            </a:r>
            <a:r>
              <a:rPr lang="en-US" dirty="0" err="1" smtClean="0"/>
              <a:t>malesuada</a:t>
            </a:r>
            <a:r>
              <a:rPr lang="en-US" dirty="0" smtClean="0"/>
              <a:t> fames ac ante </a:t>
            </a:r>
            <a:r>
              <a:rPr lang="en-US" dirty="0" err="1" smtClean="0"/>
              <a:t>ipsum</a:t>
            </a:r>
            <a:r>
              <a:rPr lang="en-US" dirty="0" smtClean="0"/>
              <a:t> </a:t>
            </a:r>
            <a:r>
              <a:rPr lang="en-US" dirty="0" err="1" smtClean="0"/>
              <a:t>primis</a:t>
            </a:r>
            <a:r>
              <a:rPr lang="en-US" dirty="0" smtClean="0"/>
              <a:t> in </a:t>
            </a:r>
            <a:r>
              <a:rPr lang="en-US" dirty="0" err="1" smtClean="0"/>
              <a:t>faucibus</a:t>
            </a:r>
            <a:r>
              <a:rPr lang="en-US" dirty="0" smtClean="0"/>
              <a:t>. </a:t>
            </a:r>
            <a:r>
              <a:rPr lang="en-US" dirty="0" err="1" smtClean="0"/>
              <a:t>Mauris</a:t>
            </a:r>
            <a:r>
              <a:rPr lang="en-US" dirty="0" smtClean="0"/>
              <a:t> </a:t>
            </a:r>
            <a:r>
              <a:rPr lang="en-US" dirty="0" err="1" smtClean="0"/>
              <a:t>volutpat</a:t>
            </a:r>
            <a:r>
              <a:rPr lang="en-US" dirty="0" smtClean="0"/>
              <a:t> </a:t>
            </a:r>
            <a:r>
              <a:rPr lang="en-US" dirty="0" err="1" smtClean="0"/>
              <a:t>aliquet</a:t>
            </a:r>
            <a:r>
              <a:rPr lang="en-US" dirty="0" smtClean="0"/>
              <a:t> </a:t>
            </a:r>
            <a:r>
              <a:rPr lang="en-US" dirty="0" err="1" smtClean="0"/>
              <a:t>imperdiet</a:t>
            </a:r>
            <a:r>
              <a:rPr lang="en-US" dirty="0" smtClean="0"/>
              <a:t>. </a:t>
            </a:r>
            <a:r>
              <a:rPr lang="en-US" dirty="0" err="1" smtClean="0"/>
              <a:t>Suspendisse</a:t>
            </a:r>
            <a:r>
              <a:rPr lang="en-US" dirty="0" smtClean="0"/>
              <a:t> </a:t>
            </a:r>
            <a:r>
              <a:rPr lang="en-US" dirty="0" err="1" smtClean="0"/>
              <a:t>ultrices</a:t>
            </a:r>
            <a:r>
              <a:rPr lang="en-US" dirty="0" smtClean="0"/>
              <a:t> lacus id </a:t>
            </a:r>
            <a:r>
              <a:rPr lang="en-US" dirty="0" err="1" smtClean="0"/>
              <a:t>est</a:t>
            </a:r>
            <a:r>
              <a:rPr lang="en-US" dirty="0" smtClean="0"/>
              <a:t> </a:t>
            </a:r>
            <a:r>
              <a:rPr lang="en-US" dirty="0" err="1" smtClean="0"/>
              <a:t>viverra</a:t>
            </a:r>
            <a:r>
              <a:rPr lang="en-US" dirty="0" smtClean="0"/>
              <a:t>, at </a:t>
            </a:r>
            <a:r>
              <a:rPr lang="en-US" dirty="0" err="1" smtClean="0"/>
              <a:t>porttitor</a:t>
            </a:r>
            <a:r>
              <a:rPr lang="en-US" dirty="0" smtClean="0"/>
              <a:t> </a:t>
            </a:r>
            <a:r>
              <a:rPr lang="en-US" dirty="0" err="1" smtClean="0"/>
              <a:t>metus</a:t>
            </a:r>
            <a:r>
              <a:rPr lang="en-US" dirty="0" smtClean="0"/>
              <a:t> </a:t>
            </a:r>
            <a:r>
              <a:rPr lang="en-US" dirty="0" err="1" smtClean="0"/>
              <a:t>facilisis</a:t>
            </a:r>
            <a:r>
              <a:rPr lang="en-US" dirty="0" smtClean="0"/>
              <a:t>. </a:t>
            </a:r>
            <a:r>
              <a:rPr lang="en-US" dirty="0" err="1" smtClean="0"/>
              <a:t>Nullam</a:t>
            </a:r>
            <a:r>
              <a:rPr lang="en-US" dirty="0" smtClean="0"/>
              <a:t> dolor </a:t>
            </a:r>
            <a:r>
              <a:rPr lang="en-US" dirty="0" err="1" smtClean="0"/>
              <a:t>sapien</a:t>
            </a:r>
            <a:r>
              <a:rPr lang="en-US" dirty="0" smtClean="0"/>
              <a:t>, </a:t>
            </a:r>
            <a:r>
              <a:rPr lang="en-US" dirty="0" err="1" smtClean="0"/>
              <a:t>hendrerit</a:t>
            </a:r>
            <a:r>
              <a:rPr lang="en-US" dirty="0" smtClean="0"/>
              <a:t> sit </a:t>
            </a:r>
            <a:r>
              <a:rPr lang="en-US" dirty="0" err="1" smtClean="0"/>
              <a:t>amet</a:t>
            </a:r>
            <a:r>
              <a:rPr lang="en-US" dirty="0" smtClean="0"/>
              <a:t> </a:t>
            </a:r>
            <a:r>
              <a:rPr lang="en-US" dirty="0" err="1" smtClean="0"/>
              <a:t>tellus</a:t>
            </a:r>
            <a:r>
              <a:rPr lang="en-US" dirty="0" smtClean="0"/>
              <a:t> </a:t>
            </a:r>
            <a:r>
              <a:rPr lang="en-US" dirty="0" err="1" smtClean="0"/>
              <a:t>tristique</a:t>
            </a:r>
            <a:r>
              <a:rPr lang="en-US" dirty="0" smtClean="0"/>
              <a:t>, </a:t>
            </a:r>
            <a:r>
              <a:rPr lang="en-US" dirty="0" err="1" smtClean="0"/>
              <a:t>tempor</a:t>
            </a:r>
            <a:r>
              <a:rPr lang="en-US" dirty="0" smtClean="0"/>
              <a:t> </a:t>
            </a:r>
            <a:r>
              <a:rPr lang="en-US" dirty="0" err="1" smtClean="0"/>
              <a:t>iaculis</a:t>
            </a:r>
            <a:r>
              <a:rPr lang="en-US" dirty="0" smtClean="0"/>
              <a:t> </a:t>
            </a:r>
            <a:r>
              <a:rPr lang="en-US" dirty="0" err="1" smtClean="0"/>
              <a:t>urna</a:t>
            </a:r>
            <a:r>
              <a:rPr lang="en-US" dirty="0" smtClean="0"/>
              <a:t>. </a:t>
            </a:r>
            <a:r>
              <a:rPr lang="en-US" dirty="0" err="1" smtClean="0"/>
              <a:t>Nulla</a:t>
            </a:r>
            <a:r>
              <a:rPr lang="en-US" dirty="0" smtClean="0"/>
              <a:t> a </a:t>
            </a:r>
            <a:r>
              <a:rPr lang="en-US" dirty="0" err="1" smtClean="0"/>
              <a:t>aliquam</a:t>
            </a:r>
            <a:r>
              <a:rPr lang="en-US" dirty="0" smtClean="0"/>
              <a:t> magna. </a:t>
            </a:r>
            <a:r>
              <a:rPr lang="en-US" dirty="0" err="1" smtClean="0"/>
              <a:t>Donec</a:t>
            </a:r>
            <a:r>
              <a:rPr lang="en-US" dirty="0" smtClean="0"/>
              <a:t> </a:t>
            </a:r>
            <a:r>
              <a:rPr lang="en-US" dirty="0" err="1" smtClean="0"/>
              <a:t>eget</a:t>
            </a:r>
            <a:r>
              <a:rPr lang="en-US" dirty="0" smtClean="0"/>
              <a:t> </a:t>
            </a:r>
            <a:r>
              <a:rPr lang="en-US" dirty="0" err="1" smtClean="0"/>
              <a:t>felis</a:t>
            </a:r>
            <a:r>
              <a:rPr lang="en-US" dirty="0" smtClean="0"/>
              <a:t> in </a:t>
            </a:r>
            <a:r>
              <a:rPr lang="en-US" dirty="0" err="1" smtClean="0"/>
              <a:t>felis</a:t>
            </a:r>
            <a:r>
              <a:rPr lang="en-US" dirty="0" smtClean="0"/>
              <a:t> </a:t>
            </a:r>
            <a:r>
              <a:rPr lang="en-US" dirty="0" err="1" smtClean="0"/>
              <a:t>lacinia</a:t>
            </a:r>
            <a:r>
              <a:rPr lang="en-US" dirty="0" smtClean="0"/>
              <a:t> </a:t>
            </a:r>
            <a:r>
              <a:rPr lang="en-US" dirty="0" err="1" smtClean="0"/>
              <a:t>porttitor</a:t>
            </a:r>
            <a:r>
              <a:rPr lang="en-US" dirty="0" smtClean="0"/>
              <a:t>. </a:t>
            </a:r>
            <a:r>
              <a:rPr lang="en-US" dirty="0" err="1" smtClean="0"/>
              <a:t>Proin</a:t>
            </a:r>
            <a:r>
              <a:rPr lang="en-US" dirty="0" smtClean="0"/>
              <a:t> </a:t>
            </a:r>
            <a:r>
              <a:rPr lang="en-US" dirty="0" err="1" smtClean="0"/>
              <a:t>sollicitudin</a:t>
            </a:r>
            <a:r>
              <a:rPr lang="en-US" dirty="0" smtClean="0"/>
              <a:t> ante id </a:t>
            </a:r>
            <a:r>
              <a:rPr lang="en-US" dirty="0" err="1" smtClean="0"/>
              <a:t>nisl</a:t>
            </a:r>
            <a:r>
              <a:rPr lang="en-US" dirty="0" smtClean="0"/>
              <a:t> </a:t>
            </a:r>
            <a:r>
              <a:rPr lang="en-US" dirty="0" err="1" smtClean="0"/>
              <a:t>imperdiet</a:t>
            </a:r>
            <a:r>
              <a:rPr lang="en-US" dirty="0" smtClean="0"/>
              <a:t> </a:t>
            </a:r>
            <a:r>
              <a:rPr lang="en-US" dirty="0" err="1" smtClean="0"/>
              <a:t>euismod</a:t>
            </a:r>
            <a:r>
              <a:rPr lang="en-US" dirty="0" smtClean="0"/>
              <a:t>. </a:t>
            </a:r>
            <a:r>
              <a:rPr lang="en-US" dirty="0" err="1" smtClean="0"/>
              <a:t>Aenean</a:t>
            </a:r>
            <a:r>
              <a:rPr lang="en-US" dirty="0" smtClean="0"/>
              <a:t> </a:t>
            </a:r>
            <a:r>
              <a:rPr lang="en-US" dirty="0" err="1" smtClean="0"/>
              <a:t>vestibulum</a:t>
            </a:r>
            <a:r>
              <a:rPr lang="en-US" dirty="0" smtClean="0"/>
              <a:t> non </a:t>
            </a:r>
            <a:r>
              <a:rPr lang="en-US" dirty="0" err="1" smtClean="0"/>
              <a:t>metus</a:t>
            </a:r>
            <a:r>
              <a:rPr lang="en-US" dirty="0" smtClean="0"/>
              <a:t> vitae </a:t>
            </a:r>
            <a:r>
              <a:rPr lang="en-US" dirty="0" err="1" smtClean="0"/>
              <a:t>rutrum</a:t>
            </a:r>
            <a:r>
              <a:rPr lang="en-US" dirty="0" smtClean="0"/>
              <a:t>. </a:t>
            </a:r>
            <a:r>
              <a:rPr lang="en-US" dirty="0" err="1" smtClean="0"/>
              <a:t>Cras</a:t>
            </a:r>
            <a:r>
              <a:rPr lang="en-US" dirty="0" smtClean="0"/>
              <a:t> </a:t>
            </a:r>
            <a:r>
              <a:rPr lang="en-US" dirty="0" err="1" smtClean="0"/>
              <a:t>varius</a:t>
            </a:r>
            <a:r>
              <a:rPr lang="en-US" dirty="0" smtClean="0"/>
              <a:t> </a:t>
            </a:r>
            <a:r>
              <a:rPr lang="en-US" dirty="0" err="1" smtClean="0"/>
              <a:t>condimentum</a:t>
            </a:r>
            <a:r>
              <a:rPr lang="en-US" dirty="0" smtClean="0"/>
              <a:t> </a:t>
            </a:r>
            <a:r>
              <a:rPr lang="en-US" dirty="0" err="1" smtClean="0"/>
              <a:t>diam</a:t>
            </a:r>
            <a:r>
              <a:rPr lang="en-US" dirty="0" smtClean="0"/>
              <a:t>, </a:t>
            </a:r>
            <a:r>
              <a:rPr lang="en-US" dirty="0" err="1" smtClean="0"/>
              <a:t>quis</a:t>
            </a:r>
            <a:r>
              <a:rPr lang="en-US" dirty="0" smtClean="0"/>
              <a:t> </a:t>
            </a:r>
            <a:r>
              <a:rPr lang="en-US" dirty="0" err="1" smtClean="0"/>
              <a:t>euismod</a:t>
            </a:r>
            <a:r>
              <a:rPr lang="en-US" dirty="0" smtClean="0"/>
              <a:t> </a:t>
            </a:r>
            <a:r>
              <a:rPr lang="en-US" dirty="0" err="1" smtClean="0"/>
              <a:t>erat</a:t>
            </a:r>
            <a:r>
              <a:rPr lang="en-US" dirty="0" smtClean="0"/>
              <a:t> </a:t>
            </a:r>
            <a:r>
              <a:rPr lang="en-US" dirty="0" err="1" smtClean="0"/>
              <a:t>pharetra</a:t>
            </a:r>
            <a:r>
              <a:rPr lang="en-US" dirty="0" smtClean="0"/>
              <a:t> non. </a:t>
            </a:r>
            <a:r>
              <a:rPr lang="en-US" dirty="0" err="1" smtClean="0"/>
              <a:t>Sed</a:t>
            </a:r>
            <a:r>
              <a:rPr lang="en-US" dirty="0" smtClean="0"/>
              <a:t> </a:t>
            </a:r>
            <a:r>
              <a:rPr lang="en-US" dirty="0" err="1" smtClean="0"/>
              <a:t>eget</a:t>
            </a:r>
            <a:r>
              <a:rPr lang="en-US" dirty="0" smtClean="0"/>
              <a:t> </a:t>
            </a:r>
            <a:r>
              <a:rPr lang="en-US" dirty="0" err="1" smtClean="0"/>
              <a:t>blandit</a:t>
            </a:r>
            <a:r>
              <a:rPr lang="en-US" dirty="0" smtClean="0"/>
              <a:t> sem.</a:t>
            </a:r>
          </a:p>
        </p:txBody>
      </p:sp>
    </p:spTree>
    <p:extLst>
      <p:ext uri="{BB962C8B-B14F-4D97-AF65-F5344CB8AC3E}">
        <p14:creationId xmlns:p14="http://schemas.microsoft.com/office/powerpoint/2010/main" val="171456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25">
                                            <p:txEl>
                                              <p:pRg st="0" end="0"/>
                                            </p:txEl>
                                          </p:spTgt>
                                        </p:tgtEl>
                                        <p:attrNameLst>
                                          <p:attrName>style.visibility</p:attrName>
                                        </p:attrNameLst>
                                      </p:cBhvr>
                                      <p:to>
                                        <p:strVal val="visible"/>
                                      </p:to>
                                    </p:set>
                                    <p:animEffect transition="in" filter="fade">
                                      <p:cBhvr>
                                        <p:cTn id="21" dur="500"/>
                                        <p:tgtEl>
                                          <p:spTgt spid="2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25">
                                            <p:txEl>
                                              <p:pRg st="4" end="4"/>
                                            </p:txEl>
                                          </p:spTgt>
                                        </p:tgtEl>
                                        <p:attrNameLst>
                                          <p:attrName>style.visibility</p:attrName>
                                        </p:attrNameLst>
                                      </p:cBhvr>
                                      <p:to>
                                        <p:strVal val="visible"/>
                                      </p:to>
                                    </p:set>
                                    <p:animEffect transition="in" filter="fade">
                                      <p:cBhvr>
                                        <p:cTn id="27" dur="500"/>
                                        <p:tgtEl>
                                          <p:spTgt spid="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10" presetClass="entr" presetSubtype="0" fill="hold" nodeType="withEffect" nodePh="1">
                  <p:stCondLst>
                    <p:cond delay="8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 Column Text">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2 </a:t>
            </a:r>
            <a:r>
              <a:rPr lang="es-ES_tradnl" dirty="0" err="1" smtClean="0"/>
              <a:t>Columns</a:t>
            </a:r>
            <a:r>
              <a:rPr lang="es-ES_tradnl" dirty="0" smtClean="0"/>
              <a:t> </a:t>
            </a:r>
            <a:r>
              <a:rPr lang="es-ES_tradnl" dirty="0" err="1" smtClean="0"/>
              <a:t>text</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5" name="Text Placeholder 2"/>
          <p:cNvSpPr>
            <a:spLocks noGrp="1"/>
          </p:cNvSpPr>
          <p:nvPr>
            <p:ph type="body" sz="quarter" idx="16" hasCustomPrompt="1"/>
          </p:nvPr>
        </p:nvSpPr>
        <p:spPr>
          <a:xfrm>
            <a:off x="1531574" y="3401616"/>
            <a:ext cx="21380440" cy="8496944"/>
          </a:xfrm>
          <a:prstGeom prst="rect">
            <a:avLst/>
          </a:prstGeom>
        </p:spPr>
        <p:txBody>
          <a:bodyPr vert="horz" lIns="243756" tIns="121879" rIns="243756" bIns="121879" numCol="2" spcCol="719873"/>
          <a:lstStyle>
            <a:lvl1pPr marL="0" indent="0" algn="just">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r>
              <a:rPr lang="en-US" dirty="0" err="1" smtClean="0"/>
              <a:t>Proin</a:t>
            </a:r>
            <a:r>
              <a:rPr lang="en-US" dirty="0" smtClean="0"/>
              <a:t> </a:t>
            </a:r>
            <a:r>
              <a:rPr lang="en-US" dirty="0" err="1" smtClean="0"/>
              <a:t>commodo</a:t>
            </a:r>
            <a:r>
              <a:rPr lang="en-US" dirty="0" smtClean="0"/>
              <a:t> </a:t>
            </a:r>
            <a:r>
              <a:rPr lang="en-US" dirty="0" err="1" smtClean="0"/>
              <a:t>arcu</a:t>
            </a:r>
            <a:r>
              <a:rPr lang="en-US" dirty="0" smtClean="0"/>
              <a:t> </a:t>
            </a:r>
            <a:r>
              <a:rPr lang="en-US" dirty="0" err="1" smtClean="0"/>
              <a:t>nec</a:t>
            </a:r>
            <a:r>
              <a:rPr lang="en-US" dirty="0" smtClean="0"/>
              <a:t> nisi </a:t>
            </a:r>
            <a:r>
              <a:rPr lang="en-US" dirty="0" err="1" smtClean="0"/>
              <a:t>rhoncus</a:t>
            </a:r>
            <a:r>
              <a:rPr lang="en-US" dirty="0" smtClean="0"/>
              <a:t> </a:t>
            </a:r>
            <a:r>
              <a:rPr lang="en-US" dirty="0" err="1" smtClean="0"/>
              <a:t>dapibus</a:t>
            </a:r>
            <a:r>
              <a:rPr lang="en-US" dirty="0" smtClean="0"/>
              <a:t>. </a:t>
            </a:r>
            <a:r>
              <a:rPr lang="en-US" dirty="0" err="1" smtClean="0"/>
              <a:t>Praesent</a:t>
            </a:r>
            <a:r>
              <a:rPr lang="en-US" dirty="0" smtClean="0"/>
              <a:t> </a:t>
            </a:r>
            <a:r>
              <a:rPr lang="en-US" dirty="0" err="1" smtClean="0"/>
              <a:t>nec</a:t>
            </a:r>
            <a:r>
              <a:rPr lang="en-US" dirty="0" smtClean="0"/>
              <a:t> </a:t>
            </a:r>
            <a:r>
              <a:rPr lang="en-US" dirty="0" err="1" smtClean="0"/>
              <a:t>elit</a:t>
            </a:r>
            <a:r>
              <a:rPr lang="en-US" dirty="0" smtClean="0"/>
              <a:t> non </a:t>
            </a:r>
            <a:r>
              <a:rPr lang="en-US" dirty="0" err="1" smtClean="0"/>
              <a:t>metus</a:t>
            </a:r>
            <a:r>
              <a:rPr lang="en-US" dirty="0" smtClean="0"/>
              <a:t> </a:t>
            </a:r>
            <a:r>
              <a:rPr lang="en-US" dirty="0" err="1" smtClean="0"/>
              <a:t>mollis</a:t>
            </a:r>
            <a:r>
              <a:rPr lang="en-US" dirty="0" smtClean="0"/>
              <a:t> </a:t>
            </a:r>
            <a:r>
              <a:rPr lang="en-US" dirty="0" err="1" smtClean="0"/>
              <a:t>placerat</a:t>
            </a:r>
            <a:r>
              <a:rPr lang="en-US" dirty="0" smtClean="0"/>
              <a:t>. </a:t>
            </a:r>
            <a:r>
              <a:rPr lang="en-US" dirty="0" err="1" smtClean="0"/>
              <a:t>Vivamus</a:t>
            </a:r>
            <a:r>
              <a:rPr lang="en-US" dirty="0" smtClean="0"/>
              <a:t> </a:t>
            </a:r>
            <a:r>
              <a:rPr lang="en-US" dirty="0" err="1" smtClean="0"/>
              <a:t>porta</a:t>
            </a:r>
            <a:r>
              <a:rPr lang="en-US" dirty="0" smtClean="0"/>
              <a:t> </a:t>
            </a:r>
            <a:r>
              <a:rPr lang="en-US" dirty="0" err="1" smtClean="0"/>
              <a:t>pulvinar</a:t>
            </a:r>
            <a:r>
              <a:rPr lang="en-US" dirty="0" smtClean="0"/>
              <a:t> </a:t>
            </a:r>
            <a:r>
              <a:rPr lang="en-US" dirty="0" err="1" smtClean="0"/>
              <a:t>iaculis</a:t>
            </a:r>
            <a:r>
              <a:rPr lang="en-US" dirty="0" smtClean="0"/>
              <a:t>. </a:t>
            </a:r>
            <a:r>
              <a:rPr lang="en-US" dirty="0" err="1" smtClean="0"/>
              <a:t>Donec</a:t>
            </a:r>
            <a:r>
              <a:rPr lang="en-US" dirty="0" smtClean="0"/>
              <a:t> </a:t>
            </a:r>
            <a:r>
              <a:rPr lang="en-US" dirty="0" err="1" smtClean="0"/>
              <a:t>augue</a:t>
            </a:r>
            <a:r>
              <a:rPr lang="en-US" dirty="0" smtClean="0"/>
              <a:t> </a:t>
            </a:r>
            <a:r>
              <a:rPr lang="en-US" dirty="0" err="1" smtClean="0"/>
              <a:t>arcu</a:t>
            </a:r>
            <a:r>
              <a:rPr lang="en-US" dirty="0" smtClean="0"/>
              <a:t>, </a:t>
            </a:r>
            <a:r>
              <a:rPr lang="en-US" dirty="0" err="1" smtClean="0"/>
              <a:t>volutpat</a:t>
            </a:r>
            <a:r>
              <a:rPr lang="en-US" dirty="0" smtClean="0"/>
              <a:t> </a:t>
            </a:r>
            <a:r>
              <a:rPr lang="en-US" dirty="0" err="1" smtClean="0"/>
              <a:t>nec</a:t>
            </a:r>
            <a:r>
              <a:rPr lang="en-US" dirty="0" smtClean="0"/>
              <a:t> </a:t>
            </a:r>
            <a:r>
              <a:rPr lang="en-US" dirty="0" err="1" smtClean="0"/>
              <a:t>risus</a:t>
            </a:r>
            <a:r>
              <a:rPr lang="en-US" dirty="0" smtClean="0"/>
              <a:t> </a:t>
            </a:r>
            <a:r>
              <a:rPr lang="en-US" dirty="0" err="1" smtClean="0"/>
              <a:t>eget</a:t>
            </a:r>
            <a:r>
              <a:rPr lang="en-US" dirty="0" smtClean="0"/>
              <a:t>, </a:t>
            </a:r>
            <a:r>
              <a:rPr lang="en-US" dirty="0" err="1" smtClean="0"/>
              <a:t>finibus</a:t>
            </a:r>
            <a:r>
              <a:rPr lang="en-US" dirty="0" smtClean="0"/>
              <a:t> </a:t>
            </a:r>
            <a:r>
              <a:rPr lang="en-US" dirty="0" err="1" smtClean="0"/>
              <a:t>lacinia</a:t>
            </a:r>
            <a:r>
              <a:rPr lang="en-US" dirty="0" smtClean="0"/>
              <a:t> ligula. </a:t>
            </a:r>
            <a:r>
              <a:rPr lang="en-US" dirty="0" err="1" smtClean="0"/>
              <a:t>Curabitur</a:t>
            </a:r>
            <a:r>
              <a:rPr lang="en-US" dirty="0" smtClean="0"/>
              <a:t> </a:t>
            </a:r>
            <a:r>
              <a:rPr lang="en-US" dirty="0" err="1" smtClean="0"/>
              <a:t>bibendum</a:t>
            </a:r>
            <a:r>
              <a:rPr lang="en-US" dirty="0" smtClean="0"/>
              <a:t> </a:t>
            </a:r>
            <a:r>
              <a:rPr lang="en-US" dirty="0" err="1" smtClean="0"/>
              <a:t>arcu</a:t>
            </a:r>
            <a:r>
              <a:rPr lang="en-US" dirty="0" smtClean="0"/>
              <a:t> sit </a:t>
            </a:r>
            <a:r>
              <a:rPr lang="en-US" dirty="0" err="1" smtClean="0"/>
              <a:t>amet</a:t>
            </a:r>
            <a:r>
              <a:rPr lang="en-US" dirty="0" smtClean="0"/>
              <a:t> </a:t>
            </a:r>
            <a:r>
              <a:rPr lang="en-US" dirty="0" err="1" smtClean="0"/>
              <a:t>faucibus</a:t>
            </a:r>
            <a:r>
              <a:rPr lang="en-US" dirty="0" smtClean="0"/>
              <a:t> </a:t>
            </a:r>
            <a:r>
              <a:rPr lang="en-US" dirty="0" err="1" smtClean="0"/>
              <a:t>posuere</a:t>
            </a:r>
            <a:r>
              <a:rPr lang="en-US" dirty="0" smtClean="0"/>
              <a:t>. </a:t>
            </a:r>
            <a:r>
              <a:rPr lang="en-US" dirty="0" err="1" smtClean="0"/>
              <a:t>Donec</a:t>
            </a:r>
            <a:r>
              <a:rPr lang="en-US" dirty="0" smtClean="0"/>
              <a:t> a </a:t>
            </a:r>
            <a:r>
              <a:rPr lang="en-US" dirty="0" err="1" smtClean="0"/>
              <a:t>est</a:t>
            </a:r>
            <a:r>
              <a:rPr lang="en-US" dirty="0" smtClean="0"/>
              <a:t> at </a:t>
            </a:r>
            <a:r>
              <a:rPr lang="en-US" dirty="0" err="1" smtClean="0"/>
              <a:t>arcu</a:t>
            </a:r>
            <a:r>
              <a:rPr lang="en-US" dirty="0" smtClean="0"/>
              <a:t> </a:t>
            </a:r>
            <a:r>
              <a:rPr lang="en-US" dirty="0" err="1" smtClean="0"/>
              <a:t>congue</a:t>
            </a:r>
            <a:r>
              <a:rPr lang="en-US" dirty="0" smtClean="0"/>
              <a:t> </a:t>
            </a:r>
            <a:r>
              <a:rPr lang="en-US" dirty="0" err="1" smtClean="0"/>
              <a:t>congue</a:t>
            </a:r>
            <a:r>
              <a:rPr lang="en-US" dirty="0" smtClean="0"/>
              <a:t> </a:t>
            </a:r>
            <a:r>
              <a:rPr lang="en-US" dirty="0" err="1" smtClean="0"/>
              <a:t>vel</a:t>
            </a:r>
            <a:r>
              <a:rPr lang="en-US" dirty="0" smtClean="0"/>
              <a:t> </a:t>
            </a:r>
            <a:r>
              <a:rPr lang="en-US" dirty="0" err="1" smtClean="0"/>
              <a:t>eget</a:t>
            </a:r>
            <a:r>
              <a:rPr lang="en-US" dirty="0" smtClean="0"/>
              <a:t> ex. </a:t>
            </a:r>
            <a:r>
              <a:rPr lang="en-US" dirty="0" err="1" smtClean="0"/>
              <a:t>Duis</a:t>
            </a:r>
            <a:r>
              <a:rPr lang="en-US" dirty="0" smtClean="0"/>
              <a:t> </a:t>
            </a:r>
            <a:r>
              <a:rPr lang="en-US" dirty="0" err="1" smtClean="0"/>
              <a:t>auctor</a:t>
            </a:r>
            <a:r>
              <a:rPr lang="en-US" dirty="0" smtClean="0"/>
              <a:t> </a:t>
            </a:r>
            <a:r>
              <a:rPr lang="en-US" dirty="0" err="1" smtClean="0"/>
              <a:t>lectus</a:t>
            </a:r>
            <a:r>
              <a:rPr lang="en-US" dirty="0" smtClean="0"/>
              <a:t> </a:t>
            </a:r>
            <a:r>
              <a:rPr lang="en-US" dirty="0" err="1" smtClean="0"/>
              <a:t>maximus</a:t>
            </a:r>
            <a:r>
              <a:rPr lang="en-US" dirty="0" smtClean="0"/>
              <a:t> </a:t>
            </a:r>
            <a:r>
              <a:rPr lang="en-US" dirty="0" err="1" smtClean="0"/>
              <a:t>sapien</a:t>
            </a:r>
            <a:r>
              <a:rPr lang="en-US" dirty="0" smtClean="0"/>
              <a:t> </a:t>
            </a:r>
            <a:r>
              <a:rPr lang="en-US" dirty="0" err="1" smtClean="0"/>
              <a:t>suscipit</a:t>
            </a:r>
            <a:r>
              <a:rPr lang="en-US" dirty="0" smtClean="0"/>
              <a:t> </a:t>
            </a:r>
            <a:r>
              <a:rPr lang="en-US" dirty="0" err="1" smtClean="0"/>
              <a:t>interdum</a:t>
            </a:r>
            <a:r>
              <a:rPr lang="en-US" dirty="0" smtClean="0"/>
              <a:t>.</a:t>
            </a:r>
          </a:p>
          <a:p>
            <a:pPr lvl="0"/>
            <a:endParaRPr lang="en-US" dirty="0" smtClean="0"/>
          </a:p>
          <a:p>
            <a:pPr lvl="0"/>
            <a:r>
              <a:rPr lang="en-US" dirty="0" err="1" smtClean="0"/>
              <a:t>Curabitur</a:t>
            </a:r>
            <a:r>
              <a:rPr lang="en-US" dirty="0" smtClean="0"/>
              <a:t> </a:t>
            </a:r>
            <a:r>
              <a:rPr lang="en-US" dirty="0" err="1" smtClean="0"/>
              <a:t>rhoncus</a:t>
            </a:r>
            <a:r>
              <a:rPr lang="en-US" dirty="0" smtClean="0"/>
              <a:t>, </a:t>
            </a:r>
            <a:r>
              <a:rPr lang="en-US" dirty="0" err="1" smtClean="0"/>
              <a:t>diam</a:t>
            </a:r>
            <a:r>
              <a:rPr lang="en-US" dirty="0" smtClean="0"/>
              <a:t> </a:t>
            </a:r>
            <a:r>
              <a:rPr lang="en-US" dirty="0" err="1" smtClean="0"/>
              <a:t>vel</a:t>
            </a:r>
            <a:r>
              <a:rPr lang="en-US" dirty="0" smtClean="0"/>
              <a:t> </a:t>
            </a:r>
            <a:r>
              <a:rPr lang="en-US" dirty="0" err="1" smtClean="0"/>
              <a:t>congue</a:t>
            </a:r>
            <a:r>
              <a:rPr lang="en-US" dirty="0" smtClean="0"/>
              <a:t> </a:t>
            </a:r>
            <a:r>
              <a:rPr lang="en-US" dirty="0" err="1" smtClean="0"/>
              <a:t>pulvinar</a:t>
            </a:r>
            <a:r>
              <a:rPr lang="en-US" dirty="0" smtClean="0"/>
              <a:t>, </a:t>
            </a:r>
            <a:r>
              <a:rPr lang="en-US" dirty="0" err="1" smtClean="0"/>
              <a:t>erat</a:t>
            </a:r>
            <a:r>
              <a:rPr lang="en-US" dirty="0" smtClean="0"/>
              <a:t> </a:t>
            </a:r>
            <a:r>
              <a:rPr lang="en-US" dirty="0" err="1" smtClean="0"/>
              <a:t>massa</a:t>
            </a:r>
            <a:r>
              <a:rPr lang="en-US" dirty="0" smtClean="0"/>
              <a:t> </a:t>
            </a:r>
            <a:r>
              <a:rPr lang="en-US" dirty="0" err="1" smtClean="0"/>
              <a:t>lacinia</a:t>
            </a:r>
            <a:r>
              <a:rPr lang="en-US" dirty="0" smtClean="0"/>
              <a:t> </a:t>
            </a:r>
            <a:r>
              <a:rPr lang="en-US" dirty="0" err="1" smtClean="0"/>
              <a:t>purus</a:t>
            </a:r>
            <a:r>
              <a:rPr lang="en-US" dirty="0" smtClean="0"/>
              <a:t>, in </a:t>
            </a:r>
            <a:r>
              <a:rPr lang="en-US" dirty="0" err="1" smtClean="0"/>
              <a:t>laoreet</a:t>
            </a:r>
            <a:r>
              <a:rPr lang="en-US" dirty="0" smtClean="0"/>
              <a:t> </a:t>
            </a:r>
            <a:r>
              <a:rPr lang="en-US" dirty="0" err="1" smtClean="0"/>
              <a:t>purus</a:t>
            </a:r>
            <a:r>
              <a:rPr lang="en-US" dirty="0" smtClean="0"/>
              <a:t> </a:t>
            </a:r>
            <a:r>
              <a:rPr lang="en-US" dirty="0" err="1" smtClean="0"/>
              <a:t>massa</a:t>
            </a:r>
            <a:r>
              <a:rPr lang="en-US" dirty="0" smtClean="0"/>
              <a:t> in </a:t>
            </a:r>
            <a:r>
              <a:rPr lang="en-US" dirty="0" err="1" smtClean="0"/>
              <a:t>nunc</a:t>
            </a:r>
            <a:r>
              <a:rPr lang="en-US" dirty="0" smtClean="0"/>
              <a:t>. </a:t>
            </a:r>
            <a:r>
              <a:rPr lang="en-US" dirty="0" err="1" smtClean="0"/>
              <a:t>Phasellus</a:t>
            </a:r>
            <a:r>
              <a:rPr lang="en-US" dirty="0" smtClean="0"/>
              <a:t> </a:t>
            </a:r>
            <a:r>
              <a:rPr lang="en-US" dirty="0" err="1" smtClean="0"/>
              <a:t>finibus</a:t>
            </a:r>
            <a:r>
              <a:rPr lang="en-US" dirty="0" smtClean="0"/>
              <a:t> </a:t>
            </a:r>
            <a:r>
              <a:rPr lang="en-US" dirty="0" err="1" smtClean="0"/>
              <a:t>malesuada</a:t>
            </a:r>
            <a:r>
              <a:rPr lang="en-US" dirty="0" smtClean="0"/>
              <a:t> </a:t>
            </a:r>
            <a:r>
              <a:rPr lang="en-US" dirty="0" err="1" smtClean="0"/>
              <a:t>lobortis</a:t>
            </a:r>
            <a:r>
              <a:rPr lang="en-US" dirty="0" smtClean="0"/>
              <a:t>. </a:t>
            </a:r>
            <a:r>
              <a:rPr lang="en-US" dirty="0" err="1" smtClean="0"/>
              <a:t>Sed</a:t>
            </a:r>
            <a:r>
              <a:rPr lang="en-US" dirty="0" smtClean="0"/>
              <a:t> </a:t>
            </a:r>
            <a:r>
              <a:rPr lang="en-US" dirty="0" err="1" smtClean="0"/>
              <a:t>quis</a:t>
            </a:r>
            <a:r>
              <a:rPr lang="en-US" dirty="0" smtClean="0"/>
              <a:t> </a:t>
            </a:r>
            <a:r>
              <a:rPr lang="en-US" dirty="0" err="1" smtClean="0"/>
              <a:t>tellus</a:t>
            </a:r>
            <a:r>
              <a:rPr lang="en-US" dirty="0" smtClean="0"/>
              <a:t> id </a:t>
            </a:r>
            <a:r>
              <a:rPr lang="en-US" dirty="0" err="1" smtClean="0"/>
              <a:t>nulla</a:t>
            </a:r>
            <a:r>
              <a:rPr lang="en-US" dirty="0" smtClean="0"/>
              <a:t> </a:t>
            </a:r>
            <a:r>
              <a:rPr lang="en-US" dirty="0" err="1" smtClean="0"/>
              <a:t>mollis</a:t>
            </a:r>
            <a:r>
              <a:rPr lang="en-US" dirty="0" smtClean="0"/>
              <a:t> </a:t>
            </a:r>
            <a:r>
              <a:rPr lang="en-US" dirty="0" err="1" smtClean="0"/>
              <a:t>iaculis</a:t>
            </a:r>
            <a:r>
              <a:rPr lang="en-US" dirty="0" smtClean="0"/>
              <a:t>. Nam </a:t>
            </a:r>
            <a:r>
              <a:rPr lang="en-US" dirty="0" err="1" smtClean="0"/>
              <a:t>nec</a:t>
            </a:r>
            <a:r>
              <a:rPr lang="en-US" dirty="0" smtClean="0"/>
              <a:t> </a:t>
            </a:r>
            <a:r>
              <a:rPr lang="en-US" dirty="0" err="1" smtClean="0"/>
              <a:t>auctor</a:t>
            </a:r>
            <a:r>
              <a:rPr lang="en-US" dirty="0" smtClean="0"/>
              <a:t> </a:t>
            </a:r>
            <a:r>
              <a:rPr lang="en-US" dirty="0" err="1" smtClean="0"/>
              <a:t>arcu</a:t>
            </a:r>
            <a:r>
              <a:rPr lang="en-US" dirty="0" smtClean="0"/>
              <a:t>. </a:t>
            </a:r>
            <a:r>
              <a:rPr lang="en-US" dirty="0" err="1" smtClean="0"/>
              <a:t>Aenean</a:t>
            </a:r>
            <a:r>
              <a:rPr lang="en-US" dirty="0" smtClean="0"/>
              <a:t> </a:t>
            </a:r>
            <a:r>
              <a:rPr lang="en-US" dirty="0" err="1" smtClean="0"/>
              <a:t>molestie</a:t>
            </a:r>
            <a:r>
              <a:rPr lang="en-US" dirty="0" smtClean="0"/>
              <a:t> lacus </a:t>
            </a:r>
            <a:r>
              <a:rPr lang="en-US" dirty="0" err="1" smtClean="0"/>
              <a:t>ut</a:t>
            </a:r>
            <a:r>
              <a:rPr lang="en-US" dirty="0" smtClean="0"/>
              <a:t> </a:t>
            </a:r>
            <a:r>
              <a:rPr lang="en-US" dirty="0" err="1" smtClean="0"/>
              <a:t>urna</a:t>
            </a:r>
            <a:r>
              <a:rPr lang="en-US" dirty="0" smtClean="0"/>
              <a:t> </a:t>
            </a:r>
            <a:r>
              <a:rPr lang="en-US" dirty="0" err="1" smtClean="0"/>
              <a:t>accumsan</a:t>
            </a:r>
            <a:r>
              <a:rPr lang="en-US" dirty="0" smtClean="0"/>
              <a:t>, a </a:t>
            </a:r>
            <a:r>
              <a:rPr lang="en-US" dirty="0" err="1" smtClean="0"/>
              <a:t>rhoncus</a:t>
            </a:r>
            <a:r>
              <a:rPr lang="en-US" dirty="0" smtClean="0"/>
              <a:t> </a:t>
            </a:r>
            <a:r>
              <a:rPr lang="en-US" dirty="0" err="1" smtClean="0"/>
              <a:t>orci</a:t>
            </a:r>
            <a:r>
              <a:rPr lang="en-US" dirty="0" smtClean="0"/>
              <a:t> </a:t>
            </a:r>
            <a:r>
              <a:rPr lang="en-US" dirty="0" err="1" smtClean="0"/>
              <a:t>rhoncus</a:t>
            </a:r>
            <a:r>
              <a:rPr lang="en-US" dirty="0" smtClean="0"/>
              <a:t>. </a:t>
            </a:r>
            <a:r>
              <a:rPr lang="en-US" dirty="0" err="1" smtClean="0"/>
              <a:t>Fusce</a:t>
            </a:r>
            <a:r>
              <a:rPr lang="en-US" dirty="0" smtClean="0"/>
              <a:t> </a:t>
            </a:r>
            <a:r>
              <a:rPr lang="en-US" dirty="0" err="1" smtClean="0"/>
              <a:t>orci</a:t>
            </a:r>
            <a:r>
              <a:rPr lang="en-US" dirty="0" smtClean="0"/>
              <a:t> </a:t>
            </a:r>
            <a:r>
              <a:rPr lang="en-US" dirty="0" err="1" smtClean="0"/>
              <a:t>velit</a:t>
            </a:r>
            <a:r>
              <a:rPr lang="en-US" dirty="0" smtClean="0"/>
              <a:t>, </a:t>
            </a:r>
            <a:r>
              <a:rPr lang="en-US" dirty="0" err="1" smtClean="0"/>
              <a:t>euismod</a:t>
            </a:r>
            <a:r>
              <a:rPr lang="en-US" dirty="0" smtClean="0"/>
              <a:t> </a:t>
            </a:r>
            <a:r>
              <a:rPr lang="en-US" dirty="0" err="1" smtClean="0"/>
              <a:t>quis</a:t>
            </a:r>
            <a:r>
              <a:rPr lang="en-US" dirty="0" smtClean="0"/>
              <a:t> </a:t>
            </a:r>
            <a:r>
              <a:rPr lang="en-US" dirty="0" err="1" smtClean="0"/>
              <a:t>pulvinar</a:t>
            </a:r>
            <a:r>
              <a:rPr lang="en-US" dirty="0" smtClean="0"/>
              <a:t> ac, </a:t>
            </a:r>
            <a:r>
              <a:rPr lang="en-US" dirty="0" err="1" smtClean="0"/>
              <a:t>ultrices</a:t>
            </a:r>
            <a:r>
              <a:rPr lang="en-US" dirty="0" smtClean="0"/>
              <a:t> </a:t>
            </a:r>
            <a:r>
              <a:rPr lang="en-US" dirty="0" err="1" smtClean="0"/>
              <a:t>vel</a:t>
            </a:r>
            <a:r>
              <a:rPr lang="en-US" dirty="0" smtClean="0"/>
              <a:t> dui. </a:t>
            </a:r>
            <a:r>
              <a:rPr lang="en-US" dirty="0" err="1" smtClean="0"/>
              <a:t>Praesent</a:t>
            </a:r>
            <a:r>
              <a:rPr lang="en-US" dirty="0" smtClean="0"/>
              <a:t> </a:t>
            </a:r>
            <a:r>
              <a:rPr lang="en-US" dirty="0" err="1" smtClean="0"/>
              <a:t>commodo</a:t>
            </a:r>
            <a:r>
              <a:rPr lang="en-US" dirty="0" smtClean="0"/>
              <a:t>, </a:t>
            </a:r>
            <a:r>
              <a:rPr lang="en-US" dirty="0" err="1" smtClean="0"/>
              <a:t>odio</a:t>
            </a:r>
            <a:r>
              <a:rPr lang="en-US" dirty="0" smtClean="0"/>
              <a:t> </a:t>
            </a:r>
            <a:r>
              <a:rPr lang="en-US" dirty="0" err="1" smtClean="0"/>
              <a:t>eu</a:t>
            </a:r>
            <a:r>
              <a:rPr lang="en-US" dirty="0" smtClean="0"/>
              <a:t> </a:t>
            </a:r>
            <a:r>
              <a:rPr lang="en-US" dirty="0" err="1" smtClean="0"/>
              <a:t>ullamcorper</a:t>
            </a:r>
            <a:r>
              <a:rPr lang="en-US" dirty="0" smtClean="0"/>
              <a:t> </a:t>
            </a:r>
            <a:r>
              <a:rPr lang="en-US" dirty="0" err="1" smtClean="0"/>
              <a:t>eleifend</a:t>
            </a:r>
            <a:r>
              <a:rPr lang="en-US" dirty="0" smtClean="0"/>
              <a:t>, magna </a:t>
            </a:r>
            <a:r>
              <a:rPr lang="en-US" dirty="0" err="1" smtClean="0"/>
              <a:t>metus</a:t>
            </a:r>
            <a:r>
              <a:rPr lang="en-US" dirty="0" smtClean="0"/>
              <a:t> </a:t>
            </a:r>
            <a:r>
              <a:rPr lang="en-US" dirty="0" err="1" smtClean="0"/>
              <a:t>euismod</a:t>
            </a:r>
            <a:r>
              <a:rPr lang="en-US" dirty="0" smtClean="0"/>
              <a:t> </a:t>
            </a:r>
            <a:r>
              <a:rPr lang="en-US" dirty="0" err="1" smtClean="0"/>
              <a:t>elit</a:t>
            </a:r>
            <a:r>
              <a:rPr lang="en-US" dirty="0" smtClean="0"/>
              <a:t>, in </a:t>
            </a:r>
            <a:r>
              <a:rPr lang="en-US" dirty="0" err="1" smtClean="0"/>
              <a:t>porttitor</a:t>
            </a:r>
            <a:r>
              <a:rPr lang="en-US" dirty="0" smtClean="0"/>
              <a:t> </a:t>
            </a:r>
            <a:r>
              <a:rPr lang="en-US" dirty="0" err="1" smtClean="0"/>
              <a:t>urna</a:t>
            </a:r>
            <a:r>
              <a:rPr lang="en-US" dirty="0" smtClean="0"/>
              <a:t> </a:t>
            </a:r>
            <a:r>
              <a:rPr lang="en-US" dirty="0" err="1" smtClean="0"/>
              <a:t>nisl</a:t>
            </a:r>
            <a:r>
              <a:rPr lang="en-US" dirty="0" smtClean="0"/>
              <a:t> </a:t>
            </a:r>
            <a:r>
              <a:rPr lang="en-US" dirty="0" err="1" smtClean="0"/>
              <a:t>ut</a:t>
            </a:r>
            <a:r>
              <a:rPr lang="en-US" dirty="0" smtClean="0"/>
              <a:t> </a:t>
            </a:r>
            <a:r>
              <a:rPr lang="en-US" dirty="0" err="1" smtClean="0"/>
              <a:t>nulla</a:t>
            </a:r>
            <a:r>
              <a:rPr lang="en-US" dirty="0" smtClean="0"/>
              <a:t>. </a:t>
            </a:r>
            <a:r>
              <a:rPr lang="en-US" dirty="0" err="1" smtClean="0"/>
              <a:t>Donec</a:t>
            </a:r>
            <a:r>
              <a:rPr lang="en-US" dirty="0" smtClean="0"/>
              <a:t> </a:t>
            </a:r>
            <a:r>
              <a:rPr lang="en-US" dirty="0" err="1" smtClean="0"/>
              <a:t>accumsan</a:t>
            </a:r>
            <a:r>
              <a:rPr lang="en-US" dirty="0" smtClean="0"/>
              <a:t> </a:t>
            </a:r>
            <a:r>
              <a:rPr lang="en-US" dirty="0" err="1" smtClean="0"/>
              <a:t>egestas</a:t>
            </a:r>
            <a:r>
              <a:rPr lang="en-US" dirty="0" smtClean="0"/>
              <a:t> </a:t>
            </a:r>
            <a:r>
              <a:rPr lang="en-US" dirty="0" err="1" smtClean="0"/>
              <a:t>nulla</a:t>
            </a:r>
            <a:r>
              <a:rPr lang="en-US" dirty="0" smtClean="0"/>
              <a:t>, </a:t>
            </a:r>
            <a:r>
              <a:rPr lang="en-US" dirty="0" err="1" smtClean="0"/>
              <a:t>ut</a:t>
            </a:r>
            <a:r>
              <a:rPr lang="en-US" dirty="0" smtClean="0"/>
              <a:t> </a:t>
            </a:r>
            <a:r>
              <a:rPr lang="en-US" dirty="0" err="1" smtClean="0"/>
              <a:t>sollicitudin</a:t>
            </a:r>
            <a:r>
              <a:rPr lang="en-US" dirty="0" smtClean="0"/>
              <a:t> </a:t>
            </a:r>
            <a:r>
              <a:rPr lang="en-US" dirty="0" err="1" smtClean="0"/>
              <a:t>nulla</a:t>
            </a:r>
            <a:r>
              <a:rPr lang="en-US" dirty="0" smtClean="0"/>
              <a:t> </a:t>
            </a:r>
            <a:r>
              <a:rPr lang="en-US" dirty="0" err="1" smtClean="0"/>
              <a:t>lacinia</a:t>
            </a:r>
            <a:r>
              <a:rPr lang="en-US" dirty="0" smtClean="0"/>
              <a:t> ac. </a:t>
            </a:r>
            <a:r>
              <a:rPr lang="en-US" dirty="0" err="1" smtClean="0"/>
              <a:t>Pellentesque</a:t>
            </a:r>
            <a:r>
              <a:rPr lang="en-US" dirty="0" smtClean="0"/>
              <a:t> </a:t>
            </a:r>
            <a:r>
              <a:rPr lang="en-US" dirty="0" err="1" smtClean="0"/>
              <a:t>felis</a:t>
            </a:r>
            <a:r>
              <a:rPr lang="en-US" dirty="0" smtClean="0"/>
              <a:t> </a:t>
            </a:r>
            <a:r>
              <a:rPr lang="en-US" dirty="0" err="1" smtClean="0"/>
              <a:t>est</a:t>
            </a:r>
            <a:r>
              <a:rPr lang="en-US" dirty="0" smtClean="0"/>
              <a:t>, </a:t>
            </a:r>
            <a:r>
              <a:rPr lang="en-US" dirty="0" err="1" smtClean="0"/>
              <a:t>tincidunt</a:t>
            </a:r>
            <a:r>
              <a:rPr lang="en-US" dirty="0" smtClean="0"/>
              <a:t> et </a:t>
            </a:r>
            <a:r>
              <a:rPr lang="en-US" dirty="0" err="1" smtClean="0"/>
              <a:t>suscipit</a:t>
            </a:r>
            <a:r>
              <a:rPr lang="en-US" dirty="0" smtClean="0"/>
              <a:t> id, </a:t>
            </a:r>
            <a:r>
              <a:rPr lang="en-US" dirty="0" err="1" smtClean="0"/>
              <a:t>rutrum</a:t>
            </a:r>
            <a:r>
              <a:rPr lang="en-US" dirty="0" smtClean="0"/>
              <a:t> at </a:t>
            </a:r>
            <a:r>
              <a:rPr lang="en-US" dirty="0" err="1" smtClean="0"/>
              <a:t>odio</a:t>
            </a:r>
            <a:r>
              <a:rPr lang="en-US" dirty="0" smtClean="0"/>
              <a:t>. </a:t>
            </a:r>
            <a:r>
              <a:rPr lang="en-US" dirty="0" err="1" smtClean="0"/>
              <a:t>Sed</a:t>
            </a:r>
            <a:r>
              <a:rPr lang="en-US" dirty="0" smtClean="0"/>
              <a:t> </a:t>
            </a:r>
            <a:r>
              <a:rPr lang="en-US" dirty="0" err="1" smtClean="0"/>
              <a:t>fringilla</a:t>
            </a:r>
            <a:r>
              <a:rPr lang="en-US" dirty="0" smtClean="0"/>
              <a:t> </a:t>
            </a:r>
            <a:r>
              <a:rPr lang="en-US" dirty="0" err="1" smtClean="0"/>
              <a:t>porttitor</a:t>
            </a:r>
            <a:r>
              <a:rPr lang="en-US" dirty="0" smtClean="0"/>
              <a:t> </a:t>
            </a:r>
            <a:r>
              <a:rPr lang="en-US" dirty="0" err="1" smtClean="0"/>
              <a:t>ipsum</a:t>
            </a:r>
            <a:r>
              <a:rPr lang="en-US" dirty="0" smtClean="0"/>
              <a:t>. </a:t>
            </a:r>
            <a:r>
              <a:rPr lang="en-US" dirty="0" err="1" smtClean="0"/>
              <a:t>Morbi</a:t>
            </a:r>
            <a:r>
              <a:rPr lang="en-US" dirty="0" smtClean="0"/>
              <a:t> </a:t>
            </a:r>
            <a:r>
              <a:rPr lang="en-US" dirty="0" err="1" smtClean="0"/>
              <a:t>cursus</a:t>
            </a:r>
            <a:r>
              <a:rPr lang="en-US" dirty="0" smtClean="0"/>
              <a:t> </a:t>
            </a:r>
            <a:r>
              <a:rPr lang="en-US" dirty="0" err="1" smtClean="0"/>
              <a:t>massa</a:t>
            </a:r>
            <a:r>
              <a:rPr lang="en-US" dirty="0" smtClean="0"/>
              <a:t> </a:t>
            </a:r>
            <a:r>
              <a:rPr lang="en-US" dirty="0" err="1" smtClean="0"/>
              <a:t>eget</a:t>
            </a:r>
            <a:r>
              <a:rPr lang="en-US" dirty="0" smtClean="0"/>
              <a:t> </a:t>
            </a:r>
            <a:r>
              <a:rPr lang="en-US" dirty="0" err="1" smtClean="0"/>
              <a:t>arcu</a:t>
            </a:r>
            <a:r>
              <a:rPr lang="en-US" dirty="0" smtClean="0"/>
              <a:t> </a:t>
            </a:r>
            <a:r>
              <a:rPr lang="en-US" dirty="0" err="1" smtClean="0"/>
              <a:t>hendrerit</a:t>
            </a:r>
            <a:r>
              <a:rPr lang="en-US" dirty="0" smtClean="0"/>
              <a:t> </a:t>
            </a:r>
            <a:r>
              <a:rPr lang="en-US" dirty="0" err="1" smtClean="0"/>
              <a:t>eleifend</a:t>
            </a:r>
            <a:r>
              <a:rPr lang="en-US" dirty="0" smtClean="0"/>
              <a:t>. </a:t>
            </a:r>
            <a:r>
              <a:rPr lang="en-US" dirty="0" err="1" smtClean="0"/>
              <a:t>Morbi</a:t>
            </a:r>
            <a:r>
              <a:rPr lang="en-US" dirty="0" smtClean="0"/>
              <a:t> sit </a:t>
            </a:r>
            <a:r>
              <a:rPr lang="en-US" dirty="0" err="1" smtClean="0"/>
              <a:t>amet</a:t>
            </a:r>
            <a:r>
              <a:rPr lang="en-US" dirty="0" smtClean="0"/>
              <a:t> </a:t>
            </a:r>
            <a:r>
              <a:rPr lang="en-US" dirty="0" err="1" smtClean="0"/>
              <a:t>accumsan</a:t>
            </a:r>
            <a:r>
              <a:rPr lang="en-US" dirty="0" smtClean="0"/>
              <a:t> dui, </a:t>
            </a:r>
            <a:r>
              <a:rPr lang="en-US" dirty="0" err="1" smtClean="0"/>
              <a:t>vel</a:t>
            </a:r>
            <a:r>
              <a:rPr lang="en-US" dirty="0" smtClean="0"/>
              <a:t> tempus </a:t>
            </a:r>
            <a:r>
              <a:rPr lang="en-US" dirty="0" err="1" smtClean="0"/>
              <a:t>urna</a:t>
            </a:r>
            <a:r>
              <a:rPr lang="en-US" dirty="0" smtClean="0"/>
              <a:t>. </a:t>
            </a:r>
            <a:r>
              <a:rPr lang="en-US" dirty="0" err="1" smtClean="0"/>
              <a:t>Cras</a:t>
            </a:r>
            <a:r>
              <a:rPr lang="en-US" dirty="0" smtClean="0"/>
              <a:t> in </a:t>
            </a:r>
            <a:r>
              <a:rPr lang="en-US" dirty="0" err="1" smtClean="0"/>
              <a:t>sapien</a:t>
            </a:r>
            <a:r>
              <a:rPr lang="en-US" dirty="0" smtClean="0"/>
              <a:t> at </a:t>
            </a:r>
            <a:r>
              <a:rPr lang="en-US" dirty="0" err="1" smtClean="0"/>
              <a:t>justo</a:t>
            </a:r>
            <a:r>
              <a:rPr lang="en-US" dirty="0" smtClean="0"/>
              <a:t> </a:t>
            </a:r>
            <a:r>
              <a:rPr lang="en-US" dirty="0" err="1" smtClean="0"/>
              <a:t>convallis</a:t>
            </a:r>
            <a:r>
              <a:rPr lang="en-US" dirty="0" smtClean="0"/>
              <a:t> </a:t>
            </a:r>
            <a:r>
              <a:rPr lang="en-US" dirty="0" err="1" smtClean="0"/>
              <a:t>lacinia</a:t>
            </a:r>
            <a:r>
              <a:rPr lang="en-US" dirty="0" smtClean="0"/>
              <a:t> et in </a:t>
            </a:r>
            <a:r>
              <a:rPr lang="en-US" dirty="0" err="1" smtClean="0"/>
              <a:t>felis</a:t>
            </a:r>
            <a:r>
              <a:rPr lang="en-US" dirty="0" smtClean="0"/>
              <a:t>. </a:t>
            </a:r>
            <a:r>
              <a:rPr lang="en-US" dirty="0" err="1" smtClean="0"/>
              <a:t>Vestibulum</a:t>
            </a:r>
            <a:r>
              <a:rPr lang="en-US" dirty="0" smtClean="0"/>
              <a:t> </a:t>
            </a:r>
            <a:r>
              <a:rPr lang="en-US" dirty="0" err="1" smtClean="0"/>
              <a:t>luctus</a:t>
            </a:r>
            <a:r>
              <a:rPr lang="en-US" dirty="0" smtClean="0"/>
              <a:t>, </a:t>
            </a:r>
            <a:r>
              <a:rPr lang="en-US" dirty="0" err="1" smtClean="0"/>
              <a:t>odio</a:t>
            </a:r>
            <a:r>
              <a:rPr lang="en-US" dirty="0" smtClean="0"/>
              <a:t> non </a:t>
            </a:r>
            <a:r>
              <a:rPr lang="en-US" dirty="0" err="1" smtClean="0"/>
              <a:t>accumsan</a:t>
            </a:r>
            <a:r>
              <a:rPr lang="en-US" dirty="0" smtClean="0"/>
              <a:t> </a:t>
            </a:r>
            <a:r>
              <a:rPr lang="en-US" dirty="0" err="1" smtClean="0"/>
              <a:t>eleifend</a:t>
            </a:r>
            <a:r>
              <a:rPr lang="en-US" dirty="0" smtClean="0"/>
              <a:t>, </a:t>
            </a:r>
            <a:r>
              <a:rPr lang="en-US" dirty="0" err="1" smtClean="0"/>
              <a:t>lectus</a:t>
            </a:r>
            <a:r>
              <a:rPr lang="en-US" dirty="0" smtClean="0"/>
              <a:t> </a:t>
            </a:r>
            <a:r>
              <a:rPr lang="en-US" dirty="0" err="1" smtClean="0"/>
              <a:t>metus</a:t>
            </a:r>
            <a:r>
              <a:rPr lang="en-US" dirty="0" smtClean="0"/>
              <a:t> </a:t>
            </a:r>
            <a:r>
              <a:rPr lang="en-US" dirty="0" err="1" smtClean="0"/>
              <a:t>rutrum</a:t>
            </a:r>
            <a:r>
              <a:rPr lang="en-US" dirty="0" smtClean="0"/>
              <a:t> </a:t>
            </a:r>
            <a:r>
              <a:rPr lang="en-US" dirty="0" err="1" smtClean="0"/>
              <a:t>orci</a:t>
            </a:r>
            <a:r>
              <a:rPr lang="en-US" dirty="0" smtClean="0"/>
              <a:t>, </a:t>
            </a:r>
            <a:r>
              <a:rPr lang="en-US" dirty="0" err="1" smtClean="0"/>
              <a:t>quis</a:t>
            </a:r>
            <a:r>
              <a:rPr lang="en-US" dirty="0" smtClean="0"/>
              <a:t> </a:t>
            </a:r>
            <a:r>
              <a:rPr lang="en-US" dirty="0" err="1" smtClean="0"/>
              <a:t>molestie</a:t>
            </a:r>
            <a:r>
              <a:rPr lang="en-US" dirty="0" smtClean="0"/>
              <a:t> </a:t>
            </a:r>
            <a:r>
              <a:rPr lang="en-US" dirty="0" err="1" smtClean="0"/>
              <a:t>enim</a:t>
            </a:r>
            <a:r>
              <a:rPr lang="en-US" dirty="0" smtClean="0"/>
              <a:t> </a:t>
            </a:r>
            <a:r>
              <a:rPr lang="en-US" dirty="0" err="1" smtClean="0"/>
              <a:t>augue</a:t>
            </a:r>
            <a:r>
              <a:rPr lang="en-US" dirty="0" smtClean="0"/>
              <a:t> in </a:t>
            </a:r>
            <a:r>
              <a:rPr lang="en-US" dirty="0" err="1" smtClean="0"/>
              <a:t>lorem</a:t>
            </a:r>
            <a:r>
              <a:rPr lang="en-US" dirty="0" smtClean="0"/>
              <a:t>. </a:t>
            </a:r>
            <a:r>
              <a:rPr lang="en-US" dirty="0" err="1" smtClean="0"/>
              <a:t>Vestibulum</a:t>
            </a:r>
            <a:r>
              <a:rPr lang="en-US" dirty="0" smtClean="0"/>
              <a:t> </a:t>
            </a:r>
            <a:r>
              <a:rPr lang="en-US" dirty="0" err="1" smtClean="0"/>
              <a:t>volutpat</a:t>
            </a:r>
            <a:r>
              <a:rPr lang="en-US" dirty="0" smtClean="0"/>
              <a:t> </a:t>
            </a:r>
            <a:r>
              <a:rPr lang="en-US" dirty="0" err="1" smtClean="0"/>
              <a:t>sagittis</a:t>
            </a:r>
            <a:r>
              <a:rPr lang="en-US" dirty="0" smtClean="0"/>
              <a:t> quam </a:t>
            </a:r>
            <a:r>
              <a:rPr lang="en-US" dirty="0" err="1" smtClean="0"/>
              <a:t>varius</a:t>
            </a:r>
            <a:r>
              <a:rPr lang="en-US" dirty="0" smtClean="0"/>
              <a:t> </a:t>
            </a:r>
            <a:r>
              <a:rPr lang="en-US" dirty="0" err="1" smtClean="0"/>
              <a:t>facilisis</a:t>
            </a:r>
            <a:r>
              <a:rPr lang="en-US" dirty="0" smtClean="0"/>
              <a:t>.</a:t>
            </a:r>
          </a:p>
          <a:p>
            <a:pPr lvl="0"/>
            <a:endParaRPr lang="en-US" dirty="0" smtClean="0"/>
          </a:p>
          <a:p>
            <a:pPr lvl="0"/>
            <a:r>
              <a:rPr lang="en-US" dirty="0" err="1" smtClean="0"/>
              <a:t>Donec</a:t>
            </a:r>
            <a:r>
              <a:rPr lang="en-US" dirty="0" smtClean="0"/>
              <a:t> ligula </a:t>
            </a:r>
            <a:r>
              <a:rPr lang="en-US" dirty="0" err="1" smtClean="0"/>
              <a:t>diam</a:t>
            </a:r>
            <a:r>
              <a:rPr lang="en-US" dirty="0" smtClean="0"/>
              <a:t>, </a:t>
            </a:r>
            <a:r>
              <a:rPr lang="en-US" dirty="0" err="1" smtClean="0"/>
              <a:t>tincidunt</a:t>
            </a:r>
            <a:r>
              <a:rPr lang="en-US" dirty="0" smtClean="0"/>
              <a:t> id </a:t>
            </a:r>
            <a:r>
              <a:rPr lang="en-US" dirty="0" err="1" smtClean="0"/>
              <a:t>nisl</a:t>
            </a:r>
            <a:r>
              <a:rPr lang="en-US" dirty="0" smtClean="0"/>
              <a:t> </a:t>
            </a:r>
            <a:r>
              <a:rPr lang="en-US" dirty="0" err="1" smtClean="0"/>
              <a:t>vel</a:t>
            </a:r>
            <a:r>
              <a:rPr lang="en-US" dirty="0" smtClean="0"/>
              <a:t>, </a:t>
            </a:r>
            <a:r>
              <a:rPr lang="en-US" dirty="0" err="1" smtClean="0"/>
              <a:t>accumsan</a:t>
            </a:r>
            <a:r>
              <a:rPr lang="en-US" dirty="0" smtClean="0"/>
              <a:t> </a:t>
            </a:r>
            <a:r>
              <a:rPr lang="en-US" dirty="0" err="1" smtClean="0"/>
              <a:t>placerat</a:t>
            </a:r>
            <a:r>
              <a:rPr lang="en-US" dirty="0" smtClean="0"/>
              <a:t> </a:t>
            </a:r>
            <a:r>
              <a:rPr lang="en-US" dirty="0" err="1" smtClean="0"/>
              <a:t>velit</a:t>
            </a:r>
            <a:r>
              <a:rPr lang="en-US" dirty="0" smtClean="0"/>
              <a:t>. </a:t>
            </a:r>
            <a:r>
              <a:rPr lang="en-US" dirty="0" err="1" smtClean="0"/>
              <a:t>Nullam</a:t>
            </a:r>
            <a:r>
              <a:rPr lang="en-US" dirty="0" smtClean="0"/>
              <a:t> </a:t>
            </a:r>
            <a:r>
              <a:rPr lang="en-US" dirty="0" err="1" smtClean="0"/>
              <a:t>sagittis</a:t>
            </a:r>
            <a:r>
              <a:rPr lang="en-US" dirty="0" smtClean="0"/>
              <a:t> </a:t>
            </a:r>
            <a:r>
              <a:rPr lang="en-US" dirty="0" err="1" smtClean="0"/>
              <a:t>feugiat</a:t>
            </a:r>
            <a:r>
              <a:rPr lang="en-US" dirty="0" smtClean="0"/>
              <a:t> </a:t>
            </a:r>
            <a:r>
              <a:rPr lang="en-US" dirty="0" err="1" smtClean="0"/>
              <a:t>erat</a:t>
            </a:r>
            <a:r>
              <a:rPr lang="en-US" dirty="0" smtClean="0"/>
              <a:t>, </a:t>
            </a:r>
            <a:r>
              <a:rPr lang="en-US" dirty="0" err="1" smtClean="0"/>
              <a:t>vel</a:t>
            </a:r>
            <a:r>
              <a:rPr lang="en-US" dirty="0" smtClean="0"/>
              <a:t> </a:t>
            </a:r>
            <a:r>
              <a:rPr lang="en-US" dirty="0" err="1" smtClean="0"/>
              <a:t>vestibulum</a:t>
            </a:r>
            <a:r>
              <a:rPr lang="en-US" dirty="0" smtClean="0"/>
              <a:t> </a:t>
            </a:r>
            <a:r>
              <a:rPr lang="en-US" dirty="0" err="1" smtClean="0"/>
              <a:t>lorem</a:t>
            </a:r>
            <a:r>
              <a:rPr lang="en-US" dirty="0" smtClean="0"/>
              <a:t> </a:t>
            </a:r>
            <a:r>
              <a:rPr lang="en-US" dirty="0" err="1" smtClean="0"/>
              <a:t>facilisis</a:t>
            </a:r>
            <a:r>
              <a:rPr lang="en-US" dirty="0" smtClean="0"/>
              <a:t> vitae. </a:t>
            </a:r>
            <a:r>
              <a:rPr lang="en-US" dirty="0" err="1" smtClean="0"/>
              <a:t>Duis</a:t>
            </a:r>
            <a:r>
              <a:rPr lang="en-US" dirty="0" smtClean="0"/>
              <a:t> </a:t>
            </a:r>
            <a:r>
              <a:rPr lang="en-US" dirty="0" err="1" smtClean="0"/>
              <a:t>molestie</a:t>
            </a:r>
            <a:r>
              <a:rPr lang="en-US" dirty="0" smtClean="0"/>
              <a:t> </a:t>
            </a:r>
            <a:r>
              <a:rPr lang="en-US" dirty="0" err="1" smtClean="0"/>
              <a:t>urna</a:t>
            </a:r>
            <a:r>
              <a:rPr lang="en-US" dirty="0" smtClean="0"/>
              <a:t> </a:t>
            </a:r>
            <a:r>
              <a:rPr lang="en-US" dirty="0" err="1" smtClean="0"/>
              <a:t>enim</a:t>
            </a:r>
            <a:r>
              <a:rPr lang="en-US" dirty="0" smtClean="0"/>
              <a:t>, </a:t>
            </a:r>
            <a:r>
              <a:rPr lang="en-US" dirty="0" err="1" smtClean="0"/>
              <a:t>vel</a:t>
            </a:r>
            <a:r>
              <a:rPr lang="en-US" dirty="0" smtClean="0"/>
              <a:t> </a:t>
            </a:r>
            <a:r>
              <a:rPr lang="en-US" dirty="0" err="1" smtClean="0"/>
              <a:t>scelerisque</a:t>
            </a:r>
            <a:r>
              <a:rPr lang="en-US" dirty="0" smtClean="0"/>
              <a:t> </a:t>
            </a:r>
            <a:r>
              <a:rPr lang="en-US" dirty="0" err="1" smtClean="0"/>
              <a:t>arcu</a:t>
            </a:r>
            <a:r>
              <a:rPr lang="en-US" dirty="0" smtClean="0"/>
              <a:t> </a:t>
            </a:r>
            <a:r>
              <a:rPr lang="en-US" dirty="0" err="1" smtClean="0"/>
              <a:t>feugiat</a:t>
            </a:r>
            <a:r>
              <a:rPr lang="en-US" dirty="0" smtClean="0"/>
              <a:t> </a:t>
            </a:r>
            <a:r>
              <a:rPr lang="en-US" dirty="0" err="1" smtClean="0"/>
              <a:t>eget</a:t>
            </a:r>
            <a:r>
              <a:rPr lang="en-US" dirty="0" smtClean="0"/>
              <a:t>. </a:t>
            </a:r>
            <a:r>
              <a:rPr lang="en-US" dirty="0" err="1" smtClean="0"/>
              <a:t>Curabitur</a:t>
            </a:r>
            <a:r>
              <a:rPr lang="en-US" dirty="0" smtClean="0"/>
              <a:t> </a:t>
            </a:r>
            <a:r>
              <a:rPr lang="en-US" dirty="0" err="1" smtClean="0"/>
              <a:t>lobortis</a:t>
            </a:r>
            <a:r>
              <a:rPr lang="en-US" dirty="0" smtClean="0"/>
              <a:t>, </a:t>
            </a:r>
            <a:r>
              <a:rPr lang="en-US" dirty="0" err="1" smtClean="0"/>
              <a:t>nulla</a:t>
            </a:r>
            <a:r>
              <a:rPr lang="en-US" dirty="0" smtClean="0"/>
              <a:t> </a:t>
            </a:r>
            <a:r>
              <a:rPr lang="en-US" dirty="0" err="1" smtClean="0"/>
              <a:t>vel</a:t>
            </a:r>
            <a:r>
              <a:rPr lang="en-US" dirty="0" smtClean="0"/>
              <a:t> </a:t>
            </a:r>
            <a:r>
              <a:rPr lang="en-US" dirty="0" err="1" smtClean="0"/>
              <a:t>dignissim</a:t>
            </a:r>
            <a:r>
              <a:rPr lang="en-US" dirty="0" smtClean="0"/>
              <a:t> </a:t>
            </a:r>
            <a:r>
              <a:rPr lang="en-US" dirty="0" err="1" smtClean="0"/>
              <a:t>consequat</a:t>
            </a:r>
            <a:r>
              <a:rPr lang="en-US" dirty="0" smtClean="0"/>
              <a:t>, </a:t>
            </a:r>
            <a:r>
              <a:rPr lang="en-US" dirty="0" err="1" smtClean="0"/>
              <a:t>odio</a:t>
            </a:r>
            <a:r>
              <a:rPr lang="en-US" dirty="0" smtClean="0"/>
              <a:t> </a:t>
            </a:r>
            <a:r>
              <a:rPr lang="en-US" dirty="0" err="1" smtClean="0"/>
              <a:t>libero</a:t>
            </a:r>
            <a:r>
              <a:rPr lang="en-US" dirty="0" smtClean="0"/>
              <a:t> </a:t>
            </a:r>
            <a:r>
              <a:rPr lang="en-US" dirty="0" err="1" smtClean="0"/>
              <a:t>pellentesque</a:t>
            </a:r>
            <a:r>
              <a:rPr lang="en-US" dirty="0" smtClean="0"/>
              <a:t> </a:t>
            </a:r>
            <a:r>
              <a:rPr lang="en-US" dirty="0" err="1" smtClean="0"/>
              <a:t>nunc</a:t>
            </a:r>
            <a:r>
              <a:rPr lang="en-US" dirty="0" smtClean="0"/>
              <a:t>, sit </a:t>
            </a:r>
            <a:r>
              <a:rPr lang="en-US" dirty="0" err="1" smtClean="0"/>
              <a:t>amet</a:t>
            </a:r>
            <a:r>
              <a:rPr lang="en-US" dirty="0" smtClean="0"/>
              <a:t> </a:t>
            </a:r>
            <a:r>
              <a:rPr lang="en-US" dirty="0" err="1" smtClean="0"/>
              <a:t>feugiat</a:t>
            </a:r>
            <a:r>
              <a:rPr lang="en-US" dirty="0" smtClean="0"/>
              <a:t> </a:t>
            </a:r>
            <a:r>
              <a:rPr lang="en-US" dirty="0" err="1" smtClean="0"/>
              <a:t>justo</a:t>
            </a:r>
            <a:r>
              <a:rPr lang="en-US" dirty="0" smtClean="0"/>
              <a:t> </a:t>
            </a:r>
            <a:r>
              <a:rPr lang="en-US" dirty="0" err="1" smtClean="0"/>
              <a:t>metus</a:t>
            </a:r>
            <a:r>
              <a:rPr lang="en-US" dirty="0" smtClean="0"/>
              <a:t> </a:t>
            </a:r>
            <a:r>
              <a:rPr lang="en-US" dirty="0" err="1" smtClean="0"/>
              <a:t>nec</a:t>
            </a:r>
            <a:r>
              <a:rPr lang="en-US" dirty="0" smtClean="0"/>
              <a:t> </a:t>
            </a:r>
            <a:r>
              <a:rPr lang="en-US" dirty="0" err="1" smtClean="0"/>
              <a:t>neque</a:t>
            </a:r>
            <a:r>
              <a:rPr lang="en-US" dirty="0" smtClean="0"/>
              <a:t>. </a:t>
            </a:r>
            <a:r>
              <a:rPr lang="en-US" dirty="0" err="1" smtClean="0"/>
              <a:t>Donec</a:t>
            </a:r>
            <a:r>
              <a:rPr lang="en-US" dirty="0" smtClean="0"/>
              <a:t> non ante ac </a:t>
            </a:r>
            <a:r>
              <a:rPr lang="en-US" dirty="0" err="1" smtClean="0"/>
              <a:t>orci</a:t>
            </a:r>
            <a:r>
              <a:rPr lang="en-US" dirty="0" smtClean="0"/>
              <a:t> </a:t>
            </a:r>
            <a:r>
              <a:rPr lang="en-US" dirty="0" err="1" smtClean="0"/>
              <a:t>elementum</a:t>
            </a:r>
            <a:r>
              <a:rPr lang="en-US" dirty="0" smtClean="0"/>
              <a:t> </a:t>
            </a:r>
            <a:r>
              <a:rPr lang="en-US" dirty="0" err="1" smtClean="0"/>
              <a:t>iaculis</a:t>
            </a:r>
            <a:r>
              <a:rPr lang="en-US" dirty="0" smtClean="0"/>
              <a:t> </a:t>
            </a:r>
            <a:r>
              <a:rPr lang="en-US" dirty="0" err="1" smtClean="0"/>
              <a:t>consequat</a:t>
            </a:r>
            <a:r>
              <a:rPr lang="en-US" dirty="0" smtClean="0"/>
              <a:t> in </a:t>
            </a:r>
            <a:r>
              <a:rPr lang="en-US" dirty="0" err="1" smtClean="0"/>
              <a:t>metus</a:t>
            </a:r>
            <a:r>
              <a:rPr lang="en-US" dirty="0" smtClean="0"/>
              <a:t>. </a:t>
            </a:r>
            <a:r>
              <a:rPr lang="en-US" dirty="0" err="1" smtClean="0"/>
              <a:t>Interdum</a:t>
            </a:r>
            <a:r>
              <a:rPr lang="en-US" dirty="0" smtClean="0"/>
              <a:t> et </a:t>
            </a:r>
            <a:r>
              <a:rPr lang="en-US" dirty="0" err="1" smtClean="0"/>
              <a:t>malesuada</a:t>
            </a:r>
            <a:r>
              <a:rPr lang="en-US" dirty="0" smtClean="0"/>
              <a:t> fames ac ante </a:t>
            </a:r>
            <a:r>
              <a:rPr lang="en-US" dirty="0" err="1" smtClean="0"/>
              <a:t>ipsum</a:t>
            </a:r>
            <a:r>
              <a:rPr lang="en-US" dirty="0" smtClean="0"/>
              <a:t> </a:t>
            </a:r>
            <a:r>
              <a:rPr lang="en-US" dirty="0" err="1" smtClean="0"/>
              <a:t>primis</a:t>
            </a:r>
            <a:r>
              <a:rPr lang="en-US" dirty="0" smtClean="0"/>
              <a:t> in </a:t>
            </a:r>
            <a:r>
              <a:rPr lang="en-US" dirty="0" err="1" smtClean="0"/>
              <a:t>faucibus</a:t>
            </a:r>
            <a:r>
              <a:rPr lang="en-US" dirty="0" smtClean="0"/>
              <a:t>. </a:t>
            </a:r>
            <a:r>
              <a:rPr lang="en-US" dirty="0" err="1" smtClean="0"/>
              <a:t>Mauris</a:t>
            </a:r>
            <a:r>
              <a:rPr lang="en-US" dirty="0" smtClean="0"/>
              <a:t> </a:t>
            </a:r>
            <a:r>
              <a:rPr lang="en-US" dirty="0" err="1" smtClean="0"/>
              <a:t>volutpat</a:t>
            </a:r>
            <a:r>
              <a:rPr lang="en-US" dirty="0" smtClean="0"/>
              <a:t> </a:t>
            </a:r>
            <a:r>
              <a:rPr lang="en-US" dirty="0" err="1" smtClean="0"/>
              <a:t>aliquet</a:t>
            </a:r>
            <a:r>
              <a:rPr lang="en-US" dirty="0" smtClean="0"/>
              <a:t> </a:t>
            </a:r>
            <a:r>
              <a:rPr lang="en-US" dirty="0" err="1" smtClean="0"/>
              <a:t>imperdiet</a:t>
            </a:r>
            <a:r>
              <a:rPr lang="en-US" dirty="0" smtClean="0"/>
              <a:t>. </a:t>
            </a:r>
            <a:r>
              <a:rPr lang="en-US" dirty="0" err="1" smtClean="0"/>
              <a:t>Suspendisse</a:t>
            </a:r>
            <a:r>
              <a:rPr lang="en-US" dirty="0" smtClean="0"/>
              <a:t> </a:t>
            </a:r>
            <a:r>
              <a:rPr lang="en-US" dirty="0" err="1" smtClean="0"/>
              <a:t>ultrices</a:t>
            </a:r>
            <a:r>
              <a:rPr lang="en-US" dirty="0" smtClean="0"/>
              <a:t> lacus id </a:t>
            </a:r>
            <a:r>
              <a:rPr lang="en-US" dirty="0" err="1" smtClean="0"/>
              <a:t>est</a:t>
            </a:r>
            <a:r>
              <a:rPr lang="en-US" dirty="0" smtClean="0"/>
              <a:t> </a:t>
            </a:r>
            <a:r>
              <a:rPr lang="en-US" dirty="0" err="1" smtClean="0"/>
              <a:t>viverra</a:t>
            </a:r>
            <a:r>
              <a:rPr lang="en-US" dirty="0" smtClean="0"/>
              <a:t>, at </a:t>
            </a:r>
            <a:r>
              <a:rPr lang="en-US" dirty="0" err="1" smtClean="0"/>
              <a:t>porttitor</a:t>
            </a:r>
            <a:r>
              <a:rPr lang="en-US" dirty="0" smtClean="0"/>
              <a:t> </a:t>
            </a:r>
            <a:r>
              <a:rPr lang="en-US" dirty="0" err="1" smtClean="0"/>
              <a:t>metus</a:t>
            </a:r>
            <a:r>
              <a:rPr lang="en-US" dirty="0" smtClean="0"/>
              <a:t> </a:t>
            </a:r>
            <a:r>
              <a:rPr lang="en-US" dirty="0" err="1" smtClean="0"/>
              <a:t>facilisis</a:t>
            </a:r>
            <a:r>
              <a:rPr lang="en-US" dirty="0" smtClean="0"/>
              <a:t>. </a:t>
            </a:r>
            <a:r>
              <a:rPr lang="en-US" dirty="0" err="1" smtClean="0"/>
              <a:t>Nullam</a:t>
            </a:r>
            <a:r>
              <a:rPr lang="en-US" dirty="0" smtClean="0"/>
              <a:t> dolor </a:t>
            </a:r>
            <a:r>
              <a:rPr lang="en-US" dirty="0" err="1" smtClean="0"/>
              <a:t>sapien</a:t>
            </a:r>
            <a:r>
              <a:rPr lang="en-US" dirty="0" smtClean="0"/>
              <a:t>, </a:t>
            </a:r>
            <a:r>
              <a:rPr lang="en-US" dirty="0" err="1" smtClean="0"/>
              <a:t>hendrerit</a:t>
            </a:r>
            <a:r>
              <a:rPr lang="en-US" dirty="0" smtClean="0"/>
              <a:t> sit </a:t>
            </a:r>
            <a:r>
              <a:rPr lang="en-US" dirty="0" err="1" smtClean="0"/>
              <a:t>amet</a:t>
            </a:r>
            <a:r>
              <a:rPr lang="en-US" dirty="0" smtClean="0"/>
              <a:t> </a:t>
            </a:r>
            <a:r>
              <a:rPr lang="en-US" dirty="0" err="1" smtClean="0"/>
              <a:t>tellus</a:t>
            </a:r>
            <a:r>
              <a:rPr lang="en-US" dirty="0" smtClean="0"/>
              <a:t> </a:t>
            </a:r>
            <a:r>
              <a:rPr lang="en-US" dirty="0" err="1" smtClean="0"/>
              <a:t>tristique</a:t>
            </a:r>
            <a:r>
              <a:rPr lang="en-US" dirty="0" smtClean="0"/>
              <a:t>, </a:t>
            </a:r>
            <a:r>
              <a:rPr lang="en-US" dirty="0" err="1" smtClean="0"/>
              <a:t>tempor</a:t>
            </a:r>
            <a:r>
              <a:rPr lang="en-US" dirty="0" smtClean="0"/>
              <a:t> </a:t>
            </a:r>
            <a:r>
              <a:rPr lang="en-US" dirty="0" err="1" smtClean="0"/>
              <a:t>iaculis</a:t>
            </a:r>
            <a:r>
              <a:rPr lang="en-US" dirty="0" smtClean="0"/>
              <a:t> </a:t>
            </a:r>
            <a:r>
              <a:rPr lang="en-US" dirty="0" err="1" smtClean="0"/>
              <a:t>urna</a:t>
            </a:r>
            <a:r>
              <a:rPr lang="en-US" dirty="0" smtClean="0"/>
              <a:t>. </a:t>
            </a:r>
            <a:r>
              <a:rPr lang="en-US" dirty="0" err="1" smtClean="0"/>
              <a:t>Nulla</a:t>
            </a:r>
            <a:r>
              <a:rPr lang="en-US" dirty="0" smtClean="0"/>
              <a:t> a </a:t>
            </a:r>
            <a:r>
              <a:rPr lang="en-US" dirty="0" err="1" smtClean="0"/>
              <a:t>aliquam</a:t>
            </a:r>
            <a:r>
              <a:rPr lang="en-US" dirty="0" smtClean="0"/>
              <a:t> magna. </a:t>
            </a:r>
            <a:r>
              <a:rPr lang="en-US" dirty="0" err="1" smtClean="0"/>
              <a:t>Donec</a:t>
            </a:r>
            <a:r>
              <a:rPr lang="en-US" dirty="0" smtClean="0"/>
              <a:t> </a:t>
            </a:r>
            <a:r>
              <a:rPr lang="en-US" dirty="0" err="1" smtClean="0"/>
              <a:t>eget</a:t>
            </a:r>
            <a:r>
              <a:rPr lang="en-US" dirty="0" smtClean="0"/>
              <a:t> </a:t>
            </a:r>
            <a:r>
              <a:rPr lang="en-US" dirty="0" err="1" smtClean="0"/>
              <a:t>felis</a:t>
            </a:r>
            <a:r>
              <a:rPr lang="en-US" dirty="0" smtClean="0"/>
              <a:t> in </a:t>
            </a:r>
            <a:r>
              <a:rPr lang="en-US" dirty="0" err="1" smtClean="0"/>
              <a:t>felis</a:t>
            </a:r>
            <a:r>
              <a:rPr lang="en-US" dirty="0" smtClean="0"/>
              <a:t> </a:t>
            </a:r>
            <a:r>
              <a:rPr lang="en-US" dirty="0" err="1" smtClean="0"/>
              <a:t>lacinia</a:t>
            </a:r>
            <a:r>
              <a:rPr lang="en-US" dirty="0" smtClean="0"/>
              <a:t> </a:t>
            </a:r>
            <a:r>
              <a:rPr lang="en-US" dirty="0" err="1" smtClean="0"/>
              <a:t>porttitor</a:t>
            </a:r>
            <a:r>
              <a:rPr lang="en-US" dirty="0" smtClean="0"/>
              <a:t>. </a:t>
            </a:r>
            <a:r>
              <a:rPr lang="en-US" dirty="0" err="1" smtClean="0"/>
              <a:t>Proin</a:t>
            </a:r>
            <a:r>
              <a:rPr lang="en-US" dirty="0" smtClean="0"/>
              <a:t> </a:t>
            </a:r>
            <a:r>
              <a:rPr lang="en-US" dirty="0" err="1" smtClean="0"/>
              <a:t>sollicitudin</a:t>
            </a:r>
            <a:r>
              <a:rPr lang="en-US" dirty="0" smtClean="0"/>
              <a:t> ante id </a:t>
            </a:r>
            <a:r>
              <a:rPr lang="en-US" dirty="0" err="1" smtClean="0"/>
              <a:t>nisl</a:t>
            </a:r>
            <a:r>
              <a:rPr lang="en-US" dirty="0" smtClean="0"/>
              <a:t> </a:t>
            </a:r>
            <a:r>
              <a:rPr lang="en-US" dirty="0" err="1" smtClean="0"/>
              <a:t>imperdiet</a:t>
            </a:r>
            <a:r>
              <a:rPr lang="en-US" dirty="0" smtClean="0"/>
              <a:t> </a:t>
            </a:r>
            <a:r>
              <a:rPr lang="en-US" dirty="0" err="1" smtClean="0"/>
              <a:t>euismod</a:t>
            </a:r>
            <a:r>
              <a:rPr lang="en-US" dirty="0" smtClean="0"/>
              <a:t>. </a:t>
            </a:r>
            <a:r>
              <a:rPr lang="en-US" dirty="0" err="1" smtClean="0"/>
              <a:t>Aenean</a:t>
            </a:r>
            <a:r>
              <a:rPr lang="en-US" dirty="0" smtClean="0"/>
              <a:t> </a:t>
            </a:r>
            <a:r>
              <a:rPr lang="en-US" dirty="0" err="1" smtClean="0"/>
              <a:t>vestibulum</a:t>
            </a:r>
            <a:r>
              <a:rPr lang="en-US" dirty="0" smtClean="0"/>
              <a:t> non </a:t>
            </a:r>
            <a:r>
              <a:rPr lang="en-US" dirty="0" err="1" smtClean="0"/>
              <a:t>metus</a:t>
            </a:r>
            <a:r>
              <a:rPr lang="en-US" dirty="0" smtClean="0"/>
              <a:t> vitae </a:t>
            </a:r>
            <a:r>
              <a:rPr lang="en-US" dirty="0" err="1" smtClean="0"/>
              <a:t>rutrum</a:t>
            </a:r>
            <a:r>
              <a:rPr lang="en-US" dirty="0" smtClean="0"/>
              <a:t>. </a:t>
            </a:r>
            <a:r>
              <a:rPr lang="en-US" dirty="0" err="1" smtClean="0"/>
              <a:t>Cras</a:t>
            </a:r>
            <a:r>
              <a:rPr lang="en-US" dirty="0" smtClean="0"/>
              <a:t> </a:t>
            </a:r>
            <a:r>
              <a:rPr lang="en-US" dirty="0" err="1" smtClean="0"/>
              <a:t>varius</a:t>
            </a:r>
            <a:r>
              <a:rPr lang="en-US" dirty="0" smtClean="0"/>
              <a:t> </a:t>
            </a:r>
            <a:r>
              <a:rPr lang="en-US" dirty="0" err="1" smtClean="0"/>
              <a:t>condimentum</a:t>
            </a:r>
            <a:r>
              <a:rPr lang="en-US" dirty="0" smtClean="0"/>
              <a:t> </a:t>
            </a:r>
            <a:r>
              <a:rPr lang="en-US" dirty="0" err="1" smtClean="0"/>
              <a:t>diam</a:t>
            </a:r>
            <a:r>
              <a:rPr lang="en-US" dirty="0" smtClean="0"/>
              <a:t>, </a:t>
            </a:r>
            <a:r>
              <a:rPr lang="en-US" dirty="0" err="1" smtClean="0"/>
              <a:t>quis</a:t>
            </a:r>
            <a:r>
              <a:rPr lang="en-US" dirty="0" smtClean="0"/>
              <a:t> </a:t>
            </a:r>
            <a:r>
              <a:rPr lang="en-US" dirty="0" err="1" smtClean="0"/>
              <a:t>euismod</a:t>
            </a:r>
            <a:r>
              <a:rPr lang="en-US" dirty="0" smtClean="0"/>
              <a:t> </a:t>
            </a:r>
            <a:r>
              <a:rPr lang="en-US" dirty="0" err="1" smtClean="0"/>
              <a:t>erat</a:t>
            </a:r>
            <a:r>
              <a:rPr lang="en-US" dirty="0" smtClean="0"/>
              <a:t> </a:t>
            </a:r>
            <a:r>
              <a:rPr lang="en-US" dirty="0" err="1" smtClean="0"/>
              <a:t>pharetra</a:t>
            </a:r>
            <a:r>
              <a:rPr lang="en-US" dirty="0" smtClean="0"/>
              <a:t> non. </a:t>
            </a:r>
            <a:r>
              <a:rPr lang="en-US" dirty="0" err="1" smtClean="0"/>
              <a:t>Sed</a:t>
            </a:r>
            <a:r>
              <a:rPr lang="en-US" dirty="0" smtClean="0"/>
              <a:t> </a:t>
            </a:r>
            <a:r>
              <a:rPr lang="en-US" dirty="0" err="1" smtClean="0"/>
              <a:t>eget</a:t>
            </a:r>
            <a:r>
              <a:rPr lang="en-US" dirty="0" smtClean="0"/>
              <a:t> </a:t>
            </a:r>
            <a:r>
              <a:rPr lang="en-US" dirty="0" err="1" smtClean="0"/>
              <a:t>blandit</a:t>
            </a:r>
            <a:r>
              <a:rPr lang="en-US" dirty="0" smtClean="0"/>
              <a:t> sem.</a:t>
            </a:r>
          </a:p>
        </p:txBody>
      </p:sp>
    </p:spTree>
    <p:extLst>
      <p:ext uri="{BB962C8B-B14F-4D97-AF65-F5344CB8AC3E}">
        <p14:creationId xmlns:p14="http://schemas.microsoft.com/office/powerpoint/2010/main" val="3090540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25">
                                            <p:txEl>
                                              <p:pRg st="0" end="0"/>
                                            </p:txEl>
                                          </p:spTgt>
                                        </p:tgtEl>
                                        <p:attrNameLst>
                                          <p:attrName>style.visibility</p:attrName>
                                        </p:attrNameLst>
                                      </p:cBhvr>
                                      <p:to>
                                        <p:strVal val="visible"/>
                                      </p:to>
                                    </p:set>
                                    <p:animEffect transition="in" filter="fade">
                                      <p:cBhvr>
                                        <p:cTn id="21" dur="500"/>
                                        <p:tgtEl>
                                          <p:spTgt spid="2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25">
                                            <p:txEl>
                                              <p:pRg st="4" end="4"/>
                                            </p:txEl>
                                          </p:spTgt>
                                        </p:tgtEl>
                                        <p:attrNameLst>
                                          <p:attrName>style.visibility</p:attrName>
                                        </p:attrNameLst>
                                      </p:cBhvr>
                                      <p:to>
                                        <p:strVal val="visible"/>
                                      </p:to>
                                    </p:set>
                                    <p:animEffect transition="in" filter="fade">
                                      <p:cBhvr>
                                        <p:cTn id="27" dur="500"/>
                                        <p:tgtEl>
                                          <p:spTgt spid="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10" presetClass="entr" presetSubtype="0" fill="hold" nodeType="withEffect" nodePh="1">
                  <p:stCondLst>
                    <p:cond delay="8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 Text">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3 </a:t>
            </a:r>
            <a:r>
              <a:rPr lang="es-ES_tradnl" dirty="0" err="1" smtClean="0"/>
              <a:t>Columns</a:t>
            </a:r>
            <a:r>
              <a:rPr lang="es-ES_tradnl" dirty="0" smtClean="0"/>
              <a:t> </a:t>
            </a:r>
            <a:r>
              <a:rPr lang="es-ES_tradnl" dirty="0" err="1" smtClean="0"/>
              <a:t>text</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5" name="Text Placeholder 2"/>
          <p:cNvSpPr>
            <a:spLocks noGrp="1"/>
          </p:cNvSpPr>
          <p:nvPr>
            <p:ph type="body" sz="quarter" idx="16" hasCustomPrompt="1"/>
          </p:nvPr>
        </p:nvSpPr>
        <p:spPr>
          <a:xfrm>
            <a:off x="1531574" y="3401616"/>
            <a:ext cx="21380440" cy="8496944"/>
          </a:xfrm>
          <a:prstGeom prst="rect">
            <a:avLst/>
          </a:prstGeom>
        </p:spPr>
        <p:txBody>
          <a:bodyPr vert="horz" lIns="243756" tIns="121879" rIns="243756" bIns="121879" numCol="3" spcCol="719873"/>
          <a:lstStyle>
            <a:lvl1pPr marL="0" indent="0" algn="just">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p>
          <a:p>
            <a:pPr lvl="0"/>
            <a:endParaRPr lang="en-US" dirty="0" smtClean="0"/>
          </a:p>
          <a:p>
            <a:pPr lvl="0"/>
            <a:r>
              <a:rPr lang="en-US" dirty="0" err="1" smtClean="0"/>
              <a:t>Poin</a:t>
            </a:r>
            <a:r>
              <a:rPr lang="en-US" dirty="0" smtClean="0"/>
              <a:t> </a:t>
            </a:r>
            <a:r>
              <a:rPr lang="en-US" dirty="0" err="1" smtClean="0"/>
              <a:t>commodo</a:t>
            </a:r>
            <a:r>
              <a:rPr lang="en-US" dirty="0" smtClean="0"/>
              <a:t> </a:t>
            </a:r>
            <a:r>
              <a:rPr lang="en-US" dirty="0" err="1" smtClean="0"/>
              <a:t>arcu</a:t>
            </a:r>
            <a:r>
              <a:rPr lang="en-US" dirty="0" smtClean="0"/>
              <a:t> </a:t>
            </a:r>
            <a:r>
              <a:rPr lang="en-US" dirty="0" err="1" smtClean="0"/>
              <a:t>nec</a:t>
            </a:r>
            <a:r>
              <a:rPr lang="en-US" dirty="0" smtClean="0"/>
              <a:t> nisi </a:t>
            </a:r>
            <a:r>
              <a:rPr lang="en-US" dirty="0" err="1" smtClean="0"/>
              <a:t>rhoncus</a:t>
            </a:r>
            <a:r>
              <a:rPr lang="en-US" dirty="0" smtClean="0"/>
              <a:t> </a:t>
            </a:r>
            <a:r>
              <a:rPr lang="en-US" dirty="0" err="1" smtClean="0"/>
              <a:t>dapibus</a:t>
            </a:r>
            <a:r>
              <a:rPr lang="en-US" dirty="0" smtClean="0"/>
              <a:t>. </a:t>
            </a:r>
            <a:r>
              <a:rPr lang="en-US" dirty="0" err="1" smtClean="0"/>
              <a:t>Praesent</a:t>
            </a:r>
            <a:r>
              <a:rPr lang="en-US" dirty="0" smtClean="0"/>
              <a:t> </a:t>
            </a:r>
            <a:r>
              <a:rPr lang="en-US" dirty="0" err="1" smtClean="0"/>
              <a:t>nec</a:t>
            </a:r>
            <a:r>
              <a:rPr lang="en-US" dirty="0" smtClean="0"/>
              <a:t> </a:t>
            </a:r>
            <a:r>
              <a:rPr lang="en-US" dirty="0" err="1" smtClean="0"/>
              <a:t>elit</a:t>
            </a:r>
            <a:r>
              <a:rPr lang="en-US" dirty="0" smtClean="0"/>
              <a:t> non </a:t>
            </a:r>
            <a:r>
              <a:rPr lang="en-US" dirty="0" err="1" smtClean="0"/>
              <a:t>metus</a:t>
            </a:r>
            <a:r>
              <a:rPr lang="en-US" dirty="0" smtClean="0"/>
              <a:t> </a:t>
            </a:r>
            <a:r>
              <a:rPr lang="en-US" dirty="0" err="1" smtClean="0"/>
              <a:t>mollis</a:t>
            </a:r>
            <a:r>
              <a:rPr lang="en-US" dirty="0" smtClean="0"/>
              <a:t> </a:t>
            </a:r>
            <a:r>
              <a:rPr lang="en-US" dirty="0" err="1" smtClean="0"/>
              <a:t>placerat</a:t>
            </a:r>
            <a:r>
              <a:rPr lang="en-US" dirty="0" smtClean="0"/>
              <a:t>. </a:t>
            </a:r>
            <a:r>
              <a:rPr lang="en-US" dirty="0" err="1" smtClean="0"/>
              <a:t>Vivamus</a:t>
            </a:r>
            <a:r>
              <a:rPr lang="en-US" dirty="0" smtClean="0"/>
              <a:t> </a:t>
            </a:r>
            <a:r>
              <a:rPr lang="en-US" dirty="0" err="1" smtClean="0"/>
              <a:t>porta</a:t>
            </a:r>
            <a:r>
              <a:rPr lang="en-US" dirty="0" smtClean="0"/>
              <a:t> </a:t>
            </a:r>
            <a:r>
              <a:rPr lang="en-US" dirty="0" err="1" smtClean="0"/>
              <a:t>pulvinar</a:t>
            </a:r>
            <a:r>
              <a:rPr lang="en-US" dirty="0" smtClean="0"/>
              <a:t> </a:t>
            </a:r>
            <a:r>
              <a:rPr lang="en-US" dirty="0" err="1" smtClean="0"/>
              <a:t>iaculis</a:t>
            </a:r>
            <a:r>
              <a:rPr lang="en-US" dirty="0" smtClean="0"/>
              <a:t>. </a:t>
            </a:r>
            <a:r>
              <a:rPr lang="en-US" dirty="0" err="1" smtClean="0"/>
              <a:t>Donec</a:t>
            </a:r>
            <a:r>
              <a:rPr lang="en-US" dirty="0" smtClean="0"/>
              <a:t> </a:t>
            </a:r>
            <a:r>
              <a:rPr lang="en-US" dirty="0" err="1" smtClean="0"/>
              <a:t>augue</a:t>
            </a:r>
            <a:r>
              <a:rPr lang="en-US" dirty="0" smtClean="0"/>
              <a:t> </a:t>
            </a:r>
            <a:r>
              <a:rPr lang="en-US" dirty="0" err="1" smtClean="0"/>
              <a:t>arcu</a:t>
            </a:r>
            <a:r>
              <a:rPr lang="en-US" dirty="0" smtClean="0"/>
              <a:t>, </a:t>
            </a:r>
            <a:r>
              <a:rPr lang="en-US" dirty="0" err="1" smtClean="0"/>
              <a:t>volutpat</a:t>
            </a:r>
            <a:r>
              <a:rPr lang="en-US" dirty="0" smtClean="0"/>
              <a:t> </a:t>
            </a:r>
            <a:r>
              <a:rPr lang="en-US" dirty="0" err="1" smtClean="0"/>
              <a:t>nec</a:t>
            </a:r>
            <a:r>
              <a:rPr lang="en-US" dirty="0" smtClean="0"/>
              <a:t> </a:t>
            </a:r>
            <a:r>
              <a:rPr lang="en-US" dirty="0" err="1" smtClean="0"/>
              <a:t>risus</a:t>
            </a:r>
            <a:r>
              <a:rPr lang="en-US" dirty="0" smtClean="0"/>
              <a:t> </a:t>
            </a:r>
            <a:r>
              <a:rPr lang="en-US" dirty="0" err="1" smtClean="0"/>
              <a:t>eget</a:t>
            </a:r>
            <a:r>
              <a:rPr lang="en-US" dirty="0" smtClean="0"/>
              <a:t>, </a:t>
            </a:r>
            <a:r>
              <a:rPr lang="en-US" dirty="0" err="1" smtClean="0"/>
              <a:t>finibus</a:t>
            </a:r>
            <a:r>
              <a:rPr lang="en-US" dirty="0" smtClean="0"/>
              <a:t> </a:t>
            </a:r>
            <a:r>
              <a:rPr lang="en-US" dirty="0" err="1" smtClean="0"/>
              <a:t>lacinia</a:t>
            </a:r>
            <a:r>
              <a:rPr lang="en-US" dirty="0" smtClean="0"/>
              <a:t> ligula. </a:t>
            </a:r>
            <a:r>
              <a:rPr lang="en-US" dirty="0" err="1" smtClean="0"/>
              <a:t>Curabitur</a:t>
            </a:r>
            <a:r>
              <a:rPr lang="en-US" dirty="0" smtClean="0"/>
              <a:t> </a:t>
            </a:r>
            <a:r>
              <a:rPr lang="en-US" dirty="0" err="1" smtClean="0"/>
              <a:t>bibendum</a:t>
            </a:r>
            <a:r>
              <a:rPr lang="en-US" dirty="0" smtClean="0"/>
              <a:t> </a:t>
            </a:r>
            <a:r>
              <a:rPr lang="en-US" dirty="0" err="1" smtClean="0"/>
              <a:t>arcu</a:t>
            </a:r>
            <a:r>
              <a:rPr lang="en-US" dirty="0" smtClean="0"/>
              <a:t> sit </a:t>
            </a:r>
            <a:r>
              <a:rPr lang="en-US" dirty="0" err="1" smtClean="0"/>
              <a:t>amet</a:t>
            </a:r>
            <a:r>
              <a:rPr lang="en-US" dirty="0" smtClean="0"/>
              <a:t> </a:t>
            </a:r>
            <a:r>
              <a:rPr lang="en-US" dirty="0" err="1" smtClean="0"/>
              <a:t>faucibus</a:t>
            </a:r>
            <a:r>
              <a:rPr lang="en-US" dirty="0" smtClean="0"/>
              <a:t> </a:t>
            </a:r>
            <a:r>
              <a:rPr lang="en-US" dirty="0" err="1" smtClean="0"/>
              <a:t>posuere</a:t>
            </a:r>
            <a:r>
              <a:rPr lang="en-US" dirty="0" smtClean="0"/>
              <a:t>. </a:t>
            </a:r>
            <a:r>
              <a:rPr lang="en-US" dirty="0" err="1" smtClean="0"/>
              <a:t>Donec</a:t>
            </a:r>
            <a:r>
              <a:rPr lang="en-US" dirty="0" smtClean="0"/>
              <a:t> a </a:t>
            </a:r>
            <a:r>
              <a:rPr lang="en-US" dirty="0" err="1" smtClean="0"/>
              <a:t>est</a:t>
            </a:r>
            <a:r>
              <a:rPr lang="en-US" dirty="0" smtClean="0"/>
              <a:t> at </a:t>
            </a:r>
            <a:r>
              <a:rPr lang="en-US" dirty="0" err="1" smtClean="0"/>
              <a:t>arcu</a:t>
            </a:r>
            <a:r>
              <a:rPr lang="en-US" dirty="0" smtClean="0"/>
              <a:t> </a:t>
            </a:r>
            <a:r>
              <a:rPr lang="en-US" dirty="0" err="1" smtClean="0"/>
              <a:t>congue</a:t>
            </a:r>
            <a:r>
              <a:rPr lang="en-US" dirty="0" smtClean="0"/>
              <a:t> </a:t>
            </a:r>
            <a:r>
              <a:rPr lang="en-US" dirty="0" err="1" smtClean="0"/>
              <a:t>congue</a:t>
            </a:r>
            <a:r>
              <a:rPr lang="en-US" dirty="0" smtClean="0"/>
              <a:t> </a:t>
            </a:r>
            <a:r>
              <a:rPr lang="en-US" dirty="0" err="1" smtClean="0"/>
              <a:t>vel</a:t>
            </a:r>
            <a:r>
              <a:rPr lang="en-US" dirty="0" smtClean="0"/>
              <a:t> </a:t>
            </a:r>
            <a:r>
              <a:rPr lang="en-US" dirty="0" err="1" smtClean="0"/>
              <a:t>eget</a:t>
            </a:r>
            <a:r>
              <a:rPr lang="en-US" dirty="0" smtClean="0"/>
              <a:t> ex. </a:t>
            </a:r>
            <a:r>
              <a:rPr lang="en-US" dirty="0" err="1" smtClean="0"/>
              <a:t>Duis</a:t>
            </a:r>
            <a:r>
              <a:rPr lang="en-US" dirty="0" smtClean="0"/>
              <a:t> </a:t>
            </a:r>
            <a:r>
              <a:rPr lang="en-US" dirty="0" err="1" smtClean="0"/>
              <a:t>auctor</a:t>
            </a:r>
            <a:r>
              <a:rPr lang="en-US" dirty="0" smtClean="0"/>
              <a:t> </a:t>
            </a:r>
            <a:r>
              <a:rPr lang="en-US" dirty="0" err="1" smtClean="0"/>
              <a:t>lectus</a:t>
            </a:r>
            <a:r>
              <a:rPr lang="en-US" dirty="0" smtClean="0"/>
              <a:t> </a:t>
            </a:r>
            <a:r>
              <a:rPr lang="en-US" dirty="0" err="1" smtClean="0"/>
              <a:t>maximus</a:t>
            </a:r>
            <a:r>
              <a:rPr lang="en-US" dirty="0" smtClean="0"/>
              <a:t> </a:t>
            </a:r>
            <a:r>
              <a:rPr lang="en-US" dirty="0" err="1" smtClean="0"/>
              <a:t>sapien</a:t>
            </a:r>
            <a:r>
              <a:rPr lang="en-US" dirty="0" smtClean="0"/>
              <a:t> </a:t>
            </a:r>
            <a:r>
              <a:rPr lang="en-US" dirty="0" err="1" smtClean="0"/>
              <a:t>suscipit</a:t>
            </a:r>
            <a:r>
              <a:rPr lang="en-US" dirty="0" smtClean="0"/>
              <a:t> </a:t>
            </a:r>
            <a:r>
              <a:rPr lang="en-US" dirty="0" err="1" smtClean="0"/>
              <a:t>interdum</a:t>
            </a:r>
            <a:r>
              <a:rPr lang="en-US" dirty="0" smtClean="0"/>
              <a:t>.</a:t>
            </a:r>
          </a:p>
          <a:p>
            <a:pPr lvl="0"/>
            <a:endParaRPr lang="en-US" dirty="0" smtClean="0"/>
          </a:p>
          <a:p>
            <a:pPr lvl="0"/>
            <a:r>
              <a:rPr lang="en-US" dirty="0" err="1" smtClean="0"/>
              <a:t>Curabitur</a:t>
            </a:r>
            <a:r>
              <a:rPr lang="en-US" dirty="0" smtClean="0"/>
              <a:t> </a:t>
            </a:r>
            <a:r>
              <a:rPr lang="en-US" dirty="0" err="1" smtClean="0"/>
              <a:t>rhoncus</a:t>
            </a:r>
            <a:r>
              <a:rPr lang="en-US" dirty="0" smtClean="0"/>
              <a:t>, </a:t>
            </a:r>
            <a:r>
              <a:rPr lang="en-US" dirty="0" err="1" smtClean="0"/>
              <a:t>diam</a:t>
            </a:r>
            <a:r>
              <a:rPr lang="en-US" dirty="0" smtClean="0"/>
              <a:t> </a:t>
            </a:r>
            <a:r>
              <a:rPr lang="en-US" dirty="0" err="1" smtClean="0"/>
              <a:t>vel</a:t>
            </a:r>
            <a:r>
              <a:rPr lang="en-US" dirty="0" smtClean="0"/>
              <a:t> </a:t>
            </a:r>
            <a:r>
              <a:rPr lang="en-US" dirty="0" err="1" smtClean="0"/>
              <a:t>congue</a:t>
            </a:r>
            <a:r>
              <a:rPr lang="en-US" dirty="0" smtClean="0"/>
              <a:t> </a:t>
            </a:r>
            <a:r>
              <a:rPr lang="en-US" dirty="0" err="1" smtClean="0"/>
              <a:t>pulvinar</a:t>
            </a:r>
            <a:r>
              <a:rPr lang="en-US" dirty="0" smtClean="0"/>
              <a:t>, </a:t>
            </a:r>
            <a:r>
              <a:rPr lang="en-US" dirty="0" err="1" smtClean="0"/>
              <a:t>erat</a:t>
            </a:r>
            <a:r>
              <a:rPr lang="en-US" dirty="0" smtClean="0"/>
              <a:t> </a:t>
            </a:r>
            <a:r>
              <a:rPr lang="en-US" dirty="0" err="1" smtClean="0"/>
              <a:t>massa</a:t>
            </a:r>
            <a:r>
              <a:rPr lang="en-US" dirty="0" smtClean="0"/>
              <a:t> </a:t>
            </a:r>
            <a:r>
              <a:rPr lang="en-US" dirty="0" err="1" smtClean="0"/>
              <a:t>lacinia</a:t>
            </a:r>
            <a:r>
              <a:rPr lang="en-US" dirty="0" smtClean="0"/>
              <a:t> </a:t>
            </a:r>
            <a:r>
              <a:rPr lang="en-US" dirty="0" err="1" smtClean="0"/>
              <a:t>purus</a:t>
            </a:r>
            <a:r>
              <a:rPr lang="en-US" dirty="0" smtClean="0"/>
              <a:t>, in </a:t>
            </a:r>
            <a:r>
              <a:rPr lang="en-US" dirty="0" err="1" smtClean="0"/>
              <a:t>laoreet</a:t>
            </a:r>
            <a:r>
              <a:rPr lang="en-US" dirty="0" smtClean="0"/>
              <a:t> </a:t>
            </a:r>
            <a:r>
              <a:rPr lang="en-US" dirty="0" err="1" smtClean="0"/>
              <a:t>purus</a:t>
            </a:r>
            <a:r>
              <a:rPr lang="en-US" dirty="0" smtClean="0"/>
              <a:t> </a:t>
            </a:r>
            <a:r>
              <a:rPr lang="en-US" dirty="0" err="1" smtClean="0"/>
              <a:t>massa</a:t>
            </a:r>
            <a:r>
              <a:rPr lang="en-US" dirty="0" smtClean="0"/>
              <a:t> in </a:t>
            </a:r>
            <a:r>
              <a:rPr lang="en-US" dirty="0" err="1" smtClean="0"/>
              <a:t>nunc</a:t>
            </a:r>
            <a:r>
              <a:rPr lang="en-US" dirty="0" smtClean="0"/>
              <a:t>. </a:t>
            </a:r>
            <a:r>
              <a:rPr lang="en-US" dirty="0" err="1" smtClean="0"/>
              <a:t>Phasellus</a:t>
            </a:r>
            <a:r>
              <a:rPr lang="en-US" dirty="0" smtClean="0"/>
              <a:t> </a:t>
            </a:r>
            <a:r>
              <a:rPr lang="en-US" dirty="0" err="1" smtClean="0"/>
              <a:t>finibus</a:t>
            </a:r>
            <a:r>
              <a:rPr lang="en-US" dirty="0" smtClean="0"/>
              <a:t> </a:t>
            </a:r>
            <a:r>
              <a:rPr lang="en-US" dirty="0" err="1" smtClean="0"/>
              <a:t>malesuada</a:t>
            </a:r>
            <a:r>
              <a:rPr lang="en-US" dirty="0" smtClean="0"/>
              <a:t> </a:t>
            </a:r>
            <a:r>
              <a:rPr lang="en-US" dirty="0" err="1" smtClean="0"/>
              <a:t>lobortis</a:t>
            </a:r>
            <a:r>
              <a:rPr lang="en-US" dirty="0" smtClean="0"/>
              <a:t>. </a:t>
            </a:r>
            <a:r>
              <a:rPr lang="en-US" dirty="0" err="1" smtClean="0"/>
              <a:t>Sed</a:t>
            </a:r>
            <a:r>
              <a:rPr lang="en-US" dirty="0" smtClean="0"/>
              <a:t> </a:t>
            </a:r>
            <a:r>
              <a:rPr lang="en-US" dirty="0" err="1" smtClean="0"/>
              <a:t>quis</a:t>
            </a:r>
            <a:r>
              <a:rPr lang="en-US" dirty="0" smtClean="0"/>
              <a:t> </a:t>
            </a:r>
            <a:r>
              <a:rPr lang="en-US" dirty="0" err="1" smtClean="0"/>
              <a:t>tellus</a:t>
            </a:r>
            <a:r>
              <a:rPr lang="en-US" dirty="0" smtClean="0"/>
              <a:t> id </a:t>
            </a:r>
            <a:r>
              <a:rPr lang="en-US" dirty="0" err="1" smtClean="0"/>
              <a:t>nulla</a:t>
            </a:r>
            <a:r>
              <a:rPr lang="en-US" dirty="0" smtClean="0"/>
              <a:t> </a:t>
            </a:r>
            <a:r>
              <a:rPr lang="en-US" dirty="0" err="1" smtClean="0"/>
              <a:t>mollis</a:t>
            </a:r>
            <a:r>
              <a:rPr lang="en-US" dirty="0" smtClean="0"/>
              <a:t> </a:t>
            </a:r>
            <a:r>
              <a:rPr lang="en-US" dirty="0" err="1" smtClean="0"/>
              <a:t>iaculis</a:t>
            </a:r>
            <a:r>
              <a:rPr lang="en-US" dirty="0" smtClean="0"/>
              <a:t>. Nam </a:t>
            </a:r>
            <a:r>
              <a:rPr lang="en-US" dirty="0" err="1" smtClean="0"/>
              <a:t>nec</a:t>
            </a:r>
            <a:r>
              <a:rPr lang="en-US" dirty="0" smtClean="0"/>
              <a:t> </a:t>
            </a:r>
            <a:r>
              <a:rPr lang="en-US" dirty="0" err="1" smtClean="0"/>
              <a:t>auctor</a:t>
            </a:r>
            <a:r>
              <a:rPr lang="en-US" dirty="0" smtClean="0"/>
              <a:t> </a:t>
            </a:r>
            <a:r>
              <a:rPr lang="en-US" dirty="0" err="1" smtClean="0"/>
              <a:t>arcu</a:t>
            </a:r>
            <a:r>
              <a:rPr lang="en-US" dirty="0" smtClean="0"/>
              <a:t>. </a:t>
            </a:r>
            <a:r>
              <a:rPr lang="en-US" dirty="0" err="1" smtClean="0"/>
              <a:t>Aenean</a:t>
            </a:r>
            <a:r>
              <a:rPr lang="en-US" dirty="0" smtClean="0"/>
              <a:t> </a:t>
            </a:r>
            <a:r>
              <a:rPr lang="en-US" dirty="0" err="1" smtClean="0"/>
              <a:t>molestie</a:t>
            </a:r>
            <a:r>
              <a:rPr lang="en-US" dirty="0" smtClean="0"/>
              <a:t> lacus </a:t>
            </a:r>
            <a:r>
              <a:rPr lang="en-US" dirty="0" err="1" smtClean="0"/>
              <a:t>ut</a:t>
            </a:r>
            <a:r>
              <a:rPr lang="en-US" dirty="0" smtClean="0"/>
              <a:t> </a:t>
            </a:r>
            <a:r>
              <a:rPr lang="en-US" dirty="0" err="1" smtClean="0"/>
              <a:t>urna</a:t>
            </a:r>
            <a:r>
              <a:rPr lang="en-US" dirty="0" smtClean="0"/>
              <a:t> </a:t>
            </a:r>
            <a:r>
              <a:rPr lang="en-US" dirty="0" err="1" smtClean="0"/>
              <a:t>accumsan</a:t>
            </a:r>
            <a:r>
              <a:rPr lang="en-US" dirty="0" smtClean="0"/>
              <a:t>, a </a:t>
            </a:r>
            <a:r>
              <a:rPr lang="en-US" dirty="0" err="1" smtClean="0"/>
              <a:t>rhoncus</a:t>
            </a:r>
            <a:r>
              <a:rPr lang="en-US" dirty="0" smtClean="0"/>
              <a:t> </a:t>
            </a:r>
            <a:r>
              <a:rPr lang="en-US" dirty="0" err="1" smtClean="0"/>
              <a:t>orci</a:t>
            </a:r>
            <a:r>
              <a:rPr lang="en-US" dirty="0" smtClean="0"/>
              <a:t> </a:t>
            </a:r>
            <a:r>
              <a:rPr lang="en-US" dirty="0" err="1" smtClean="0"/>
              <a:t>rhoncus</a:t>
            </a:r>
            <a:r>
              <a:rPr lang="en-US" dirty="0" smtClean="0"/>
              <a:t>. </a:t>
            </a:r>
            <a:r>
              <a:rPr lang="en-US" dirty="0" err="1" smtClean="0"/>
              <a:t>Fusce</a:t>
            </a:r>
            <a:r>
              <a:rPr lang="en-US" dirty="0" smtClean="0"/>
              <a:t> </a:t>
            </a:r>
            <a:r>
              <a:rPr lang="en-US" dirty="0" err="1" smtClean="0"/>
              <a:t>orci</a:t>
            </a:r>
            <a:r>
              <a:rPr lang="en-US" dirty="0" smtClean="0"/>
              <a:t> </a:t>
            </a:r>
            <a:r>
              <a:rPr lang="en-US" dirty="0" err="1" smtClean="0"/>
              <a:t>velit</a:t>
            </a:r>
            <a:r>
              <a:rPr lang="en-US" dirty="0" smtClean="0"/>
              <a:t>, </a:t>
            </a:r>
            <a:r>
              <a:rPr lang="en-US" dirty="0" err="1" smtClean="0"/>
              <a:t>euismod</a:t>
            </a:r>
            <a:r>
              <a:rPr lang="en-US" dirty="0" smtClean="0"/>
              <a:t> </a:t>
            </a:r>
            <a:r>
              <a:rPr lang="en-US" dirty="0" err="1" smtClean="0"/>
              <a:t>quis</a:t>
            </a:r>
            <a:r>
              <a:rPr lang="en-US" dirty="0" smtClean="0"/>
              <a:t> </a:t>
            </a:r>
            <a:r>
              <a:rPr lang="en-US" dirty="0" err="1" smtClean="0"/>
              <a:t>pulvinar</a:t>
            </a:r>
            <a:r>
              <a:rPr lang="en-US" dirty="0" smtClean="0"/>
              <a:t> ac, </a:t>
            </a:r>
            <a:r>
              <a:rPr lang="en-US" dirty="0" err="1" smtClean="0"/>
              <a:t>ultrices</a:t>
            </a:r>
            <a:r>
              <a:rPr lang="en-US" dirty="0" smtClean="0"/>
              <a:t> </a:t>
            </a:r>
            <a:r>
              <a:rPr lang="en-US" dirty="0" err="1" smtClean="0"/>
              <a:t>vel</a:t>
            </a:r>
            <a:r>
              <a:rPr lang="en-US" dirty="0" smtClean="0"/>
              <a:t> dui. </a:t>
            </a:r>
            <a:r>
              <a:rPr lang="en-US" dirty="0" err="1" smtClean="0"/>
              <a:t>Praesent</a:t>
            </a:r>
            <a:r>
              <a:rPr lang="en-US" dirty="0" smtClean="0"/>
              <a:t> </a:t>
            </a:r>
            <a:r>
              <a:rPr lang="en-US" dirty="0" err="1" smtClean="0"/>
              <a:t>commodo</a:t>
            </a:r>
            <a:r>
              <a:rPr lang="en-US" dirty="0" smtClean="0"/>
              <a:t>, </a:t>
            </a:r>
            <a:r>
              <a:rPr lang="en-US" dirty="0" err="1" smtClean="0"/>
              <a:t>odio</a:t>
            </a:r>
            <a:r>
              <a:rPr lang="en-US" dirty="0" smtClean="0"/>
              <a:t> </a:t>
            </a:r>
            <a:r>
              <a:rPr lang="en-US" dirty="0" err="1" smtClean="0"/>
              <a:t>eu</a:t>
            </a:r>
            <a:r>
              <a:rPr lang="en-US" dirty="0" smtClean="0"/>
              <a:t> </a:t>
            </a:r>
            <a:r>
              <a:rPr lang="en-US" dirty="0" err="1" smtClean="0"/>
              <a:t>ullamcorper</a:t>
            </a:r>
            <a:r>
              <a:rPr lang="en-US" dirty="0" smtClean="0"/>
              <a:t> </a:t>
            </a:r>
            <a:r>
              <a:rPr lang="en-US" dirty="0" err="1" smtClean="0"/>
              <a:t>eleifend</a:t>
            </a:r>
            <a:r>
              <a:rPr lang="en-US" dirty="0" smtClean="0"/>
              <a:t>, magna </a:t>
            </a:r>
            <a:r>
              <a:rPr lang="en-US" dirty="0" err="1" smtClean="0"/>
              <a:t>metus</a:t>
            </a:r>
            <a:r>
              <a:rPr lang="en-US" dirty="0" smtClean="0"/>
              <a:t> </a:t>
            </a:r>
            <a:r>
              <a:rPr lang="en-US" dirty="0" err="1" smtClean="0"/>
              <a:t>euismod</a:t>
            </a:r>
            <a:r>
              <a:rPr lang="en-US" dirty="0" smtClean="0"/>
              <a:t> </a:t>
            </a:r>
            <a:r>
              <a:rPr lang="en-US" dirty="0" err="1" smtClean="0"/>
              <a:t>elit</a:t>
            </a:r>
            <a:r>
              <a:rPr lang="en-US" dirty="0" smtClean="0"/>
              <a:t>, in </a:t>
            </a:r>
            <a:r>
              <a:rPr lang="en-US" dirty="0" err="1" smtClean="0"/>
              <a:t>porttitor</a:t>
            </a:r>
            <a:r>
              <a:rPr lang="en-US" dirty="0" smtClean="0"/>
              <a:t> </a:t>
            </a:r>
            <a:r>
              <a:rPr lang="en-US" dirty="0" err="1" smtClean="0"/>
              <a:t>urna</a:t>
            </a:r>
            <a:r>
              <a:rPr lang="en-US" dirty="0" smtClean="0"/>
              <a:t> </a:t>
            </a:r>
            <a:r>
              <a:rPr lang="en-US" dirty="0" err="1" smtClean="0"/>
              <a:t>nisl</a:t>
            </a:r>
            <a:r>
              <a:rPr lang="en-US" dirty="0" smtClean="0"/>
              <a:t> </a:t>
            </a:r>
            <a:r>
              <a:rPr lang="en-US" dirty="0" err="1" smtClean="0"/>
              <a:t>ut</a:t>
            </a:r>
            <a:r>
              <a:rPr lang="en-US" dirty="0" smtClean="0"/>
              <a:t> </a:t>
            </a:r>
            <a:r>
              <a:rPr lang="en-US" dirty="0" err="1" smtClean="0"/>
              <a:t>nulla</a:t>
            </a:r>
            <a:r>
              <a:rPr lang="en-US" dirty="0" smtClean="0"/>
              <a:t>. </a:t>
            </a:r>
            <a:r>
              <a:rPr lang="en-US" dirty="0" err="1" smtClean="0"/>
              <a:t>Donec</a:t>
            </a:r>
            <a:r>
              <a:rPr lang="en-US" dirty="0" smtClean="0"/>
              <a:t> </a:t>
            </a:r>
            <a:r>
              <a:rPr lang="en-US" dirty="0" err="1" smtClean="0"/>
              <a:t>accumsan</a:t>
            </a:r>
            <a:r>
              <a:rPr lang="en-US" dirty="0" smtClean="0"/>
              <a:t> </a:t>
            </a:r>
            <a:r>
              <a:rPr lang="en-US" dirty="0" err="1" smtClean="0"/>
              <a:t>egestas</a:t>
            </a:r>
            <a:r>
              <a:rPr lang="en-US" dirty="0" smtClean="0"/>
              <a:t> </a:t>
            </a:r>
            <a:r>
              <a:rPr lang="en-US" dirty="0" err="1" smtClean="0"/>
              <a:t>nulla</a:t>
            </a:r>
            <a:r>
              <a:rPr lang="en-US" dirty="0" smtClean="0"/>
              <a:t>, </a:t>
            </a:r>
            <a:r>
              <a:rPr lang="en-US" dirty="0" err="1" smtClean="0"/>
              <a:t>ut</a:t>
            </a:r>
            <a:r>
              <a:rPr lang="en-US" dirty="0" smtClean="0"/>
              <a:t> </a:t>
            </a:r>
            <a:r>
              <a:rPr lang="en-US" dirty="0" err="1" smtClean="0"/>
              <a:t>sollicitudin</a:t>
            </a:r>
            <a:r>
              <a:rPr lang="en-US" dirty="0" smtClean="0"/>
              <a:t> </a:t>
            </a:r>
            <a:r>
              <a:rPr lang="en-US" dirty="0" err="1" smtClean="0"/>
              <a:t>nulla</a:t>
            </a:r>
            <a:r>
              <a:rPr lang="en-US" dirty="0" smtClean="0"/>
              <a:t> </a:t>
            </a:r>
            <a:r>
              <a:rPr lang="en-US" dirty="0" err="1" smtClean="0"/>
              <a:t>lacinia</a:t>
            </a:r>
            <a:r>
              <a:rPr lang="en-US" dirty="0" smtClean="0"/>
              <a:t> ac. </a:t>
            </a:r>
          </a:p>
          <a:p>
            <a:pPr lvl="0"/>
            <a:endParaRPr lang="en-US" dirty="0" smtClean="0"/>
          </a:p>
          <a:p>
            <a:pPr lvl="0"/>
            <a:r>
              <a:rPr lang="en-US" dirty="0" err="1" smtClean="0"/>
              <a:t>Pellentesque</a:t>
            </a:r>
            <a:r>
              <a:rPr lang="en-US" dirty="0" smtClean="0"/>
              <a:t> </a:t>
            </a:r>
            <a:r>
              <a:rPr lang="en-US" dirty="0" err="1" smtClean="0"/>
              <a:t>felis</a:t>
            </a:r>
            <a:r>
              <a:rPr lang="en-US" dirty="0" smtClean="0"/>
              <a:t> </a:t>
            </a:r>
            <a:r>
              <a:rPr lang="en-US" dirty="0" err="1" smtClean="0"/>
              <a:t>est</a:t>
            </a:r>
            <a:r>
              <a:rPr lang="en-US" dirty="0" smtClean="0"/>
              <a:t>, </a:t>
            </a:r>
            <a:r>
              <a:rPr lang="en-US" dirty="0" err="1" smtClean="0"/>
              <a:t>tincidunt</a:t>
            </a:r>
            <a:r>
              <a:rPr lang="en-US" dirty="0" smtClean="0"/>
              <a:t> et </a:t>
            </a:r>
            <a:r>
              <a:rPr lang="en-US" dirty="0" err="1" smtClean="0"/>
              <a:t>suscipit</a:t>
            </a:r>
            <a:r>
              <a:rPr lang="en-US" dirty="0" smtClean="0"/>
              <a:t> id, </a:t>
            </a:r>
            <a:r>
              <a:rPr lang="en-US" dirty="0" err="1" smtClean="0"/>
              <a:t>rutrum</a:t>
            </a:r>
            <a:r>
              <a:rPr lang="en-US" dirty="0" smtClean="0"/>
              <a:t> at </a:t>
            </a:r>
            <a:r>
              <a:rPr lang="en-US" dirty="0" err="1" smtClean="0"/>
              <a:t>odio</a:t>
            </a:r>
            <a:r>
              <a:rPr lang="en-US" dirty="0" smtClean="0"/>
              <a:t>. </a:t>
            </a:r>
            <a:r>
              <a:rPr lang="en-US" dirty="0" err="1" smtClean="0"/>
              <a:t>Sed</a:t>
            </a:r>
            <a:r>
              <a:rPr lang="en-US" dirty="0" smtClean="0"/>
              <a:t> </a:t>
            </a:r>
            <a:r>
              <a:rPr lang="en-US" dirty="0" err="1" smtClean="0"/>
              <a:t>fringilla</a:t>
            </a:r>
            <a:r>
              <a:rPr lang="en-US" dirty="0" smtClean="0"/>
              <a:t> </a:t>
            </a:r>
            <a:r>
              <a:rPr lang="en-US" dirty="0" err="1" smtClean="0"/>
              <a:t>porttitor</a:t>
            </a:r>
            <a:r>
              <a:rPr lang="en-US" dirty="0" smtClean="0"/>
              <a:t> </a:t>
            </a:r>
            <a:r>
              <a:rPr lang="en-US" dirty="0" err="1" smtClean="0"/>
              <a:t>ipsum</a:t>
            </a:r>
            <a:r>
              <a:rPr lang="en-US" dirty="0" smtClean="0"/>
              <a:t>. </a:t>
            </a:r>
            <a:r>
              <a:rPr lang="en-US" dirty="0" err="1" smtClean="0"/>
              <a:t>Morbi</a:t>
            </a:r>
            <a:r>
              <a:rPr lang="en-US" dirty="0" smtClean="0"/>
              <a:t> </a:t>
            </a:r>
            <a:r>
              <a:rPr lang="en-US" dirty="0" err="1" smtClean="0"/>
              <a:t>cursus</a:t>
            </a:r>
            <a:r>
              <a:rPr lang="en-US" dirty="0" smtClean="0"/>
              <a:t> </a:t>
            </a:r>
            <a:r>
              <a:rPr lang="en-US" dirty="0" err="1" smtClean="0"/>
              <a:t>massa</a:t>
            </a:r>
            <a:r>
              <a:rPr lang="en-US" dirty="0" smtClean="0"/>
              <a:t> </a:t>
            </a:r>
            <a:r>
              <a:rPr lang="en-US" dirty="0" err="1" smtClean="0"/>
              <a:t>eget</a:t>
            </a:r>
            <a:r>
              <a:rPr lang="en-US" dirty="0" smtClean="0"/>
              <a:t> </a:t>
            </a:r>
            <a:r>
              <a:rPr lang="en-US" dirty="0" err="1" smtClean="0"/>
              <a:t>arcu</a:t>
            </a:r>
            <a:r>
              <a:rPr lang="en-US" dirty="0" smtClean="0"/>
              <a:t> </a:t>
            </a:r>
            <a:r>
              <a:rPr lang="en-US" dirty="0" err="1" smtClean="0"/>
              <a:t>hendrerit</a:t>
            </a:r>
            <a:r>
              <a:rPr lang="en-US" dirty="0" smtClean="0"/>
              <a:t> </a:t>
            </a:r>
            <a:r>
              <a:rPr lang="en-US" dirty="0" err="1" smtClean="0"/>
              <a:t>eleifend</a:t>
            </a:r>
            <a:r>
              <a:rPr lang="en-US" dirty="0" smtClean="0"/>
              <a:t>. </a:t>
            </a:r>
            <a:r>
              <a:rPr lang="en-US" dirty="0" err="1" smtClean="0"/>
              <a:t>Morbi</a:t>
            </a:r>
            <a:r>
              <a:rPr lang="en-US" dirty="0" smtClean="0"/>
              <a:t> sit </a:t>
            </a:r>
            <a:r>
              <a:rPr lang="en-US" dirty="0" err="1" smtClean="0"/>
              <a:t>amet</a:t>
            </a:r>
            <a:r>
              <a:rPr lang="en-US" dirty="0" smtClean="0"/>
              <a:t> </a:t>
            </a:r>
            <a:r>
              <a:rPr lang="en-US" dirty="0" err="1" smtClean="0"/>
              <a:t>accumsan</a:t>
            </a:r>
            <a:r>
              <a:rPr lang="en-US" dirty="0" smtClean="0"/>
              <a:t> dui, </a:t>
            </a:r>
            <a:r>
              <a:rPr lang="en-US" dirty="0" err="1" smtClean="0"/>
              <a:t>vel</a:t>
            </a:r>
            <a:r>
              <a:rPr lang="en-US" dirty="0" smtClean="0"/>
              <a:t> tempus </a:t>
            </a:r>
            <a:r>
              <a:rPr lang="en-US" dirty="0" err="1" smtClean="0"/>
              <a:t>urna</a:t>
            </a:r>
            <a:r>
              <a:rPr lang="en-US" dirty="0" smtClean="0"/>
              <a:t>. </a:t>
            </a:r>
            <a:r>
              <a:rPr lang="en-US" dirty="0" err="1" smtClean="0"/>
              <a:t>Cras</a:t>
            </a:r>
            <a:r>
              <a:rPr lang="en-US" dirty="0" smtClean="0"/>
              <a:t> in </a:t>
            </a:r>
            <a:r>
              <a:rPr lang="en-US" dirty="0" err="1" smtClean="0"/>
              <a:t>sapien</a:t>
            </a:r>
            <a:r>
              <a:rPr lang="en-US" dirty="0" smtClean="0"/>
              <a:t> at </a:t>
            </a:r>
            <a:r>
              <a:rPr lang="en-US" dirty="0" err="1" smtClean="0"/>
              <a:t>justo</a:t>
            </a:r>
            <a:r>
              <a:rPr lang="en-US" dirty="0" smtClean="0"/>
              <a:t> </a:t>
            </a:r>
            <a:r>
              <a:rPr lang="en-US" dirty="0" err="1" smtClean="0"/>
              <a:t>convallis</a:t>
            </a:r>
            <a:r>
              <a:rPr lang="en-US" dirty="0" smtClean="0"/>
              <a:t> </a:t>
            </a:r>
            <a:r>
              <a:rPr lang="en-US" dirty="0" err="1" smtClean="0"/>
              <a:t>lacinia</a:t>
            </a:r>
            <a:r>
              <a:rPr lang="en-US" dirty="0" smtClean="0"/>
              <a:t> et in </a:t>
            </a:r>
            <a:r>
              <a:rPr lang="en-US" dirty="0" err="1" smtClean="0"/>
              <a:t>felis</a:t>
            </a:r>
            <a:r>
              <a:rPr lang="en-US" dirty="0" smtClean="0"/>
              <a:t>. </a:t>
            </a:r>
            <a:r>
              <a:rPr lang="en-US" dirty="0" err="1" smtClean="0"/>
              <a:t>Vestibulum</a:t>
            </a:r>
            <a:r>
              <a:rPr lang="en-US" dirty="0" smtClean="0"/>
              <a:t> </a:t>
            </a:r>
            <a:r>
              <a:rPr lang="en-US" dirty="0" err="1" smtClean="0"/>
              <a:t>luctus</a:t>
            </a:r>
            <a:r>
              <a:rPr lang="en-US" dirty="0" smtClean="0"/>
              <a:t>, </a:t>
            </a:r>
            <a:r>
              <a:rPr lang="en-US" dirty="0" err="1" smtClean="0"/>
              <a:t>odio</a:t>
            </a:r>
            <a:r>
              <a:rPr lang="en-US" dirty="0" smtClean="0"/>
              <a:t> non </a:t>
            </a:r>
            <a:r>
              <a:rPr lang="en-US" dirty="0" err="1" smtClean="0"/>
              <a:t>accumsan</a:t>
            </a:r>
            <a:r>
              <a:rPr lang="en-US" dirty="0" smtClean="0"/>
              <a:t> </a:t>
            </a:r>
            <a:r>
              <a:rPr lang="en-US" dirty="0" err="1" smtClean="0"/>
              <a:t>eleifend</a:t>
            </a:r>
            <a:r>
              <a:rPr lang="en-US" dirty="0" smtClean="0"/>
              <a:t>, </a:t>
            </a:r>
            <a:r>
              <a:rPr lang="en-US" dirty="0" err="1" smtClean="0"/>
              <a:t>lectus</a:t>
            </a:r>
            <a:r>
              <a:rPr lang="en-US" dirty="0" smtClean="0"/>
              <a:t> </a:t>
            </a:r>
            <a:r>
              <a:rPr lang="en-US" dirty="0" err="1" smtClean="0"/>
              <a:t>metus</a:t>
            </a:r>
            <a:r>
              <a:rPr lang="en-US" dirty="0" smtClean="0"/>
              <a:t> </a:t>
            </a:r>
            <a:r>
              <a:rPr lang="en-US" dirty="0" err="1" smtClean="0"/>
              <a:t>rutrum</a:t>
            </a:r>
            <a:r>
              <a:rPr lang="en-US" dirty="0" smtClean="0"/>
              <a:t> </a:t>
            </a:r>
            <a:r>
              <a:rPr lang="en-US" dirty="0" err="1" smtClean="0"/>
              <a:t>orci</a:t>
            </a:r>
            <a:r>
              <a:rPr lang="en-US" dirty="0" smtClean="0"/>
              <a:t>, </a:t>
            </a:r>
            <a:r>
              <a:rPr lang="en-US" dirty="0" err="1" smtClean="0"/>
              <a:t>quis</a:t>
            </a:r>
            <a:r>
              <a:rPr lang="en-US" dirty="0" smtClean="0"/>
              <a:t> </a:t>
            </a:r>
            <a:r>
              <a:rPr lang="en-US" dirty="0" err="1" smtClean="0"/>
              <a:t>molestie</a:t>
            </a:r>
            <a:r>
              <a:rPr lang="en-US" dirty="0" smtClean="0"/>
              <a:t> </a:t>
            </a:r>
            <a:r>
              <a:rPr lang="en-US" dirty="0" err="1" smtClean="0"/>
              <a:t>enim</a:t>
            </a:r>
            <a:r>
              <a:rPr lang="en-US" dirty="0" smtClean="0"/>
              <a:t> </a:t>
            </a:r>
            <a:r>
              <a:rPr lang="en-US" dirty="0" err="1" smtClean="0"/>
              <a:t>augue</a:t>
            </a:r>
            <a:r>
              <a:rPr lang="en-US" dirty="0" smtClean="0"/>
              <a:t> in </a:t>
            </a:r>
            <a:r>
              <a:rPr lang="en-US" dirty="0" err="1" smtClean="0"/>
              <a:t>lorem</a:t>
            </a:r>
            <a:r>
              <a:rPr lang="en-US" dirty="0" smtClean="0"/>
              <a:t>. </a:t>
            </a:r>
            <a:r>
              <a:rPr lang="en-US" dirty="0" err="1" smtClean="0"/>
              <a:t>Vestibulum</a:t>
            </a:r>
            <a:r>
              <a:rPr lang="en-US" dirty="0" smtClean="0"/>
              <a:t> </a:t>
            </a:r>
            <a:r>
              <a:rPr lang="en-US" dirty="0" err="1" smtClean="0"/>
              <a:t>volutpat</a:t>
            </a:r>
            <a:r>
              <a:rPr lang="en-US" dirty="0" smtClean="0"/>
              <a:t> </a:t>
            </a:r>
            <a:r>
              <a:rPr lang="en-US" dirty="0" err="1" smtClean="0"/>
              <a:t>sagittis</a:t>
            </a:r>
            <a:r>
              <a:rPr lang="en-US" dirty="0" smtClean="0"/>
              <a:t> quam </a:t>
            </a:r>
            <a:r>
              <a:rPr lang="en-US" dirty="0" err="1" smtClean="0"/>
              <a:t>varius</a:t>
            </a:r>
            <a:r>
              <a:rPr lang="en-US" dirty="0" smtClean="0"/>
              <a:t> </a:t>
            </a:r>
            <a:r>
              <a:rPr lang="en-US" dirty="0" err="1" smtClean="0"/>
              <a:t>facilisis</a:t>
            </a:r>
            <a:r>
              <a:rPr lang="en-US" dirty="0" smtClean="0"/>
              <a:t>.</a:t>
            </a:r>
          </a:p>
          <a:p>
            <a:pPr lvl="0"/>
            <a:r>
              <a:rPr lang="en-US" dirty="0" err="1" smtClean="0"/>
              <a:t>Donec</a:t>
            </a:r>
            <a:r>
              <a:rPr lang="en-US" dirty="0" smtClean="0"/>
              <a:t> ligula </a:t>
            </a:r>
            <a:r>
              <a:rPr lang="en-US" dirty="0" err="1" smtClean="0"/>
              <a:t>diam</a:t>
            </a:r>
            <a:r>
              <a:rPr lang="en-US" dirty="0" smtClean="0"/>
              <a:t>, </a:t>
            </a:r>
            <a:r>
              <a:rPr lang="en-US" dirty="0" err="1" smtClean="0"/>
              <a:t>tincidunt</a:t>
            </a:r>
            <a:r>
              <a:rPr lang="en-US" dirty="0" smtClean="0"/>
              <a:t> id </a:t>
            </a:r>
            <a:r>
              <a:rPr lang="en-US" dirty="0" err="1" smtClean="0"/>
              <a:t>nisl</a:t>
            </a:r>
            <a:r>
              <a:rPr lang="en-US" dirty="0" smtClean="0"/>
              <a:t> </a:t>
            </a:r>
            <a:r>
              <a:rPr lang="en-US" dirty="0" err="1" smtClean="0"/>
              <a:t>vel</a:t>
            </a:r>
            <a:r>
              <a:rPr lang="en-US" dirty="0" smtClean="0"/>
              <a:t>, </a:t>
            </a:r>
            <a:r>
              <a:rPr lang="en-US" dirty="0" err="1" smtClean="0"/>
              <a:t>accumsan</a:t>
            </a:r>
            <a:r>
              <a:rPr lang="en-US" dirty="0" smtClean="0"/>
              <a:t> </a:t>
            </a:r>
            <a:r>
              <a:rPr lang="en-US" dirty="0" err="1" smtClean="0"/>
              <a:t>placerat</a:t>
            </a:r>
            <a:r>
              <a:rPr lang="en-US" dirty="0" smtClean="0"/>
              <a:t> </a:t>
            </a:r>
            <a:r>
              <a:rPr lang="en-US" dirty="0" err="1" smtClean="0"/>
              <a:t>velit</a:t>
            </a:r>
            <a:r>
              <a:rPr lang="en-US" dirty="0" smtClean="0"/>
              <a:t>. </a:t>
            </a:r>
            <a:r>
              <a:rPr lang="en-US" dirty="0" err="1" smtClean="0"/>
              <a:t>Nullam</a:t>
            </a:r>
            <a:r>
              <a:rPr lang="en-US" dirty="0" smtClean="0"/>
              <a:t> </a:t>
            </a:r>
            <a:r>
              <a:rPr lang="en-US" dirty="0" err="1" smtClean="0"/>
              <a:t>sagittis</a:t>
            </a:r>
            <a:r>
              <a:rPr lang="en-US" dirty="0" smtClean="0"/>
              <a:t> </a:t>
            </a:r>
            <a:r>
              <a:rPr lang="en-US" dirty="0" err="1" smtClean="0"/>
              <a:t>feugiat</a:t>
            </a:r>
            <a:r>
              <a:rPr lang="en-US" dirty="0" smtClean="0"/>
              <a:t> </a:t>
            </a:r>
            <a:r>
              <a:rPr lang="en-US" dirty="0" err="1" smtClean="0"/>
              <a:t>erat</a:t>
            </a:r>
            <a:r>
              <a:rPr lang="en-US" dirty="0" smtClean="0"/>
              <a:t>, </a:t>
            </a:r>
            <a:r>
              <a:rPr lang="en-US" dirty="0" err="1" smtClean="0"/>
              <a:t>vel</a:t>
            </a:r>
            <a:r>
              <a:rPr lang="en-US" dirty="0" smtClean="0"/>
              <a:t> </a:t>
            </a:r>
            <a:r>
              <a:rPr lang="en-US" dirty="0" err="1" smtClean="0"/>
              <a:t>vestibulum</a:t>
            </a:r>
            <a:r>
              <a:rPr lang="en-US" dirty="0" smtClean="0"/>
              <a:t> </a:t>
            </a:r>
            <a:r>
              <a:rPr lang="en-US" dirty="0" err="1" smtClean="0"/>
              <a:t>lorem</a:t>
            </a:r>
            <a:r>
              <a:rPr lang="en-US" dirty="0" smtClean="0"/>
              <a:t> </a:t>
            </a:r>
            <a:r>
              <a:rPr lang="en-US" dirty="0" err="1" smtClean="0"/>
              <a:t>facilisis</a:t>
            </a:r>
            <a:r>
              <a:rPr lang="en-US" dirty="0" smtClean="0"/>
              <a:t> vitae. </a:t>
            </a:r>
            <a:r>
              <a:rPr lang="en-US" dirty="0" err="1" smtClean="0"/>
              <a:t>Duis</a:t>
            </a:r>
            <a:r>
              <a:rPr lang="en-US" dirty="0" smtClean="0"/>
              <a:t> </a:t>
            </a:r>
            <a:r>
              <a:rPr lang="en-US" dirty="0" err="1" smtClean="0"/>
              <a:t>molestie</a:t>
            </a:r>
            <a:r>
              <a:rPr lang="en-US" dirty="0" smtClean="0"/>
              <a:t> </a:t>
            </a:r>
            <a:r>
              <a:rPr lang="en-US" dirty="0" err="1" smtClean="0"/>
              <a:t>urna</a:t>
            </a:r>
            <a:r>
              <a:rPr lang="en-US" dirty="0" smtClean="0"/>
              <a:t> </a:t>
            </a:r>
            <a:r>
              <a:rPr lang="en-US" dirty="0" err="1" smtClean="0"/>
              <a:t>enim</a:t>
            </a:r>
            <a:r>
              <a:rPr lang="en-US" dirty="0" smtClean="0"/>
              <a:t>, </a:t>
            </a:r>
            <a:r>
              <a:rPr lang="en-US" dirty="0" err="1" smtClean="0"/>
              <a:t>vel</a:t>
            </a:r>
            <a:r>
              <a:rPr lang="en-US" dirty="0" smtClean="0"/>
              <a:t> </a:t>
            </a:r>
            <a:r>
              <a:rPr lang="en-US" dirty="0" err="1" smtClean="0"/>
              <a:t>scelerisque</a:t>
            </a:r>
            <a:r>
              <a:rPr lang="en-US" dirty="0" smtClean="0"/>
              <a:t> </a:t>
            </a:r>
            <a:r>
              <a:rPr lang="en-US" dirty="0" err="1" smtClean="0"/>
              <a:t>arcu</a:t>
            </a:r>
            <a:r>
              <a:rPr lang="en-US" dirty="0" smtClean="0"/>
              <a:t> </a:t>
            </a:r>
            <a:r>
              <a:rPr lang="en-US" dirty="0" err="1" smtClean="0"/>
              <a:t>feugiat</a:t>
            </a:r>
            <a:r>
              <a:rPr lang="en-US" dirty="0" smtClean="0"/>
              <a:t> </a:t>
            </a:r>
            <a:r>
              <a:rPr lang="en-US" dirty="0" err="1" smtClean="0"/>
              <a:t>eget</a:t>
            </a:r>
            <a:r>
              <a:rPr lang="en-US" dirty="0" smtClean="0"/>
              <a:t>. </a:t>
            </a:r>
            <a:r>
              <a:rPr lang="en-US" dirty="0" err="1" smtClean="0"/>
              <a:t>Curabitur</a:t>
            </a:r>
            <a:r>
              <a:rPr lang="en-US" dirty="0" smtClean="0"/>
              <a:t> </a:t>
            </a:r>
            <a:r>
              <a:rPr lang="en-US" dirty="0" err="1" smtClean="0"/>
              <a:t>lobortis</a:t>
            </a:r>
            <a:r>
              <a:rPr lang="en-US" dirty="0" smtClean="0"/>
              <a:t>, </a:t>
            </a:r>
            <a:r>
              <a:rPr lang="en-US" dirty="0" err="1" smtClean="0"/>
              <a:t>nulla</a:t>
            </a:r>
            <a:r>
              <a:rPr lang="en-US" dirty="0" smtClean="0"/>
              <a:t> </a:t>
            </a:r>
            <a:r>
              <a:rPr lang="en-US" dirty="0" err="1" smtClean="0"/>
              <a:t>vel</a:t>
            </a:r>
            <a:r>
              <a:rPr lang="en-US" dirty="0" smtClean="0"/>
              <a:t> </a:t>
            </a:r>
            <a:r>
              <a:rPr lang="en-US" dirty="0" err="1" smtClean="0"/>
              <a:t>dignissim</a:t>
            </a:r>
            <a:r>
              <a:rPr lang="en-US" dirty="0" smtClean="0"/>
              <a:t> </a:t>
            </a:r>
            <a:r>
              <a:rPr lang="en-US" dirty="0" err="1" smtClean="0"/>
              <a:t>consequat</a:t>
            </a:r>
            <a:r>
              <a:rPr lang="en-US" dirty="0" smtClean="0"/>
              <a:t>, </a:t>
            </a:r>
            <a:r>
              <a:rPr lang="en-US" dirty="0" err="1" smtClean="0"/>
              <a:t>odio</a:t>
            </a:r>
            <a:r>
              <a:rPr lang="en-US" dirty="0" smtClean="0"/>
              <a:t> </a:t>
            </a:r>
            <a:r>
              <a:rPr lang="en-US" dirty="0" err="1" smtClean="0"/>
              <a:t>libero</a:t>
            </a:r>
            <a:r>
              <a:rPr lang="en-US" dirty="0" smtClean="0"/>
              <a:t> </a:t>
            </a:r>
            <a:r>
              <a:rPr lang="en-US" dirty="0" err="1" smtClean="0"/>
              <a:t>pellentesque</a:t>
            </a:r>
            <a:r>
              <a:rPr lang="en-US" dirty="0" smtClean="0"/>
              <a:t> </a:t>
            </a:r>
            <a:r>
              <a:rPr lang="en-US" dirty="0" err="1" smtClean="0"/>
              <a:t>nunc</a:t>
            </a:r>
            <a:r>
              <a:rPr lang="en-US" dirty="0" smtClean="0"/>
              <a:t>, sit </a:t>
            </a:r>
            <a:r>
              <a:rPr lang="en-US" dirty="0" err="1" smtClean="0"/>
              <a:t>amet</a:t>
            </a:r>
            <a:r>
              <a:rPr lang="en-US" dirty="0" smtClean="0"/>
              <a:t> </a:t>
            </a:r>
            <a:r>
              <a:rPr lang="en-US" dirty="0" err="1" smtClean="0"/>
              <a:t>feugiat</a:t>
            </a:r>
            <a:r>
              <a:rPr lang="en-US" dirty="0" smtClean="0"/>
              <a:t> </a:t>
            </a:r>
            <a:r>
              <a:rPr lang="en-US" dirty="0" err="1" smtClean="0"/>
              <a:t>justo</a:t>
            </a:r>
            <a:r>
              <a:rPr lang="en-US" dirty="0" smtClean="0"/>
              <a:t> </a:t>
            </a:r>
            <a:r>
              <a:rPr lang="en-US" dirty="0" err="1" smtClean="0"/>
              <a:t>metus</a:t>
            </a:r>
            <a:r>
              <a:rPr lang="en-US" dirty="0" smtClean="0"/>
              <a:t> </a:t>
            </a:r>
            <a:r>
              <a:rPr lang="en-US" dirty="0" err="1" smtClean="0"/>
              <a:t>nec</a:t>
            </a:r>
            <a:r>
              <a:rPr lang="en-US" dirty="0" smtClean="0"/>
              <a:t> </a:t>
            </a:r>
            <a:r>
              <a:rPr lang="en-US" dirty="0" err="1" smtClean="0"/>
              <a:t>neque</a:t>
            </a:r>
            <a:r>
              <a:rPr lang="en-US" dirty="0" smtClean="0"/>
              <a:t>. </a:t>
            </a:r>
            <a:r>
              <a:rPr lang="en-US" dirty="0" err="1" smtClean="0"/>
              <a:t>Donec</a:t>
            </a:r>
            <a:r>
              <a:rPr lang="en-US" dirty="0" smtClean="0"/>
              <a:t> non ante ac </a:t>
            </a:r>
            <a:r>
              <a:rPr lang="en-US" dirty="0" err="1" smtClean="0"/>
              <a:t>orci</a:t>
            </a:r>
            <a:r>
              <a:rPr lang="en-US" dirty="0" smtClean="0"/>
              <a:t> </a:t>
            </a:r>
            <a:r>
              <a:rPr lang="en-US" dirty="0" err="1" smtClean="0"/>
              <a:t>elementum</a:t>
            </a:r>
            <a:r>
              <a:rPr lang="en-US" dirty="0" smtClean="0"/>
              <a:t> </a:t>
            </a:r>
            <a:r>
              <a:rPr lang="en-US" dirty="0" err="1" smtClean="0"/>
              <a:t>iaculis</a:t>
            </a:r>
            <a:r>
              <a:rPr lang="en-US" dirty="0" smtClean="0"/>
              <a:t> </a:t>
            </a:r>
            <a:r>
              <a:rPr lang="en-US" dirty="0" err="1" smtClean="0"/>
              <a:t>consequat</a:t>
            </a:r>
            <a:r>
              <a:rPr lang="en-US" dirty="0" smtClean="0"/>
              <a:t> in </a:t>
            </a:r>
            <a:r>
              <a:rPr lang="en-US" dirty="0" err="1" smtClean="0"/>
              <a:t>metus</a:t>
            </a:r>
            <a:r>
              <a:rPr lang="en-US" dirty="0" smtClean="0"/>
              <a:t>. </a:t>
            </a:r>
            <a:r>
              <a:rPr lang="en-US" dirty="0" err="1" smtClean="0"/>
              <a:t>Interdum</a:t>
            </a:r>
            <a:r>
              <a:rPr lang="en-US" dirty="0" smtClean="0"/>
              <a:t> et </a:t>
            </a:r>
            <a:r>
              <a:rPr lang="en-US" dirty="0" err="1" smtClean="0"/>
              <a:t>malesuada</a:t>
            </a:r>
            <a:r>
              <a:rPr lang="en-US" dirty="0" smtClean="0"/>
              <a:t> fames ac ante </a:t>
            </a:r>
            <a:r>
              <a:rPr lang="en-US" dirty="0" err="1" smtClean="0"/>
              <a:t>ipsum</a:t>
            </a:r>
            <a:r>
              <a:rPr lang="en-US" dirty="0" smtClean="0"/>
              <a:t> </a:t>
            </a:r>
            <a:r>
              <a:rPr lang="en-US" dirty="0" err="1" smtClean="0"/>
              <a:t>primis</a:t>
            </a:r>
            <a:r>
              <a:rPr lang="en-US" dirty="0" smtClean="0"/>
              <a:t> in </a:t>
            </a:r>
            <a:r>
              <a:rPr lang="en-US" dirty="0" err="1" smtClean="0"/>
              <a:t>faucibus</a:t>
            </a:r>
            <a:r>
              <a:rPr lang="en-US" dirty="0" smtClean="0"/>
              <a:t>. </a:t>
            </a:r>
            <a:r>
              <a:rPr lang="en-US" dirty="0" err="1" smtClean="0"/>
              <a:t>Mauris</a:t>
            </a:r>
            <a:r>
              <a:rPr lang="en-US" dirty="0" smtClean="0"/>
              <a:t> </a:t>
            </a:r>
            <a:r>
              <a:rPr lang="en-US" dirty="0" err="1" smtClean="0"/>
              <a:t>volutpat</a:t>
            </a:r>
            <a:r>
              <a:rPr lang="en-US" dirty="0" smtClean="0"/>
              <a:t> </a:t>
            </a:r>
            <a:r>
              <a:rPr lang="en-US" dirty="0" err="1" smtClean="0"/>
              <a:t>aliquet</a:t>
            </a:r>
            <a:r>
              <a:rPr lang="en-US" dirty="0" smtClean="0"/>
              <a:t> </a:t>
            </a:r>
            <a:r>
              <a:rPr lang="en-US" dirty="0" err="1" smtClean="0"/>
              <a:t>imperdiet</a:t>
            </a:r>
            <a:r>
              <a:rPr lang="en-US" dirty="0" smtClean="0"/>
              <a:t>. </a:t>
            </a:r>
            <a:r>
              <a:rPr lang="en-US" dirty="0" err="1" smtClean="0"/>
              <a:t>Suspendisse</a:t>
            </a:r>
            <a:r>
              <a:rPr lang="en-US" dirty="0" smtClean="0"/>
              <a:t> </a:t>
            </a:r>
            <a:r>
              <a:rPr lang="en-US" dirty="0" err="1" smtClean="0"/>
              <a:t>ultrices</a:t>
            </a:r>
            <a:r>
              <a:rPr lang="en-US" dirty="0" smtClean="0"/>
              <a:t> lacus id </a:t>
            </a:r>
            <a:r>
              <a:rPr lang="en-US" dirty="0" err="1" smtClean="0"/>
              <a:t>est</a:t>
            </a:r>
            <a:r>
              <a:rPr lang="en-US" dirty="0" smtClean="0"/>
              <a:t> </a:t>
            </a:r>
            <a:r>
              <a:rPr lang="en-US" dirty="0" err="1" smtClean="0"/>
              <a:t>viverra</a:t>
            </a:r>
            <a:r>
              <a:rPr lang="en-US" dirty="0" smtClean="0"/>
              <a:t>, at </a:t>
            </a:r>
            <a:r>
              <a:rPr lang="en-US" dirty="0" err="1" smtClean="0"/>
              <a:t>porttitor</a:t>
            </a:r>
            <a:r>
              <a:rPr lang="en-US" dirty="0" smtClean="0"/>
              <a:t> </a:t>
            </a:r>
            <a:r>
              <a:rPr lang="en-US" dirty="0" err="1" smtClean="0"/>
              <a:t>metus</a:t>
            </a:r>
            <a:r>
              <a:rPr lang="en-US" dirty="0" smtClean="0"/>
              <a:t> </a:t>
            </a:r>
            <a:r>
              <a:rPr lang="en-US" dirty="0" err="1" smtClean="0"/>
              <a:t>facilisis</a:t>
            </a:r>
            <a:r>
              <a:rPr lang="en-US" dirty="0" smtClean="0"/>
              <a:t>. </a:t>
            </a:r>
            <a:r>
              <a:rPr lang="en-US" dirty="0" err="1" smtClean="0"/>
              <a:t>Nullam</a:t>
            </a:r>
            <a:r>
              <a:rPr lang="en-US" dirty="0" smtClean="0"/>
              <a:t> dolor </a:t>
            </a:r>
            <a:r>
              <a:rPr lang="en-US" dirty="0" err="1" smtClean="0"/>
              <a:t>sapien</a:t>
            </a:r>
            <a:r>
              <a:rPr lang="en-US" dirty="0" smtClean="0"/>
              <a:t>, </a:t>
            </a:r>
            <a:r>
              <a:rPr lang="en-US" dirty="0" err="1" smtClean="0"/>
              <a:t>hendrerit</a:t>
            </a:r>
            <a:r>
              <a:rPr lang="en-US" dirty="0" smtClean="0"/>
              <a:t> sit </a:t>
            </a:r>
            <a:r>
              <a:rPr lang="en-US" dirty="0" err="1" smtClean="0"/>
              <a:t>amet</a:t>
            </a:r>
            <a:r>
              <a:rPr lang="en-US" dirty="0" smtClean="0"/>
              <a:t> </a:t>
            </a:r>
            <a:r>
              <a:rPr lang="en-US" dirty="0" err="1" smtClean="0"/>
              <a:t>tellus</a:t>
            </a:r>
            <a:r>
              <a:rPr lang="en-US" dirty="0" smtClean="0"/>
              <a:t> </a:t>
            </a:r>
            <a:r>
              <a:rPr lang="en-US" dirty="0" err="1" smtClean="0"/>
              <a:t>tristique</a:t>
            </a:r>
            <a:r>
              <a:rPr lang="en-US" dirty="0" smtClean="0"/>
              <a:t>, </a:t>
            </a:r>
            <a:r>
              <a:rPr lang="en-US" dirty="0" err="1" smtClean="0"/>
              <a:t>tempor</a:t>
            </a:r>
            <a:r>
              <a:rPr lang="en-US" dirty="0" smtClean="0"/>
              <a:t> </a:t>
            </a:r>
            <a:r>
              <a:rPr lang="en-US" dirty="0" err="1" smtClean="0"/>
              <a:t>iaculis</a:t>
            </a:r>
            <a:r>
              <a:rPr lang="en-US" dirty="0" smtClean="0"/>
              <a:t> </a:t>
            </a:r>
            <a:r>
              <a:rPr lang="en-US" dirty="0" err="1" smtClean="0"/>
              <a:t>urna</a:t>
            </a:r>
            <a:r>
              <a:rPr lang="en-US" dirty="0" smtClean="0"/>
              <a:t>. </a:t>
            </a:r>
            <a:r>
              <a:rPr lang="en-US" dirty="0" err="1" smtClean="0"/>
              <a:t>Nulla</a:t>
            </a:r>
            <a:r>
              <a:rPr lang="en-US" dirty="0" smtClean="0"/>
              <a:t> a </a:t>
            </a:r>
            <a:r>
              <a:rPr lang="en-US" dirty="0" err="1" smtClean="0"/>
              <a:t>aliquam</a:t>
            </a:r>
            <a:r>
              <a:rPr lang="en-US" dirty="0" smtClean="0"/>
              <a:t> magna. </a:t>
            </a:r>
            <a:r>
              <a:rPr lang="en-US" dirty="0" err="1" smtClean="0"/>
              <a:t>Donec</a:t>
            </a:r>
            <a:r>
              <a:rPr lang="en-US" dirty="0" smtClean="0"/>
              <a:t> </a:t>
            </a:r>
            <a:r>
              <a:rPr lang="en-US" dirty="0" err="1" smtClean="0"/>
              <a:t>eget</a:t>
            </a:r>
            <a:r>
              <a:rPr lang="en-US" dirty="0" smtClean="0"/>
              <a:t> </a:t>
            </a:r>
            <a:r>
              <a:rPr lang="en-US" dirty="0" err="1" smtClean="0"/>
              <a:t>felis</a:t>
            </a:r>
            <a:r>
              <a:rPr lang="en-US" dirty="0" smtClean="0"/>
              <a:t> in </a:t>
            </a:r>
            <a:r>
              <a:rPr lang="en-US" dirty="0" err="1" smtClean="0"/>
              <a:t>felis</a:t>
            </a:r>
            <a:r>
              <a:rPr lang="en-US" dirty="0" smtClean="0"/>
              <a:t> </a:t>
            </a:r>
            <a:r>
              <a:rPr lang="en-US" dirty="0" err="1" smtClean="0"/>
              <a:t>lacinia</a:t>
            </a:r>
            <a:r>
              <a:rPr lang="en-US" dirty="0" smtClean="0"/>
              <a:t> </a:t>
            </a:r>
            <a:r>
              <a:rPr lang="en-US" dirty="0" err="1" smtClean="0"/>
              <a:t>porttitor</a:t>
            </a:r>
            <a:r>
              <a:rPr lang="en-US" dirty="0" smtClean="0"/>
              <a:t>. </a:t>
            </a:r>
            <a:r>
              <a:rPr lang="en-US" dirty="0" err="1" smtClean="0"/>
              <a:t>Proin</a:t>
            </a:r>
            <a:r>
              <a:rPr lang="en-US" dirty="0" smtClean="0"/>
              <a:t> </a:t>
            </a:r>
            <a:r>
              <a:rPr lang="en-US" dirty="0" err="1" smtClean="0"/>
              <a:t>sollicitudin</a:t>
            </a:r>
            <a:r>
              <a:rPr lang="en-US" dirty="0" smtClean="0"/>
              <a:t> ante id </a:t>
            </a:r>
            <a:r>
              <a:rPr lang="en-US" dirty="0" err="1" smtClean="0"/>
              <a:t>nisl</a:t>
            </a:r>
            <a:r>
              <a:rPr lang="en-US" dirty="0" smtClean="0"/>
              <a:t> </a:t>
            </a:r>
            <a:r>
              <a:rPr lang="en-US" dirty="0" err="1" smtClean="0"/>
              <a:t>imperdiet</a:t>
            </a:r>
            <a:r>
              <a:rPr lang="en-US" dirty="0" smtClean="0"/>
              <a:t> </a:t>
            </a:r>
            <a:r>
              <a:rPr lang="en-US" dirty="0" err="1" smtClean="0"/>
              <a:t>euismod</a:t>
            </a:r>
            <a:r>
              <a:rPr lang="en-US" dirty="0" smtClean="0"/>
              <a:t>. </a:t>
            </a:r>
            <a:r>
              <a:rPr lang="en-US" dirty="0" err="1" smtClean="0"/>
              <a:t>Aenean</a:t>
            </a:r>
            <a:r>
              <a:rPr lang="en-US" dirty="0" smtClean="0"/>
              <a:t> </a:t>
            </a:r>
            <a:r>
              <a:rPr lang="en-US" dirty="0" err="1" smtClean="0"/>
              <a:t>vestibulum</a:t>
            </a:r>
            <a:r>
              <a:rPr lang="en-US" dirty="0" smtClean="0"/>
              <a:t> non </a:t>
            </a:r>
            <a:r>
              <a:rPr lang="en-US" dirty="0" err="1" smtClean="0"/>
              <a:t>metus</a:t>
            </a:r>
            <a:r>
              <a:rPr lang="en-US" dirty="0" smtClean="0"/>
              <a:t> vitae </a:t>
            </a:r>
            <a:r>
              <a:rPr lang="en-US" dirty="0" err="1" smtClean="0"/>
              <a:t>rutrum</a:t>
            </a:r>
            <a:r>
              <a:rPr lang="en-US" dirty="0" smtClean="0"/>
              <a:t>. </a:t>
            </a:r>
            <a:r>
              <a:rPr lang="en-US" dirty="0" err="1" smtClean="0"/>
              <a:t>Cras</a:t>
            </a:r>
            <a:r>
              <a:rPr lang="en-US" dirty="0" smtClean="0"/>
              <a:t> </a:t>
            </a:r>
            <a:r>
              <a:rPr lang="en-US" dirty="0" err="1" smtClean="0"/>
              <a:t>varius</a:t>
            </a:r>
            <a:r>
              <a:rPr lang="en-US" dirty="0" smtClean="0"/>
              <a:t> </a:t>
            </a:r>
            <a:r>
              <a:rPr lang="en-US" dirty="0" err="1" smtClean="0"/>
              <a:t>condimentum</a:t>
            </a:r>
            <a:r>
              <a:rPr lang="en-US" dirty="0" smtClean="0"/>
              <a:t> </a:t>
            </a:r>
            <a:r>
              <a:rPr lang="en-US" dirty="0" err="1" smtClean="0"/>
              <a:t>diam</a:t>
            </a:r>
            <a:r>
              <a:rPr lang="en-US" dirty="0" smtClean="0"/>
              <a:t>, </a:t>
            </a:r>
            <a:r>
              <a:rPr lang="en-US" dirty="0" err="1" smtClean="0"/>
              <a:t>quis</a:t>
            </a:r>
            <a:r>
              <a:rPr lang="en-US" dirty="0" smtClean="0"/>
              <a:t> </a:t>
            </a:r>
            <a:r>
              <a:rPr lang="en-US" dirty="0" err="1" smtClean="0"/>
              <a:t>euismod</a:t>
            </a:r>
            <a:r>
              <a:rPr lang="en-US" dirty="0" smtClean="0"/>
              <a:t> </a:t>
            </a:r>
            <a:r>
              <a:rPr lang="en-US" dirty="0" err="1" smtClean="0"/>
              <a:t>erat</a:t>
            </a:r>
            <a:r>
              <a:rPr lang="en-US" dirty="0" smtClean="0"/>
              <a:t> </a:t>
            </a:r>
            <a:r>
              <a:rPr lang="en-US" dirty="0" err="1" smtClean="0"/>
              <a:t>pharetra</a:t>
            </a:r>
            <a:r>
              <a:rPr lang="en-US" dirty="0" smtClean="0"/>
              <a:t> non. </a:t>
            </a:r>
            <a:r>
              <a:rPr lang="en-US" dirty="0" err="1" smtClean="0"/>
              <a:t>Sed</a:t>
            </a:r>
            <a:r>
              <a:rPr lang="en-US" dirty="0" smtClean="0"/>
              <a:t> </a:t>
            </a:r>
            <a:r>
              <a:rPr lang="en-US" dirty="0" err="1" smtClean="0"/>
              <a:t>eget</a:t>
            </a:r>
            <a:r>
              <a:rPr lang="en-US" dirty="0" smtClean="0"/>
              <a:t> </a:t>
            </a:r>
            <a:r>
              <a:rPr lang="en-US" dirty="0" err="1" smtClean="0"/>
              <a:t>blandit</a:t>
            </a:r>
            <a:r>
              <a:rPr lang="en-US" dirty="0" smtClean="0"/>
              <a:t> sem.</a:t>
            </a:r>
          </a:p>
        </p:txBody>
      </p:sp>
    </p:spTree>
    <p:extLst>
      <p:ext uri="{BB962C8B-B14F-4D97-AF65-F5344CB8AC3E}">
        <p14:creationId xmlns:p14="http://schemas.microsoft.com/office/powerpoint/2010/main" val="369088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25">
                                            <p:txEl>
                                              <p:pRg st="0" end="0"/>
                                            </p:txEl>
                                          </p:spTgt>
                                        </p:tgtEl>
                                        <p:attrNameLst>
                                          <p:attrName>style.visibility</p:attrName>
                                        </p:attrNameLst>
                                      </p:cBhvr>
                                      <p:to>
                                        <p:strVal val="visible"/>
                                      </p:to>
                                    </p:set>
                                    <p:animEffect transition="in" filter="fade">
                                      <p:cBhvr>
                                        <p:cTn id="21" dur="500"/>
                                        <p:tgtEl>
                                          <p:spTgt spid="25">
                                            <p:txEl>
                                              <p:pRg st="0" end="0"/>
                                            </p:txEl>
                                          </p:spTgt>
                                        </p:tgtEl>
                                      </p:cBhvr>
                                    </p:animEffect>
                                  </p:childTnLst>
                                </p:cTn>
                              </p:par>
                              <p:par>
                                <p:cTn id="22" presetID="10" presetClass="entr" presetSubtype="0" fill="hold" grpId="0" nodeType="withEffect">
                                  <p:stCondLst>
                                    <p:cond delay="80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25">
                                            <p:txEl>
                                              <p:pRg st="4" end="4"/>
                                            </p:txEl>
                                          </p:spTgt>
                                        </p:tgtEl>
                                        <p:attrNameLst>
                                          <p:attrName>style.visibility</p:attrName>
                                        </p:attrNameLst>
                                      </p:cBhvr>
                                      <p:to>
                                        <p:strVal val="visible"/>
                                      </p:to>
                                    </p:set>
                                    <p:animEffect transition="in" filter="fade">
                                      <p:cBhvr>
                                        <p:cTn id="27" dur="500"/>
                                        <p:tgtEl>
                                          <p:spTgt spid="25">
                                            <p:txEl>
                                              <p:pRg st="4" end="4"/>
                                            </p:txEl>
                                          </p:spTgt>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25">
                                            <p:txEl>
                                              <p:pRg st="6" end="6"/>
                                            </p:txEl>
                                          </p:spTgt>
                                        </p:tgtEl>
                                        <p:attrNameLst>
                                          <p:attrName>style.visibility</p:attrName>
                                        </p:attrNameLst>
                                      </p:cBhvr>
                                      <p:to>
                                        <p:strVal val="visible"/>
                                      </p:to>
                                    </p:set>
                                    <p:animEffect transition="in" filter="fade">
                                      <p:cBhvr>
                                        <p:cTn id="30" dur="500"/>
                                        <p:tgtEl>
                                          <p:spTgt spid="25">
                                            <p:txEl>
                                              <p:pRg st="6" end="6"/>
                                            </p:txEl>
                                          </p:spTgt>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25">
                                            <p:txEl>
                                              <p:pRg st="7" end="7"/>
                                            </p:txEl>
                                          </p:spTgt>
                                        </p:tgtEl>
                                        <p:attrNameLst>
                                          <p:attrName>style.visibility</p:attrName>
                                        </p:attrNameLst>
                                      </p:cBhvr>
                                      <p:to>
                                        <p:strVal val="visible"/>
                                      </p:to>
                                    </p:set>
                                    <p:animEffect transition="in" filter="fade">
                                      <p:cBhvr>
                                        <p:cTn id="33" dur="500"/>
                                        <p:tgtEl>
                                          <p:spTgt spid="2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10" presetClass="entr" presetSubtype="0" fill="hold" nodeType="withEffect">
                  <p:stCondLst>
                    <p:cond delay="80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with image 1">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Text </a:t>
            </a:r>
            <a:r>
              <a:rPr lang="es-ES_tradnl" dirty="0" err="1" smtClean="0"/>
              <a:t>with</a:t>
            </a:r>
            <a:r>
              <a:rPr lang="es-ES_tradnl" dirty="0" smtClean="0"/>
              <a:t> </a:t>
            </a:r>
            <a:r>
              <a:rPr lang="es-ES_tradnl" dirty="0" err="1" smtClean="0"/>
              <a:t>image</a:t>
            </a:r>
            <a:r>
              <a:rPr lang="es-ES_tradnl" dirty="0" smtClean="0"/>
              <a:t> 1</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6" name="Picture Placeholder 3"/>
          <p:cNvSpPr>
            <a:spLocks noGrp="1"/>
          </p:cNvSpPr>
          <p:nvPr>
            <p:ph type="pic" sz="quarter" idx="43"/>
          </p:nvPr>
        </p:nvSpPr>
        <p:spPr>
          <a:xfrm>
            <a:off x="1531573" y="2825552"/>
            <a:ext cx="21368889" cy="741682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9" name="Text Placeholder 7"/>
          <p:cNvSpPr>
            <a:spLocks noGrp="1"/>
          </p:cNvSpPr>
          <p:nvPr>
            <p:ph type="body" sz="quarter" idx="44" hasCustomPrompt="1"/>
          </p:nvPr>
        </p:nvSpPr>
        <p:spPr>
          <a:xfrm>
            <a:off x="1531573" y="10577565"/>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0" name="Text Placeholder 2"/>
          <p:cNvSpPr>
            <a:spLocks noGrp="1"/>
          </p:cNvSpPr>
          <p:nvPr>
            <p:ph type="body" sz="quarter" idx="16" hasCustomPrompt="1"/>
          </p:nvPr>
        </p:nvSpPr>
        <p:spPr>
          <a:xfrm>
            <a:off x="1531574" y="11178480"/>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p>
        </p:txBody>
      </p:sp>
    </p:spTree>
    <p:extLst>
      <p:ext uri="{BB962C8B-B14F-4D97-AF65-F5344CB8AC3E}">
        <p14:creationId xmlns:p14="http://schemas.microsoft.com/office/powerpoint/2010/main" val="400944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6"/>
                                        </p:tgtEl>
                                        <p:attrNameLst>
                                          <p:attrName>style.visibility</p:attrName>
                                        </p:attrNameLst>
                                      </p:cBhvr>
                                      <p:to>
                                        <p:strVal val="visible"/>
                                      </p:to>
                                    </p:set>
                                    <p:anim calcmode="lin" valueType="num">
                                      <p:cBhvr>
                                        <p:cTn id="22" dur="300" fill="hold"/>
                                        <p:tgtEl>
                                          <p:spTgt spid="6"/>
                                        </p:tgtEl>
                                        <p:attrNameLst>
                                          <p:attrName>ppt_w</p:attrName>
                                        </p:attrNameLst>
                                      </p:cBhvr>
                                      <p:tavLst>
                                        <p:tav tm="0">
                                          <p:val>
                                            <p:fltVal val="0"/>
                                          </p:val>
                                        </p:tav>
                                        <p:tav tm="100000">
                                          <p:val>
                                            <p:strVal val="#ppt_w"/>
                                          </p:val>
                                        </p:tav>
                                      </p:tavLst>
                                    </p:anim>
                                    <p:anim calcmode="lin" valueType="num">
                                      <p:cBhvr>
                                        <p:cTn id="23" dur="300" fill="hold"/>
                                        <p:tgtEl>
                                          <p:spTgt spid="6"/>
                                        </p:tgtEl>
                                        <p:attrNameLst>
                                          <p:attrName>ppt_h</p:attrName>
                                        </p:attrNameLst>
                                      </p:cBhvr>
                                      <p:tavLst>
                                        <p:tav tm="0">
                                          <p:val>
                                            <p:fltVal val="0"/>
                                          </p:val>
                                        </p:tav>
                                        <p:tav tm="100000">
                                          <p:val>
                                            <p:strVal val="#ppt_h"/>
                                          </p:val>
                                        </p:tav>
                                      </p:tavLst>
                                    </p:anim>
                                    <p:animEffect transition="in" filter="fade">
                                      <p:cBhvr>
                                        <p:cTn id="24" dur="300"/>
                                        <p:tgtEl>
                                          <p:spTgt spid="6"/>
                                        </p:tgtEl>
                                      </p:cBhvr>
                                    </p:animEffect>
                                  </p:childTnLst>
                                </p:cTn>
                              </p:par>
                              <p:par>
                                <p:cTn id="25" presetID="42" presetClass="entr" presetSubtype="0" fill="hold" grpId="0" nodeType="withEffect">
                                  <p:stCondLst>
                                    <p:cond delay="20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anim calcmode="lin" valueType="num">
                                      <p:cBhvr>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9">
                                            <p:txEl>
                                              <p:pRg st="0" end="0"/>
                                            </p:txEl>
                                          </p:spTgt>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80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6" grpId="0"/>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nodePh="1">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with image 2">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Text </a:t>
            </a:r>
            <a:r>
              <a:rPr lang="es-ES_tradnl" dirty="0" err="1" smtClean="0"/>
              <a:t>with</a:t>
            </a:r>
            <a:r>
              <a:rPr lang="es-ES_tradnl" dirty="0" smtClean="0"/>
              <a:t> </a:t>
            </a:r>
            <a:r>
              <a:rPr lang="es-ES_tradnl" dirty="0" err="1" smtClean="0"/>
              <a:t>image</a:t>
            </a:r>
            <a:r>
              <a:rPr lang="es-ES_tradnl" dirty="0" smtClean="0"/>
              <a:t> 2</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6" name="Picture Placeholder 3"/>
          <p:cNvSpPr>
            <a:spLocks noGrp="1"/>
          </p:cNvSpPr>
          <p:nvPr>
            <p:ph type="pic" sz="quarter" idx="43"/>
          </p:nvPr>
        </p:nvSpPr>
        <p:spPr>
          <a:xfrm>
            <a:off x="1531574" y="3454565"/>
            <a:ext cx="10301973" cy="916407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9" name="Text Placeholder 7"/>
          <p:cNvSpPr>
            <a:spLocks noGrp="1"/>
          </p:cNvSpPr>
          <p:nvPr>
            <p:ph type="body" sz="quarter" idx="44" hasCustomPrompt="1"/>
          </p:nvPr>
        </p:nvSpPr>
        <p:spPr>
          <a:xfrm>
            <a:off x="12259796" y="2853648"/>
            <a:ext cx="10640665" cy="600916"/>
          </a:xfrm>
          <a:prstGeom prst="rect">
            <a:avLst/>
          </a:prstGeom>
        </p:spPr>
        <p:txBody>
          <a:bodyPr vert="horz" lIns="0" tIns="103842" rIns="0" bIns="103842" anchor="ctr"/>
          <a:lstStyle>
            <a:lvl1pPr marL="0" indent="0" algn="ctr">
              <a:lnSpc>
                <a:spcPct val="100000"/>
              </a:lnSpc>
              <a:spcBef>
                <a:spcPts val="0"/>
              </a:spcBef>
              <a:spcAft>
                <a:spcPts val="0"/>
              </a:spcAft>
              <a:buNone/>
              <a:defRPr sz="2400" b="0">
                <a:solidFill>
                  <a:schemeClr val="tx1">
                    <a:lumMod val="50000"/>
                    <a:lumOff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0" name="Text Placeholder 2"/>
          <p:cNvSpPr>
            <a:spLocks noGrp="1"/>
          </p:cNvSpPr>
          <p:nvPr>
            <p:ph type="body" sz="quarter" idx="16" hasCustomPrompt="1"/>
          </p:nvPr>
        </p:nvSpPr>
        <p:spPr>
          <a:xfrm>
            <a:off x="12265596" y="3454564"/>
            <a:ext cx="10646418" cy="9164076"/>
          </a:xfrm>
          <a:prstGeom prst="rect">
            <a:avLst/>
          </a:prstGeom>
        </p:spPr>
        <p:txBody>
          <a:bodyPr vert="horz" lIns="243756" tIns="121879" rIns="243756" bIns="121879"/>
          <a:lstStyle>
            <a:lvl1pPr marL="0" indent="0" algn="just">
              <a:lnSpc>
                <a:spcPct val="150000"/>
              </a:lnSpc>
              <a:buNone/>
              <a:defRPr sz="1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r>
              <a:rPr lang="en-US" dirty="0" err="1" smtClean="0"/>
              <a:t>Proin</a:t>
            </a:r>
            <a:r>
              <a:rPr lang="en-US" dirty="0" smtClean="0"/>
              <a:t> </a:t>
            </a:r>
            <a:r>
              <a:rPr lang="en-US" dirty="0" err="1" smtClean="0"/>
              <a:t>commodo</a:t>
            </a:r>
            <a:r>
              <a:rPr lang="en-US" dirty="0" smtClean="0"/>
              <a:t> </a:t>
            </a:r>
            <a:r>
              <a:rPr lang="en-US" dirty="0" err="1" smtClean="0"/>
              <a:t>arcu</a:t>
            </a:r>
            <a:r>
              <a:rPr lang="en-US" dirty="0" smtClean="0"/>
              <a:t> </a:t>
            </a:r>
            <a:r>
              <a:rPr lang="en-US" dirty="0" err="1" smtClean="0"/>
              <a:t>nec</a:t>
            </a:r>
            <a:r>
              <a:rPr lang="en-US" dirty="0" smtClean="0"/>
              <a:t> nisi </a:t>
            </a:r>
            <a:r>
              <a:rPr lang="en-US" dirty="0" err="1" smtClean="0"/>
              <a:t>rhoncus</a:t>
            </a:r>
            <a:r>
              <a:rPr lang="en-US" dirty="0" smtClean="0"/>
              <a:t> </a:t>
            </a:r>
            <a:r>
              <a:rPr lang="en-US" dirty="0" err="1" smtClean="0"/>
              <a:t>dapibus</a:t>
            </a:r>
            <a:r>
              <a:rPr lang="en-US" dirty="0" smtClean="0"/>
              <a:t>. </a:t>
            </a:r>
            <a:r>
              <a:rPr lang="en-US" dirty="0" err="1" smtClean="0"/>
              <a:t>Praesent</a:t>
            </a:r>
            <a:r>
              <a:rPr lang="en-US" dirty="0" smtClean="0"/>
              <a:t> </a:t>
            </a:r>
            <a:r>
              <a:rPr lang="en-US" dirty="0" err="1" smtClean="0"/>
              <a:t>nec</a:t>
            </a:r>
            <a:r>
              <a:rPr lang="en-US" dirty="0" smtClean="0"/>
              <a:t> </a:t>
            </a:r>
            <a:r>
              <a:rPr lang="en-US" dirty="0" err="1" smtClean="0"/>
              <a:t>elit</a:t>
            </a:r>
            <a:r>
              <a:rPr lang="en-US" dirty="0" smtClean="0"/>
              <a:t> non </a:t>
            </a:r>
            <a:r>
              <a:rPr lang="en-US" dirty="0" err="1" smtClean="0"/>
              <a:t>metus</a:t>
            </a:r>
            <a:r>
              <a:rPr lang="en-US" dirty="0" smtClean="0"/>
              <a:t> </a:t>
            </a:r>
            <a:r>
              <a:rPr lang="en-US" dirty="0" err="1" smtClean="0"/>
              <a:t>mollis</a:t>
            </a:r>
            <a:r>
              <a:rPr lang="en-US" dirty="0" smtClean="0"/>
              <a:t> </a:t>
            </a:r>
            <a:r>
              <a:rPr lang="en-US" dirty="0" err="1" smtClean="0"/>
              <a:t>placerat</a:t>
            </a:r>
            <a:r>
              <a:rPr lang="en-US" dirty="0" smtClean="0"/>
              <a:t>. </a:t>
            </a:r>
            <a:r>
              <a:rPr lang="en-US" dirty="0" err="1" smtClean="0"/>
              <a:t>Vivamus</a:t>
            </a:r>
            <a:r>
              <a:rPr lang="en-US" dirty="0" smtClean="0"/>
              <a:t> </a:t>
            </a:r>
            <a:r>
              <a:rPr lang="en-US" dirty="0" err="1" smtClean="0"/>
              <a:t>porta</a:t>
            </a:r>
            <a:r>
              <a:rPr lang="en-US" dirty="0" smtClean="0"/>
              <a:t> </a:t>
            </a:r>
            <a:r>
              <a:rPr lang="en-US" dirty="0" err="1" smtClean="0"/>
              <a:t>pulvinar</a:t>
            </a:r>
            <a:r>
              <a:rPr lang="en-US" dirty="0" smtClean="0"/>
              <a:t> </a:t>
            </a:r>
            <a:r>
              <a:rPr lang="en-US" dirty="0" err="1" smtClean="0"/>
              <a:t>iaculis</a:t>
            </a:r>
            <a:r>
              <a:rPr lang="en-US" dirty="0" smtClean="0"/>
              <a:t>. </a:t>
            </a:r>
            <a:r>
              <a:rPr lang="en-US" dirty="0" err="1" smtClean="0"/>
              <a:t>Donec</a:t>
            </a:r>
            <a:r>
              <a:rPr lang="en-US" dirty="0" smtClean="0"/>
              <a:t> </a:t>
            </a:r>
            <a:r>
              <a:rPr lang="en-US" dirty="0" err="1" smtClean="0"/>
              <a:t>augue</a:t>
            </a:r>
            <a:r>
              <a:rPr lang="en-US" dirty="0" smtClean="0"/>
              <a:t> </a:t>
            </a:r>
            <a:r>
              <a:rPr lang="en-US" dirty="0" err="1" smtClean="0"/>
              <a:t>arcu</a:t>
            </a:r>
            <a:r>
              <a:rPr lang="en-US" dirty="0" smtClean="0"/>
              <a:t>, </a:t>
            </a:r>
            <a:r>
              <a:rPr lang="en-US" dirty="0" err="1" smtClean="0"/>
              <a:t>volutpat</a:t>
            </a:r>
            <a:r>
              <a:rPr lang="en-US" dirty="0" smtClean="0"/>
              <a:t> </a:t>
            </a:r>
            <a:r>
              <a:rPr lang="en-US" dirty="0" err="1" smtClean="0"/>
              <a:t>nec</a:t>
            </a:r>
            <a:r>
              <a:rPr lang="en-US" dirty="0" smtClean="0"/>
              <a:t> </a:t>
            </a:r>
            <a:r>
              <a:rPr lang="en-US" dirty="0" err="1" smtClean="0"/>
              <a:t>risus</a:t>
            </a:r>
            <a:r>
              <a:rPr lang="en-US" dirty="0" smtClean="0"/>
              <a:t> </a:t>
            </a:r>
            <a:r>
              <a:rPr lang="en-US" dirty="0" err="1" smtClean="0"/>
              <a:t>eget</a:t>
            </a:r>
            <a:r>
              <a:rPr lang="en-US" dirty="0" smtClean="0"/>
              <a:t>, </a:t>
            </a:r>
            <a:r>
              <a:rPr lang="en-US" dirty="0" err="1" smtClean="0"/>
              <a:t>finibus</a:t>
            </a:r>
            <a:r>
              <a:rPr lang="en-US" dirty="0" smtClean="0"/>
              <a:t> </a:t>
            </a:r>
            <a:r>
              <a:rPr lang="en-US" dirty="0" err="1" smtClean="0"/>
              <a:t>lacinia</a:t>
            </a:r>
            <a:r>
              <a:rPr lang="en-US" dirty="0" smtClean="0"/>
              <a:t> ligula. </a:t>
            </a:r>
            <a:r>
              <a:rPr lang="en-US" dirty="0" err="1" smtClean="0"/>
              <a:t>Curabitur</a:t>
            </a:r>
            <a:r>
              <a:rPr lang="en-US" dirty="0" smtClean="0"/>
              <a:t> </a:t>
            </a:r>
            <a:r>
              <a:rPr lang="en-US" dirty="0" err="1" smtClean="0"/>
              <a:t>bibendum</a:t>
            </a:r>
            <a:r>
              <a:rPr lang="en-US" dirty="0" smtClean="0"/>
              <a:t> </a:t>
            </a:r>
            <a:r>
              <a:rPr lang="en-US" dirty="0" err="1" smtClean="0"/>
              <a:t>arcu</a:t>
            </a:r>
            <a:r>
              <a:rPr lang="en-US" dirty="0" smtClean="0"/>
              <a:t> sit </a:t>
            </a:r>
            <a:r>
              <a:rPr lang="en-US" dirty="0" err="1" smtClean="0"/>
              <a:t>amet</a:t>
            </a:r>
            <a:r>
              <a:rPr lang="en-US" dirty="0" smtClean="0"/>
              <a:t> </a:t>
            </a:r>
            <a:r>
              <a:rPr lang="en-US" dirty="0" err="1" smtClean="0"/>
              <a:t>faucibus</a:t>
            </a:r>
            <a:r>
              <a:rPr lang="en-US" dirty="0" smtClean="0"/>
              <a:t> </a:t>
            </a:r>
            <a:r>
              <a:rPr lang="en-US" dirty="0" err="1" smtClean="0"/>
              <a:t>posuere</a:t>
            </a:r>
            <a:r>
              <a:rPr lang="en-US" dirty="0" smtClean="0"/>
              <a:t>. </a:t>
            </a:r>
            <a:r>
              <a:rPr lang="en-US" dirty="0" err="1" smtClean="0"/>
              <a:t>Donec</a:t>
            </a:r>
            <a:r>
              <a:rPr lang="en-US" dirty="0" smtClean="0"/>
              <a:t> a </a:t>
            </a:r>
            <a:r>
              <a:rPr lang="en-US" dirty="0" err="1" smtClean="0"/>
              <a:t>est</a:t>
            </a:r>
            <a:r>
              <a:rPr lang="en-US" dirty="0" smtClean="0"/>
              <a:t> at </a:t>
            </a:r>
            <a:r>
              <a:rPr lang="en-US" dirty="0" err="1" smtClean="0"/>
              <a:t>arcu</a:t>
            </a:r>
            <a:r>
              <a:rPr lang="en-US" dirty="0" smtClean="0"/>
              <a:t> </a:t>
            </a:r>
            <a:r>
              <a:rPr lang="en-US" dirty="0" err="1" smtClean="0"/>
              <a:t>congue</a:t>
            </a:r>
            <a:r>
              <a:rPr lang="en-US" dirty="0" smtClean="0"/>
              <a:t> </a:t>
            </a:r>
            <a:r>
              <a:rPr lang="en-US" dirty="0" err="1" smtClean="0"/>
              <a:t>congue</a:t>
            </a:r>
            <a:r>
              <a:rPr lang="en-US" dirty="0" smtClean="0"/>
              <a:t> </a:t>
            </a:r>
            <a:r>
              <a:rPr lang="en-US" dirty="0" err="1" smtClean="0"/>
              <a:t>vel</a:t>
            </a:r>
            <a:r>
              <a:rPr lang="en-US" dirty="0" smtClean="0"/>
              <a:t> </a:t>
            </a:r>
            <a:r>
              <a:rPr lang="en-US" dirty="0" err="1" smtClean="0"/>
              <a:t>eget</a:t>
            </a:r>
            <a:r>
              <a:rPr lang="en-US" dirty="0" smtClean="0"/>
              <a:t> ex. </a:t>
            </a:r>
            <a:r>
              <a:rPr lang="en-US" dirty="0" err="1" smtClean="0"/>
              <a:t>Duis</a:t>
            </a:r>
            <a:r>
              <a:rPr lang="en-US" dirty="0" smtClean="0"/>
              <a:t> </a:t>
            </a:r>
            <a:r>
              <a:rPr lang="en-US" dirty="0" err="1" smtClean="0"/>
              <a:t>auctor</a:t>
            </a:r>
            <a:r>
              <a:rPr lang="en-US" dirty="0" smtClean="0"/>
              <a:t> </a:t>
            </a:r>
            <a:r>
              <a:rPr lang="en-US" dirty="0" err="1" smtClean="0"/>
              <a:t>lectus</a:t>
            </a:r>
            <a:r>
              <a:rPr lang="en-US" dirty="0" smtClean="0"/>
              <a:t> </a:t>
            </a:r>
            <a:r>
              <a:rPr lang="en-US" dirty="0" err="1" smtClean="0"/>
              <a:t>maximus</a:t>
            </a:r>
            <a:r>
              <a:rPr lang="en-US" dirty="0" smtClean="0"/>
              <a:t> </a:t>
            </a:r>
            <a:r>
              <a:rPr lang="en-US" dirty="0" err="1" smtClean="0"/>
              <a:t>sapien</a:t>
            </a:r>
            <a:r>
              <a:rPr lang="en-US" dirty="0" smtClean="0"/>
              <a:t> </a:t>
            </a:r>
            <a:r>
              <a:rPr lang="en-US" dirty="0" err="1" smtClean="0"/>
              <a:t>suscipit</a:t>
            </a:r>
            <a:r>
              <a:rPr lang="en-US" dirty="0" smtClean="0"/>
              <a:t> </a:t>
            </a:r>
            <a:r>
              <a:rPr lang="en-US" dirty="0" err="1" smtClean="0"/>
              <a:t>interdum</a:t>
            </a:r>
            <a:r>
              <a:rPr lang="en-US" dirty="0" smtClean="0"/>
              <a:t>.</a:t>
            </a:r>
          </a:p>
          <a:p>
            <a:pPr lvl="0"/>
            <a:endParaRPr lang="en-US" dirty="0" smtClean="0"/>
          </a:p>
          <a:p>
            <a:pPr lvl="0"/>
            <a:r>
              <a:rPr lang="en-US" dirty="0" err="1" smtClean="0"/>
              <a:t>Curabitur</a:t>
            </a:r>
            <a:r>
              <a:rPr lang="en-US" dirty="0" smtClean="0"/>
              <a:t> </a:t>
            </a:r>
            <a:r>
              <a:rPr lang="en-US" dirty="0" err="1" smtClean="0"/>
              <a:t>rhoncus</a:t>
            </a:r>
            <a:r>
              <a:rPr lang="en-US" dirty="0" smtClean="0"/>
              <a:t>, </a:t>
            </a:r>
            <a:r>
              <a:rPr lang="en-US" dirty="0" err="1" smtClean="0"/>
              <a:t>diam</a:t>
            </a:r>
            <a:r>
              <a:rPr lang="en-US" dirty="0" smtClean="0"/>
              <a:t> </a:t>
            </a:r>
            <a:r>
              <a:rPr lang="en-US" dirty="0" err="1" smtClean="0"/>
              <a:t>vel</a:t>
            </a:r>
            <a:r>
              <a:rPr lang="en-US" dirty="0" smtClean="0"/>
              <a:t> </a:t>
            </a:r>
            <a:r>
              <a:rPr lang="en-US" dirty="0" err="1" smtClean="0"/>
              <a:t>congue</a:t>
            </a:r>
            <a:r>
              <a:rPr lang="en-US" dirty="0" smtClean="0"/>
              <a:t> </a:t>
            </a:r>
            <a:r>
              <a:rPr lang="en-US" dirty="0" err="1" smtClean="0"/>
              <a:t>pulvinar</a:t>
            </a:r>
            <a:r>
              <a:rPr lang="en-US" dirty="0" smtClean="0"/>
              <a:t>, </a:t>
            </a:r>
            <a:r>
              <a:rPr lang="en-US" dirty="0" err="1" smtClean="0"/>
              <a:t>erat</a:t>
            </a:r>
            <a:r>
              <a:rPr lang="en-US" dirty="0" smtClean="0"/>
              <a:t> </a:t>
            </a:r>
            <a:r>
              <a:rPr lang="en-US" dirty="0" err="1" smtClean="0"/>
              <a:t>massa</a:t>
            </a:r>
            <a:r>
              <a:rPr lang="en-US" dirty="0" smtClean="0"/>
              <a:t> </a:t>
            </a:r>
            <a:r>
              <a:rPr lang="en-US" dirty="0" err="1" smtClean="0"/>
              <a:t>lacinia</a:t>
            </a:r>
            <a:r>
              <a:rPr lang="en-US" dirty="0" smtClean="0"/>
              <a:t> </a:t>
            </a:r>
            <a:r>
              <a:rPr lang="en-US" dirty="0" err="1" smtClean="0"/>
              <a:t>purus</a:t>
            </a:r>
            <a:r>
              <a:rPr lang="en-US" dirty="0" smtClean="0"/>
              <a:t>, in </a:t>
            </a:r>
            <a:r>
              <a:rPr lang="en-US" dirty="0" err="1" smtClean="0"/>
              <a:t>laoreet</a:t>
            </a:r>
            <a:r>
              <a:rPr lang="en-US" dirty="0" smtClean="0"/>
              <a:t> </a:t>
            </a:r>
            <a:r>
              <a:rPr lang="en-US" dirty="0" err="1" smtClean="0"/>
              <a:t>purus</a:t>
            </a:r>
            <a:r>
              <a:rPr lang="en-US" dirty="0" smtClean="0"/>
              <a:t> </a:t>
            </a:r>
            <a:r>
              <a:rPr lang="en-US" dirty="0" err="1" smtClean="0"/>
              <a:t>massa</a:t>
            </a:r>
            <a:r>
              <a:rPr lang="en-US" dirty="0" smtClean="0"/>
              <a:t> in </a:t>
            </a:r>
            <a:r>
              <a:rPr lang="en-US" dirty="0" err="1" smtClean="0"/>
              <a:t>nunc</a:t>
            </a:r>
            <a:r>
              <a:rPr lang="en-US" dirty="0" smtClean="0"/>
              <a:t>. </a:t>
            </a:r>
            <a:r>
              <a:rPr lang="en-US" dirty="0" err="1" smtClean="0"/>
              <a:t>Phasellus</a:t>
            </a:r>
            <a:r>
              <a:rPr lang="en-US" dirty="0" smtClean="0"/>
              <a:t> </a:t>
            </a:r>
            <a:r>
              <a:rPr lang="en-US" dirty="0" err="1" smtClean="0"/>
              <a:t>finibus</a:t>
            </a:r>
            <a:r>
              <a:rPr lang="en-US" dirty="0" smtClean="0"/>
              <a:t> </a:t>
            </a:r>
            <a:r>
              <a:rPr lang="en-US" dirty="0" err="1" smtClean="0"/>
              <a:t>malesuada</a:t>
            </a:r>
            <a:r>
              <a:rPr lang="en-US" dirty="0" smtClean="0"/>
              <a:t> </a:t>
            </a:r>
            <a:r>
              <a:rPr lang="en-US" dirty="0" err="1" smtClean="0"/>
              <a:t>lobortis</a:t>
            </a:r>
            <a:r>
              <a:rPr lang="en-US" dirty="0" smtClean="0"/>
              <a:t>. </a:t>
            </a:r>
            <a:r>
              <a:rPr lang="en-US" dirty="0" err="1" smtClean="0"/>
              <a:t>Sed</a:t>
            </a:r>
            <a:r>
              <a:rPr lang="en-US" dirty="0" smtClean="0"/>
              <a:t> </a:t>
            </a:r>
            <a:r>
              <a:rPr lang="en-US" dirty="0" err="1" smtClean="0"/>
              <a:t>quis</a:t>
            </a:r>
            <a:r>
              <a:rPr lang="en-US" dirty="0" smtClean="0"/>
              <a:t> </a:t>
            </a:r>
            <a:r>
              <a:rPr lang="en-US" dirty="0" err="1" smtClean="0"/>
              <a:t>tellus</a:t>
            </a:r>
            <a:r>
              <a:rPr lang="en-US" dirty="0" smtClean="0"/>
              <a:t> id </a:t>
            </a:r>
            <a:r>
              <a:rPr lang="en-US" dirty="0" err="1" smtClean="0"/>
              <a:t>nulla</a:t>
            </a:r>
            <a:r>
              <a:rPr lang="en-US" dirty="0" smtClean="0"/>
              <a:t> </a:t>
            </a:r>
            <a:r>
              <a:rPr lang="en-US" dirty="0" err="1" smtClean="0"/>
              <a:t>mollis</a:t>
            </a:r>
            <a:r>
              <a:rPr lang="en-US" dirty="0" smtClean="0"/>
              <a:t> </a:t>
            </a:r>
            <a:r>
              <a:rPr lang="en-US" dirty="0" err="1" smtClean="0"/>
              <a:t>iaculis</a:t>
            </a:r>
            <a:r>
              <a:rPr lang="en-US" dirty="0" smtClean="0"/>
              <a:t>. Nam </a:t>
            </a:r>
            <a:r>
              <a:rPr lang="en-US" dirty="0" err="1" smtClean="0"/>
              <a:t>nec</a:t>
            </a:r>
            <a:r>
              <a:rPr lang="en-US" dirty="0" smtClean="0"/>
              <a:t> </a:t>
            </a:r>
            <a:r>
              <a:rPr lang="en-US" dirty="0" err="1" smtClean="0"/>
              <a:t>auctor</a:t>
            </a:r>
            <a:r>
              <a:rPr lang="en-US" dirty="0" smtClean="0"/>
              <a:t> </a:t>
            </a:r>
            <a:r>
              <a:rPr lang="en-US" dirty="0" err="1" smtClean="0"/>
              <a:t>arcu</a:t>
            </a:r>
            <a:r>
              <a:rPr lang="en-US" dirty="0" smtClean="0"/>
              <a:t>. </a:t>
            </a:r>
            <a:r>
              <a:rPr lang="en-US" dirty="0" err="1" smtClean="0"/>
              <a:t>Aenean</a:t>
            </a:r>
            <a:r>
              <a:rPr lang="en-US" dirty="0" smtClean="0"/>
              <a:t> </a:t>
            </a:r>
            <a:r>
              <a:rPr lang="en-US" dirty="0" err="1" smtClean="0"/>
              <a:t>molestie</a:t>
            </a:r>
            <a:r>
              <a:rPr lang="en-US" dirty="0" smtClean="0"/>
              <a:t> lacus </a:t>
            </a:r>
            <a:r>
              <a:rPr lang="en-US" dirty="0" err="1" smtClean="0"/>
              <a:t>ut</a:t>
            </a:r>
            <a:r>
              <a:rPr lang="en-US" dirty="0" smtClean="0"/>
              <a:t> </a:t>
            </a:r>
            <a:r>
              <a:rPr lang="en-US" dirty="0" err="1" smtClean="0"/>
              <a:t>urna</a:t>
            </a:r>
            <a:r>
              <a:rPr lang="en-US" dirty="0" smtClean="0"/>
              <a:t> </a:t>
            </a:r>
            <a:r>
              <a:rPr lang="en-US" dirty="0" err="1" smtClean="0"/>
              <a:t>accumsan</a:t>
            </a:r>
            <a:r>
              <a:rPr lang="en-US" dirty="0" smtClean="0"/>
              <a:t>, a </a:t>
            </a:r>
            <a:r>
              <a:rPr lang="en-US" dirty="0" err="1" smtClean="0"/>
              <a:t>rhoncus</a:t>
            </a:r>
            <a:r>
              <a:rPr lang="en-US" dirty="0" smtClean="0"/>
              <a:t> </a:t>
            </a:r>
            <a:r>
              <a:rPr lang="en-US" dirty="0" err="1" smtClean="0"/>
              <a:t>orci</a:t>
            </a:r>
            <a:r>
              <a:rPr lang="en-US" dirty="0" smtClean="0"/>
              <a:t> </a:t>
            </a:r>
            <a:r>
              <a:rPr lang="en-US" dirty="0" err="1" smtClean="0"/>
              <a:t>rhoncus</a:t>
            </a:r>
            <a:r>
              <a:rPr lang="en-US" dirty="0" smtClean="0"/>
              <a:t>. </a:t>
            </a:r>
            <a:r>
              <a:rPr lang="en-US" dirty="0" err="1" smtClean="0"/>
              <a:t>Fusce</a:t>
            </a:r>
            <a:r>
              <a:rPr lang="en-US" dirty="0" smtClean="0"/>
              <a:t> </a:t>
            </a:r>
            <a:r>
              <a:rPr lang="en-US" dirty="0" err="1" smtClean="0"/>
              <a:t>orci</a:t>
            </a:r>
            <a:r>
              <a:rPr lang="en-US" dirty="0" smtClean="0"/>
              <a:t> </a:t>
            </a:r>
            <a:r>
              <a:rPr lang="en-US" dirty="0" err="1" smtClean="0"/>
              <a:t>velit</a:t>
            </a:r>
            <a:r>
              <a:rPr lang="en-US" dirty="0" smtClean="0"/>
              <a:t>, </a:t>
            </a:r>
            <a:r>
              <a:rPr lang="en-US" dirty="0" err="1" smtClean="0"/>
              <a:t>euismod</a:t>
            </a:r>
            <a:r>
              <a:rPr lang="en-US" dirty="0" smtClean="0"/>
              <a:t> </a:t>
            </a:r>
            <a:r>
              <a:rPr lang="en-US" dirty="0" err="1" smtClean="0"/>
              <a:t>quis</a:t>
            </a:r>
            <a:r>
              <a:rPr lang="en-US" dirty="0" smtClean="0"/>
              <a:t> </a:t>
            </a:r>
            <a:r>
              <a:rPr lang="en-US" dirty="0" err="1" smtClean="0"/>
              <a:t>pulvinar</a:t>
            </a:r>
            <a:r>
              <a:rPr lang="en-US" dirty="0" smtClean="0"/>
              <a:t> ac, </a:t>
            </a:r>
            <a:r>
              <a:rPr lang="en-US" dirty="0" err="1" smtClean="0"/>
              <a:t>ultrices</a:t>
            </a:r>
            <a:r>
              <a:rPr lang="en-US" dirty="0" smtClean="0"/>
              <a:t> </a:t>
            </a:r>
            <a:r>
              <a:rPr lang="en-US" dirty="0" err="1" smtClean="0"/>
              <a:t>vel</a:t>
            </a:r>
            <a:r>
              <a:rPr lang="en-US" dirty="0" smtClean="0"/>
              <a:t> dui. </a:t>
            </a:r>
            <a:r>
              <a:rPr lang="en-US" dirty="0" err="1" smtClean="0"/>
              <a:t>Praesent</a:t>
            </a:r>
            <a:r>
              <a:rPr lang="en-US" dirty="0" smtClean="0"/>
              <a:t> </a:t>
            </a:r>
            <a:r>
              <a:rPr lang="en-US" dirty="0" err="1" smtClean="0"/>
              <a:t>commodo</a:t>
            </a:r>
            <a:r>
              <a:rPr lang="en-US" dirty="0" smtClean="0"/>
              <a:t>, </a:t>
            </a:r>
            <a:r>
              <a:rPr lang="en-US" dirty="0" err="1" smtClean="0"/>
              <a:t>odio</a:t>
            </a:r>
            <a:r>
              <a:rPr lang="en-US" dirty="0" smtClean="0"/>
              <a:t> </a:t>
            </a:r>
            <a:r>
              <a:rPr lang="en-US" dirty="0" err="1" smtClean="0"/>
              <a:t>eu</a:t>
            </a:r>
            <a:r>
              <a:rPr lang="en-US" dirty="0" smtClean="0"/>
              <a:t> </a:t>
            </a:r>
            <a:r>
              <a:rPr lang="en-US" dirty="0" err="1" smtClean="0"/>
              <a:t>ullamcorper</a:t>
            </a:r>
            <a:r>
              <a:rPr lang="en-US" dirty="0" smtClean="0"/>
              <a:t> </a:t>
            </a:r>
            <a:r>
              <a:rPr lang="en-US" dirty="0" err="1" smtClean="0"/>
              <a:t>eleifend</a:t>
            </a:r>
            <a:r>
              <a:rPr lang="en-US" dirty="0" smtClean="0"/>
              <a:t>, magna </a:t>
            </a:r>
            <a:r>
              <a:rPr lang="en-US" dirty="0" err="1" smtClean="0"/>
              <a:t>metus</a:t>
            </a:r>
            <a:r>
              <a:rPr lang="en-US" dirty="0" smtClean="0"/>
              <a:t> </a:t>
            </a:r>
            <a:r>
              <a:rPr lang="en-US" dirty="0" err="1" smtClean="0"/>
              <a:t>euismod</a:t>
            </a:r>
            <a:r>
              <a:rPr lang="en-US" dirty="0" smtClean="0"/>
              <a:t> </a:t>
            </a:r>
            <a:r>
              <a:rPr lang="en-US" dirty="0" err="1" smtClean="0"/>
              <a:t>elit</a:t>
            </a:r>
            <a:r>
              <a:rPr lang="en-US" dirty="0" smtClean="0"/>
              <a:t>, in </a:t>
            </a:r>
            <a:r>
              <a:rPr lang="en-US" dirty="0" err="1" smtClean="0"/>
              <a:t>porttitor</a:t>
            </a:r>
            <a:r>
              <a:rPr lang="en-US" dirty="0" smtClean="0"/>
              <a:t> </a:t>
            </a:r>
            <a:r>
              <a:rPr lang="en-US" dirty="0" err="1" smtClean="0"/>
              <a:t>urna</a:t>
            </a:r>
            <a:r>
              <a:rPr lang="en-US" dirty="0" smtClean="0"/>
              <a:t> </a:t>
            </a:r>
            <a:r>
              <a:rPr lang="en-US" dirty="0" err="1" smtClean="0"/>
              <a:t>nisl</a:t>
            </a:r>
            <a:r>
              <a:rPr lang="en-US" dirty="0" smtClean="0"/>
              <a:t> </a:t>
            </a:r>
            <a:r>
              <a:rPr lang="en-US" dirty="0" err="1" smtClean="0"/>
              <a:t>ut</a:t>
            </a:r>
            <a:r>
              <a:rPr lang="en-US" dirty="0" smtClean="0"/>
              <a:t> </a:t>
            </a:r>
            <a:r>
              <a:rPr lang="en-US" dirty="0" err="1" smtClean="0"/>
              <a:t>nulla</a:t>
            </a:r>
            <a:r>
              <a:rPr lang="en-US" dirty="0" smtClean="0"/>
              <a:t>. </a:t>
            </a:r>
            <a:r>
              <a:rPr lang="en-US" dirty="0" err="1" smtClean="0"/>
              <a:t>Donec</a:t>
            </a:r>
            <a:r>
              <a:rPr lang="en-US" dirty="0" smtClean="0"/>
              <a:t> </a:t>
            </a:r>
            <a:r>
              <a:rPr lang="en-US" dirty="0" err="1" smtClean="0"/>
              <a:t>accumsan</a:t>
            </a:r>
            <a:r>
              <a:rPr lang="en-US" dirty="0" smtClean="0"/>
              <a:t> </a:t>
            </a:r>
            <a:r>
              <a:rPr lang="en-US" dirty="0" err="1" smtClean="0"/>
              <a:t>egestas</a:t>
            </a:r>
            <a:r>
              <a:rPr lang="en-US" dirty="0" smtClean="0"/>
              <a:t> </a:t>
            </a:r>
            <a:r>
              <a:rPr lang="en-US" dirty="0" err="1" smtClean="0"/>
              <a:t>nulla</a:t>
            </a:r>
            <a:r>
              <a:rPr lang="en-US" dirty="0" smtClean="0"/>
              <a:t>, </a:t>
            </a:r>
            <a:r>
              <a:rPr lang="en-US" dirty="0" err="1" smtClean="0"/>
              <a:t>ut</a:t>
            </a:r>
            <a:r>
              <a:rPr lang="en-US" dirty="0" smtClean="0"/>
              <a:t> </a:t>
            </a:r>
            <a:r>
              <a:rPr lang="en-US" dirty="0" err="1" smtClean="0"/>
              <a:t>sollicitudin</a:t>
            </a:r>
            <a:r>
              <a:rPr lang="en-US" dirty="0" smtClean="0"/>
              <a:t> </a:t>
            </a:r>
            <a:r>
              <a:rPr lang="en-US" dirty="0" err="1" smtClean="0"/>
              <a:t>nulla</a:t>
            </a:r>
            <a:r>
              <a:rPr lang="en-US" dirty="0" smtClean="0"/>
              <a:t> </a:t>
            </a:r>
            <a:r>
              <a:rPr lang="en-US" dirty="0" err="1" smtClean="0"/>
              <a:t>lacinia</a:t>
            </a:r>
            <a:r>
              <a:rPr lang="en-US" dirty="0" smtClean="0"/>
              <a:t> ac. </a:t>
            </a:r>
            <a:r>
              <a:rPr lang="en-US" dirty="0" err="1" smtClean="0"/>
              <a:t>Pellentesque</a:t>
            </a:r>
            <a:r>
              <a:rPr lang="en-US" dirty="0" smtClean="0"/>
              <a:t> </a:t>
            </a:r>
            <a:r>
              <a:rPr lang="en-US" dirty="0" err="1" smtClean="0"/>
              <a:t>felis</a:t>
            </a:r>
            <a:r>
              <a:rPr lang="en-US" dirty="0" smtClean="0"/>
              <a:t> </a:t>
            </a:r>
            <a:r>
              <a:rPr lang="en-US" dirty="0" err="1" smtClean="0"/>
              <a:t>est</a:t>
            </a:r>
            <a:r>
              <a:rPr lang="en-US" dirty="0" smtClean="0"/>
              <a:t>, </a:t>
            </a:r>
            <a:r>
              <a:rPr lang="en-US" dirty="0" err="1" smtClean="0"/>
              <a:t>tincidunt</a:t>
            </a:r>
            <a:r>
              <a:rPr lang="en-US" dirty="0" smtClean="0"/>
              <a:t> et </a:t>
            </a:r>
            <a:r>
              <a:rPr lang="en-US" dirty="0" err="1" smtClean="0"/>
              <a:t>suscipit</a:t>
            </a:r>
            <a:r>
              <a:rPr lang="en-US" dirty="0" smtClean="0"/>
              <a:t> id, </a:t>
            </a:r>
            <a:r>
              <a:rPr lang="en-US" dirty="0" err="1" smtClean="0"/>
              <a:t>rutrum</a:t>
            </a:r>
            <a:r>
              <a:rPr lang="en-US" dirty="0" smtClean="0"/>
              <a:t> at </a:t>
            </a:r>
            <a:r>
              <a:rPr lang="en-US" dirty="0" err="1" smtClean="0"/>
              <a:t>odio</a:t>
            </a:r>
            <a:r>
              <a:rPr lang="en-US" dirty="0" smtClean="0"/>
              <a:t>. </a:t>
            </a:r>
            <a:r>
              <a:rPr lang="en-US" dirty="0" err="1" smtClean="0"/>
              <a:t>Sed</a:t>
            </a:r>
            <a:r>
              <a:rPr lang="en-US" dirty="0" smtClean="0"/>
              <a:t> </a:t>
            </a:r>
            <a:r>
              <a:rPr lang="en-US" dirty="0" err="1" smtClean="0"/>
              <a:t>fringilla</a:t>
            </a:r>
            <a:r>
              <a:rPr lang="en-US" dirty="0" smtClean="0"/>
              <a:t> </a:t>
            </a:r>
            <a:r>
              <a:rPr lang="en-US" dirty="0" err="1" smtClean="0"/>
              <a:t>porttitor</a:t>
            </a:r>
            <a:r>
              <a:rPr lang="en-US" dirty="0" smtClean="0"/>
              <a:t> </a:t>
            </a:r>
            <a:r>
              <a:rPr lang="en-US" dirty="0" err="1" smtClean="0"/>
              <a:t>ipsum</a:t>
            </a:r>
            <a:r>
              <a:rPr lang="en-US" dirty="0" smtClean="0"/>
              <a:t>. </a:t>
            </a:r>
            <a:r>
              <a:rPr lang="en-US" dirty="0" err="1" smtClean="0"/>
              <a:t>Morbi</a:t>
            </a:r>
            <a:r>
              <a:rPr lang="en-US" dirty="0" smtClean="0"/>
              <a:t> </a:t>
            </a:r>
            <a:r>
              <a:rPr lang="en-US" dirty="0" err="1" smtClean="0"/>
              <a:t>cursus</a:t>
            </a:r>
            <a:r>
              <a:rPr lang="en-US" dirty="0" smtClean="0"/>
              <a:t> </a:t>
            </a:r>
            <a:r>
              <a:rPr lang="en-US" dirty="0" err="1" smtClean="0"/>
              <a:t>massa</a:t>
            </a:r>
            <a:r>
              <a:rPr lang="en-US" dirty="0" smtClean="0"/>
              <a:t> </a:t>
            </a:r>
            <a:r>
              <a:rPr lang="en-US" dirty="0" err="1" smtClean="0"/>
              <a:t>eget</a:t>
            </a:r>
            <a:r>
              <a:rPr lang="en-US" dirty="0" smtClean="0"/>
              <a:t> </a:t>
            </a:r>
            <a:r>
              <a:rPr lang="en-US" dirty="0" err="1" smtClean="0"/>
              <a:t>arcu</a:t>
            </a:r>
            <a:r>
              <a:rPr lang="en-US" dirty="0" smtClean="0"/>
              <a:t> </a:t>
            </a:r>
            <a:r>
              <a:rPr lang="en-US" dirty="0" err="1" smtClean="0"/>
              <a:t>hendrerit</a:t>
            </a:r>
            <a:r>
              <a:rPr lang="en-US" dirty="0" smtClean="0"/>
              <a:t> </a:t>
            </a:r>
            <a:r>
              <a:rPr lang="en-US" dirty="0" err="1" smtClean="0"/>
              <a:t>eleifend</a:t>
            </a:r>
            <a:r>
              <a:rPr lang="en-US" dirty="0" smtClean="0"/>
              <a:t>. </a:t>
            </a:r>
            <a:r>
              <a:rPr lang="en-US" dirty="0" err="1" smtClean="0"/>
              <a:t>Morbi</a:t>
            </a:r>
            <a:r>
              <a:rPr lang="en-US" dirty="0" smtClean="0"/>
              <a:t> sit </a:t>
            </a:r>
            <a:r>
              <a:rPr lang="en-US" dirty="0" err="1" smtClean="0"/>
              <a:t>amet</a:t>
            </a:r>
            <a:r>
              <a:rPr lang="en-US" dirty="0" smtClean="0"/>
              <a:t> </a:t>
            </a:r>
            <a:r>
              <a:rPr lang="en-US" dirty="0" err="1" smtClean="0"/>
              <a:t>accumsan</a:t>
            </a:r>
            <a:r>
              <a:rPr lang="en-US" dirty="0" smtClean="0"/>
              <a:t> dui, </a:t>
            </a:r>
            <a:r>
              <a:rPr lang="en-US" dirty="0" err="1" smtClean="0"/>
              <a:t>vel</a:t>
            </a:r>
            <a:r>
              <a:rPr lang="en-US" dirty="0" smtClean="0"/>
              <a:t> tempus </a:t>
            </a:r>
            <a:r>
              <a:rPr lang="en-US" dirty="0" err="1" smtClean="0"/>
              <a:t>urna</a:t>
            </a:r>
            <a:r>
              <a:rPr lang="en-US" dirty="0" smtClean="0"/>
              <a:t> </a:t>
            </a:r>
            <a:r>
              <a:rPr lang="en-US" dirty="0" err="1" smtClean="0"/>
              <a:t>ras</a:t>
            </a:r>
            <a:r>
              <a:rPr lang="en-US" dirty="0" smtClean="0"/>
              <a:t> in </a:t>
            </a:r>
            <a:r>
              <a:rPr lang="en-US" dirty="0" err="1" smtClean="0"/>
              <a:t>sapien</a:t>
            </a:r>
            <a:r>
              <a:rPr lang="en-US" dirty="0" smtClean="0"/>
              <a:t>.</a:t>
            </a:r>
          </a:p>
        </p:txBody>
      </p:sp>
    </p:spTree>
    <p:extLst>
      <p:ext uri="{BB962C8B-B14F-4D97-AF65-F5344CB8AC3E}">
        <p14:creationId xmlns:p14="http://schemas.microsoft.com/office/powerpoint/2010/main" val="320151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6"/>
                                        </p:tgtEl>
                                        <p:attrNameLst>
                                          <p:attrName>style.visibility</p:attrName>
                                        </p:attrNameLst>
                                      </p:cBhvr>
                                      <p:to>
                                        <p:strVal val="visible"/>
                                      </p:to>
                                    </p:set>
                                    <p:anim calcmode="lin" valueType="num">
                                      <p:cBhvr>
                                        <p:cTn id="22" dur="300" fill="hold"/>
                                        <p:tgtEl>
                                          <p:spTgt spid="6"/>
                                        </p:tgtEl>
                                        <p:attrNameLst>
                                          <p:attrName>ppt_w</p:attrName>
                                        </p:attrNameLst>
                                      </p:cBhvr>
                                      <p:tavLst>
                                        <p:tav tm="0">
                                          <p:val>
                                            <p:fltVal val="0"/>
                                          </p:val>
                                        </p:tav>
                                        <p:tav tm="100000">
                                          <p:val>
                                            <p:strVal val="#ppt_w"/>
                                          </p:val>
                                        </p:tav>
                                      </p:tavLst>
                                    </p:anim>
                                    <p:anim calcmode="lin" valueType="num">
                                      <p:cBhvr>
                                        <p:cTn id="23" dur="300" fill="hold"/>
                                        <p:tgtEl>
                                          <p:spTgt spid="6"/>
                                        </p:tgtEl>
                                        <p:attrNameLst>
                                          <p:attrName>ppt_h</p:attrName>
                                        </p:attrNameLst>
                                      </p:cBhvr>
                                      <p:tavLst>
                                        <p:tav tm="0">
                                          <p:val>
                                            <p:fltVal val="0"/>
                                          </p:val>
                                        </p:tav>
                                        <p:tav tm="100000">
                                          <p:val>
                                            <p:strVal val="#ppt_h"/>
                                          </p:val>
                                        </p:tav>
                                      </p:tavLst>
                                    </p:anim>
                                    <p:animEffect transition="in" filter="fade">
                                      <p:cBhvr>
                                        <p:cTn id="24" dur="300"/>
                                        <p:tgtEl>
                                          <p:spTgt spid="6"/>
                                        </p:tgtEl>
                                      </p:cBhvr>
                                    </p:animEffect>
                                  </p:childTnLst>
                                </p:cTn>
                              </p:par>
                              <p:par>
                                <p:cTn id="25" presetID="42" presetClass="entr" presetSubtype="0" fill="hold" grpId="0" nodeType="withEffect">
                                  <p:stCondLst>
                                    <p:cond delay="20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anim calcmode="lin" valueType="num">
                                      <p:cBhvr>
                                        <p:cTn id="28"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9">
                                            <p:txEl>
                                              <p:pRg st="0" end="0"/>
                                            </p:txEl>
                                          </p:spTgt>
                                        </p:tgtEl>
                                        <p:attrNameLst>
                                          <p:attrName>ppt_y</p:attrName>
                                        </p:attrNameLst>
                                      </p:cBhvr>
                                      <p:tavLst>
                                        <p:tav tm="0">
                                          <p:val>
                                            <p:strVal val="#ppt_y+.1"/>
                                          </p:val>
                                        </p:tav>
                                        <p:tav tm="100000">
                                          <p:val>
                                            <p:strVal val="#ppt_y"/>
                                          </p:val>
                                        </p:tav>
                                      </p:tavLst>
                                    </p:anim>
                                  </p:childTnLst>
                                </p:cTn>
                              </p:par>
                              <p:par>
                                <p:cTn id="30" presetID="10" presetClass="entr" presetSubtype="0" fill="hold" grpId="0" nodeType="withEffect">
                                  <p:stCondLst>
                                    <p:cond delay="80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500"/>
                                        <p:tgtEl>
                                          <p:spTgt spid="10">
                                            <p:txEl>
                                              <p:pRg st="0" end="0"/>
                                            </p:txEl>
                                          </p:spTgt>
                                        </p:tgtEl>
                                      </p:cBhvr>
                                    </p:animEffect>
                                  </p:childTnLst>
                                </p:cTn>
                              </p:par>
                              <p:par>
                                <p:cTn id="33" presetID="10" presetClass="entr" presetSubtype="0" fill="hold" grpId="0" nodeType="withEffect">
                                  <p:stCondLst>
                                    <p:cond delay="80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6" grpId="0"/>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nodePh="1">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with image 3">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Text </a:t>
            </a:r>
            <a:r>
              <a:rPr lang="es-ES_tradnl" dirty="0" err="1" smtClean="0"/>
              <a:t>with</a:t>
            </a:r>
            <a:r>
              <a:rPr lang="es-ES_tradnl" dirty="0" smtClean="0"/>
              <a:t> </a:t>
            </a:r>
            <a:r>
              <a:rPr lang="es-ES_tradnl" dirty="0" err="1" smtClean="0"/>
              <a:t>image</a:t>
            </a:r>
            <a:r>
              <a:rPr lang="es-ES_tradnl" dirty="0" smtClean="0"/>
              <a:t> 3</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6" name="Picture Placeholder 3"/>
          <p:cNvSpPr>
            <a:spLocks noGrp="1"/>
          </p:cNvSpPr>
          <p:nvPr>
            <p:ph type="pic" sz="quarter" idx="43"/>
          </p:nvPr>
        </p:nvSpPr>
        <p:spPr>
          <a:xfrm>
            <a:off x="12598490" y="3257600"/>
            <a:ext cx="10301973" cy="9145016"/>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0" name="Text Placeholder 2"/>
          <p:cNvSpPr>
            <a:spLocks noGrp="1"/>
          </p:cNvSpPr>
          <p:nvPr>
            <p:ph type="body" sz="quarter" idx="16" hasCustomPrompt="1"/>
          </p:nvPr>
        </p:nvSpPr>
        <p:spPr>
          <a:xfrm>
            <a:off x="1527190" y="2897560"/>
            <a:ext cx="10646418" cy="9649072"/>
          </a:xfrm>
          <a:prstGeom prst="rect">
            <a:avLst/>
          </a:prstGeom>
        </p:spPr>
        <p:txBody>
          <a:bodyPr vert="horz" lIns="243756" tIns="121879" rIns="243756" bIns="121879"/>
          <a:lstStyle>
            <a:lvl1pPr marL="0" indent="0" algn="just">
              <a:lnSpc>
                <a:spcPct val="150000"/>
              </a:lnSpc>
              <a:buNone/>
              <a:defRPr sz="1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r>
              <a:rPr lang="en-US" dirty="0" err="1" smtClean="0"/>
              <a:t>Proin</a:t>
            </a:r>
            <a:r>
              <a:rPr lang="en-US" dirty="0" smtClean="0"/>
              <a:t> </a:t>
            </a:r>
            <a:r>
              <a:rPr lang="en-US" dirty="0" err="1" smtClean="0"/>
              <a:t>commodo</a:t>
            </a:r>
            <a:r>
              <a:rPr lang="en-US" dirty="0" smtClean="0"/>
              <a:t> </a:t>
            </a:r>
            <a:r>
              <a:rPr lang="en-US" dirty="0" err="1" smtClean="0"/>
              <a:t>arcu</a:t>
            </a:r>
            <a:r>
              <a:rPr lang="en-US" dirty="0" smtClean="0"/>
              <a:t> </a:t>
            </a:r>
            <a:r>
              <a:rPr lang="en-US" dirty="0" err="1" smtClean="0"/>
              <a:t>nec</a:t>
            </a:r>
            <a:r>
              <a:rPr lang="en-US" dirty="0" smtClean="0"/>
              <a:t> nisi </a:t>
            </a:r>
            <a:r>
              <a:rPr lang="en-US" dirty="0" err="1" smtClean="0"/>
              <a:t>rhoncus</a:t>
            </a:r>
            <a:r>
              <a:rPr lang="en-US" dirty="0" smtClean="0"/>
              <a:t> </a:t>
            </a:r>
            <a:r>
              <a:rPr lang="en-US" dirty="0" err="1" smtClean="0"/>
              <a:t>dapibus</a:t>
            </a:r>
            <a:r>
              <a:rPr lang="en-US" dirty="0" smtClean="0"/>
              <a:t>. </a:t>
            </a:r>
            <a:r>
              <a:rPr lang="en-US" dirty="0" err="1" smtClean="0"/>
              <a:t>Praesent</a:t>
            </a:r>
            <a:r>
              <a:rPr lang="en-US" dirty="0" smtClean="0"/>
              <a:t> </a:t>
            </a:r>
            <a:r>
              <a:rPr lang="en-US" dirty="0" err="1" smtClean="0"/>
              <a:t>nec</a:t>
            </a:r>
            <a:r>
              <a:rPr lang="en-US" dirty="0" smtClean="0"/>
              <a:t> </a:t>
            </a:r>
            <a:r>
              <a:rPr lang="en-US" dirty="0" err="1" smtClean="0"/>
              <a:t>elit</a:t>
            </a:r>
            <a:r>
              <a:rPr lang="en-US" dirty="0" smtClean="0"/>
              <a:t> non </a:t>
            </a:r>
            <a:r>
              <a:rPr lang="en-US" dirty="0" err="1" smtClean="0"/>
              <a:t>metus</a:t>
            </a:r>
            <a:r>
              <a:rPr lang="en-US" dirty="0" smtClean="0"/>
              <a:t> </a:t>
            </a:r>
            <a:r>
              <a:rPr lang="en-US" dirty="0" err="1" smtClean="0"/>
              <a:t>mollis</a:t>
            </a:r>
            <a:r>
              <a:rPr lang="en-US" dirty="0" smtClean="0"/>
              <a:t> </a:t>
            </a:r>
            <a:r>
              <a:rPr lang="en-US" dirty="0" err="1" smtClean="0"/>
              <a:t>placerat</a:t>
            </a:r>
            <a:r>
              <a:rPr lang="en-US" dirty="0" smtClean="0"/>
              <a:t>. </a:t>
            </a:r>
            <a:r>
              <a:rPr lang="en-US" dirty="0" err="1" smtClean="0"/>
              <a:t>Vivamus</a:t>
            </a:r>
            <a:r>
              <a:rPr lang="en-US" dirty="0" smtClean="0"/>
              <a:t> </a:t>
            </a:r>
            <a:r>
              <a:rPr lang="en-US" dirty="0" err="1" smtClean="0"/>
              <a:t>porta</a:t>
            </a:r>
            <a:r>
              <a:rPr lang="en-US" dirty="0" smtClean="0"/>
              <a:t> </a:t>
            </a:r>
            <a:r>
              <a:rPr lang="en-US" dirty="0" err="1" smtClean="0"/>
              <a:t>pulvinar</a:t>
            </a:r>
            <a:r>
              <a:rPr lang="en-US" dirty="0" smtClean="0"/>
              <a:t> </a:t>
            </a:r>
            <a:r>
              <a:rPr lang="en-US" dirty="0" err="1" smtClean="0"/>
              <a:t>iaculis</a:t>
            </a:r>
            <a:r>
              <a:rPr lang="en-US" dirty="0" smtClean="0"/>
              <a:t>. </a:t>
            </a:r>
            <a:r>
              <a:rPr lang="en-US" dirty="0" err="1" smtClean="0"/>
              <a:t>Donec</a:t>
            </a:r>
            <a:r>
              <a:rPr lang="en-US" dirty="0" smtClean="0"/>
              <a:t> </a:t>
            </a:r>
            <a:r>
              <a:rPr lang="en-US" dirty="0" err="1" smtClean="0"/>
              <a:t>augue</a:t>
            </a:r>
            <a:r>
              <a:rPr lang="en-US" dirty="0" smtClean="0"/>
              <a:t> </a:t>
            </a:r>
            <a:r>
              <a:rPr lang="en-US" dirty="0" err="1" smtClean="0"/>
              <a:t>arcu</a:t>
            </a:r>
            <a:r>
              <a:rPr lang="en-US" dirty="0" smtClean="0"/>
              <a:t>, </a:t>
            </a:r>
            <a:r>
              <a:rPr lang="en-US" dirty="0" err="1" smtClean="0"/>
              <a:t>volutpat</a:t>
            </a:r>
            <a:r>
              <a:rPr lang="en-US" dirty="0" smtClean="0"/>
              <a:t> </a:t>
            </a:r>
            <a:r>
              <a:rPr lang="en-US" dirty="0" err="1" smtClean="0"/>
              <a:t>nec</a:t>
            </a:r>
            <a:r>
              <a:rPr lang="en-US" dirty="0" smtClean="0"/>
              <a:t> </a:t>
            </a:r>
            <a:r>
              <a:rPr lang="en-US" dirty="0" err="1" smtClean="0"/>
              <a:t>risus</a:t>
            </a:r>
            <a:r>
              <a:rPr lang="en-US" dirty="0" smtClean="0"/>
              <a:t> </a:t>
            </a:r>
            <a:r>
              <a:rPr lang="en-US" dirty="0" err="1" smtClean="0"/>
              <a:t>eget</a:t>
            </a:r>
            <a:r>
              <a:rPr lang="en-US" dirty="0" smtClean="0"/>
              <a:t>, </a:t>
            </a:r>
            <a:r>
              <a:rPr lang="en-US" dirty="0" err="1" smtClean="0"/>
              <a:t>finibus</a:t>
            </a:r>
            <a:r>
              <a:rPr lang="en-US" dirty="0" smtClean="0"/>
              <a:t> </a:t>
            </a:r>
            <a:r>
              <a:rPr lang="en-US" dirty="0" err="1" smtClean="0"/>
              <a:t>lacinia</a:t>
            </a:r>
            <a:r>
              <a:rPr lang="en-US" dirty="0" smtClean="0"/>
              <a:t> ligula. </a:t>
            </a:r>
            <a:r>
              <a:rPr lang="en-US" dirty="0" err="1" smtClean="0"/>
              <a:t>Curabitur</a:t>
            </a:r>
            <a:r>
              <a:rPr lang="en-US" dirty="0" smtClean="0"/>
              <a:t> </a:t>
            </a:r>
            <a:r>
              <a:rPr lang="en-US" dirty="0" err="1" smtClean="0"/>
              <a:t>bibendum</a:t>
            </a:r>
            <a:r>
              <a:rPr lang="en-US" dirty="0" smtClean="0"/>
              <a:t> </a:t>
            </a:r>
            <a:r>
              <a:rPr lang="en-US" dirty="0" err="1" smtClean="0"/>
              <a:t>arcu</a:t>
            </a:r>
            <a:r>
              <a:rPr lang="en-US" dirty="0" smtClean="0"/>
              <a:t> sit </a:t>
            </a:r>
            <a:r>
              <a:rPr lang="en-US" dirty="0" err="1" smtClean="0"/>
              <a:t>amet</a:t>
            </a:r>
            <a:r>
              <a:rPr lang="en-US" dirty="0" smtClean="0"/>
              <a:t> </a:t>
            </a:r>
            <a:r>
              <a:rPr lang="en-US" dirty="0" err="1" smtClean="0"/>
              <a:t>faucibus</a:t>
            </a:r>
            <a:r>
              <a:rPr lang="en-US" dirty="0" smtClean="0"/>
              <a:t> </a:t>
            </a:r>
            <a:r>
              <a:rPr lang="en-US" dirty="0" err="1" smtClean="0"/>
              <a:t>posuere</a:t>
            </a:r>
            <a:r>
              <a:rPr lang="en-US" dirty="0" smtClean="0"/>
              <a:t>. </a:t>
            </a:r>
            <a:r>
              <a:rPr lang="en-US" dirty="0" err="1" smtClean="0"/>
              <a:t>Donec</a:t>
            </a:r>
            <a:r>
              <a:rPr lang="en-US" dirty="0" smtClean="0"/>
              <a:t> a </a:t>
            </a:r>
            <a:r>
              <a:rPr lang="en-US" dirty="0" err="1" smtClean="0"/>
              <a:t>est</a:t>
            </a:r>
            <a:r>
              <a:rPr lang="en-US" dirty="0" smtClean="0"/>
              <a:t> at </a:t>
            </a:r>
            <a:r>
              <a:rPr lang="en-US" dirty="0" err="1" smtClean="0"/>
              <a:t>arcu</a:t>
            </a:r>
            <a:r>
              <a:rPr lang="en-US" dirty="0" smtClean="0"/>
              <a:t> </a:t>
            </a:r>
            <a:r>
              <a:rPr lang="en-US" dirty="0" err="1" smtClean="0"/>
              <a:t>congue</a:t>
            </a:r>
            <a:r>
              <a:rPr lang="en-US" dirty="0" smtClean="0"/>
              <a:t> </a:t>
            </a:r>
            <a:r>
              <a:rPr lang="en-US" dirty="0" err="1" smtClean="0"/>
              <a:t>congue</a:t>
            </a:r>
            <a:r>
              <a:rPr lang="en-US" dirty="0" smtClean="0"/>
              <a:t> </a:t>
            </a:r>
            <a:r>
              <a:rPr lang="en-US" dirty="0" err="1" smtClean="0"/>
              <a:t>vel</a:t>
            </a:r>
            <a:r>
              <a:rPr lang="en-US" dirty="0" smtClean="0"/>
              <a:t> </a:t>
            </a:r>
            <a:r>
              <a:rPr lang="en-US" dirty="0" err="1" smtClean="0"/>
              <a:t>eget</a:t>
            </a:r>
            <a:r>
              <a:rPr lang="en-US" dirty="0" smtClean="0"/>
              <a:t> ex. </a:t>
            </a:r>
            <a:r>
              <a:rPr lang="en-US" dirty="0" err="1" smtClean="0"/>
              <a:t>Duis</a:t>
            </a:r>
            <a:r>
              <a:rPr lang="en-US" dirty="0" smtClean="0"/>
              <a:t> </a:t>
            </a:r>
            <a:r>
              <a:rPr lang="en-US" dirty="0" err="1" smtClean="0"/>
              <a:t>auctor</a:t>
            </a:r>
            <a:r>
              <a:rPr lang="en-US" dirty="0" smtClean="0"/>
              <a:t> </a:t>
            </a:r>
            <a:r>
              <a:rPr lang="en-US" dirty="0" err="1" smtClean="0"/>
              <a:t>lectus</a:t>
            </a:r>
            <a:r>
              <a:rPr lang="en-US" dirty="0" smtClean="0"/>
              <a:t> </a:t>
            </a:r>
            <a:r>
              <a:rPr lang="en-US" dirty="0" err="1" smtClean="0"/>
              <a:t>maximus</a:t>
            </a:r>
            <a:r>
              <a:rPr lang="en-US" dirty="0" smtClean="0"/>
              <a:t> </a:t>
            </a:r>
            <a:r>
              <a:rPr lang="en-US" dirty="0" err="1" smtClean="0"/>
              <a:t>sapien</a:t>
            </a:r>
            <a:r>
              <a:rPr lang="en-US" dirty="0" smtClean="0"/>
              <a:t> </a:t>
            </a:r>
            <a:r>
              <a:rPr lang="en-US" dirty="0" err="1" smtClean="0"/>
              <a:t>suscipit</a:t>
            </a:r>
            <a:r>
              <a:rPr lang="en-US" dirty="0" smtClean="0"/>
              <a:t> </a:t>
            </a:r>
            <a:r>
              <a:rPr lang="en-US" dirty="0" err="1" smtClean="0"/>
              <a:t>interdum</a:t>
            </a:r>
            <a:r>
              <a:rPr lang="en-US" dirty="0" smtClean="0"/>
              <a:t>.</a:t>
            </a:r>
          </a:p>
          <a:p>
            <a:pPr lvl="0"/>
            <a:endParaRPr lang="en-US" dirty="0" smtClean="0"/>
          </a:p>
          <a:p>
            <a:pPr lvl="0"/>
            <a:r>
              <a:rPr lang="en-US" dirty="0" err="1" smtClean="0"/>
              <a:t>Curabitur</a:t>
            </a:r>
            <a:r>
              <a:rPr lang="en-US" dirty="0" smtClean="0"/>
              <a:t> </a:t>
            </a:r>
            <a:r>
              <a:rPr lang="en-US" dirty="0" err="1" smtClean="0"/>
              <a:t>rhoncus</a:t>
            </a:r>
            <a:r>
              <a:rPr lang="en-US" dirty="0" smtClean="0"/>
              <a:t>, </a:t>
            </a:r>
            <a:r>
              <a:rPr lang="en-US" dirty="0" err="1" smtClean="0"/>
              <a:t>diam</a:t>
            </a:r>
            <a:r>
              <a:rPr lang="en-US" dirty="0" smtClean="0"/>
              <a:t> </a:t>
            </a:r>
            <a:r>
              <a:rPr lang="en-US" dirty="0" err="1" smtClean="0"/>
              <a:t>vel</a:t>
            </a:r>
            <a:r>
              <a:rPr lang="en-US" dirty="0" smtClean="0"/>
              <a:t> </a:t>
            </a:r>
            <a:r>
              <a:rPr lang="en-US" dirty="0" err="1" smtClean="0"/>
              <a:t>congue</a:t>
            </a:r>
            <a:r>
              <a:rPr lang="en-US" dirty="0" smtClean="0"/>
              <a:t> </a:t>
            </a:r>
            <a:r>
              <a:rPr lang="en-US" dirty="0" err="1" smtClean="0"/>
              <a:t>pulvinar</a:t>
            </a:r>
            <a:r>
              <a:rPr lang="en-US" dirty="0" smtClean="0"/>
              <a:t>, </a:t>
            </a:r>
            <a:r>
              <a:rPr lang="en-US" dirty="0" err="1" smtClean="0"/>
              <a:t>erat</a:t>
            </a:r>
            <a:r>
              <a:rPr lang="en-US" dirty="0" smtClean="0"/>
              <a:t> </a:t>
            </a:r>
            <a:r>
              <a:rPr lang="en-US" dirty="0" err="1" smtClean="0"/>
              <a:t>massa</a:t>
            </a:r>
            <a:r>
              <a:rPr lang="en-US" dirty="0" smtClean="0"/>
              <a:t> </a:t>
            </a:r>
            <a:r>
              <a:rPr lang="en-US" dirty="0" err="1" smtClean="0"/>
              <a:t>lacinia</a:t>
            </a:r>
            <a:r>
              <a:rPr lang="en-US" dirty="0" smtClean="0"/>
              <a:t> </a:t>
            </a:r>
            <a:r>
              <a:rPr lang="en-US" dirty="0" err="1" smtClean="0"/>
              <a:t>purus</a:t>
            </a:r>
            <a:r>
              <a:rPr lang="en-US" dirty="0" smtClean="0"/>
              <a:t>, in </a:t>
            </a:r>
            <a:r>
              <a:rPr lang="en-US" dirty="0" err="1" smtClean="0"/>
              <a:t>laoreet</a:t>
            </a:r>
            <a:r>
              <a:rPr lang="en-US" dirty="0" smtClean="0"/>
              <a:t> </a:t>
            </a:r>
            <a:r>
              <a:rPr lang="en-US" dirty="0" err="1" smtClean="0"/>
              <a:t>purus</a:t>
            </a:r>
            <a:r>
              <a:rPr lang="en-US" dirty="0" smtClean="0"/>
              <a:t> </a:t>
            </a:r>
            <a:r>
              <a:rPr lang="en-US" dirty="0" err="1" smtClean="0"/>
              <a:t>massa</a:t>
            </a:r>
            <a:r>
              <a:rPr lang="en-US" dirty="0" smtClean="0"/>
              <a:t> in </a:t>
            </a:r>
            <a:r>
              <a:rPr lang="en-US" dirty="0" err="1" smtClean="0"/>
              <a:t>nunc</a:t>
            </a:r>
            <a:r>
              <a:rPr lang="en-US" dirty="0" smtClean="0"/>
              <a:t>. </a:t>
            </a:r>
            <a:r>
              <a:rPr lang="en-US" dirty="0" err="1" smtClean="0"/>
              <a:t>Phasellus</a:t>
            </a:r>
            <a:r>
              <a:rPr lang="en-US" dirty="0" smtClean="0"/>
              <a:t> </a:t>
            </a:r>
            <a:r>
              <a:rPr lang="en-US" dirty="0" err="1" smtClean="0"/>
              <a:t>finibus</a:t>
            </a:r>
            <a:r>
              <a:rPr lang="en-US" dirty="0" smtClean="0"/>
              <a:t> </a:t>
            </a:r>
            <a:r>
              <a:rPr lang="en-US" dirty="0" err="1" smtClean="0"/>
              <a:t>malesuada</a:t>
            </a:r>
            <a:r>
              <a:rPr lang="en-US" dirty="0" smtClean="0"/>
              <a:t> </a:t>
            </a:r>
            <a:r>
              <a:rPr lang="en-US" dirty="0" err="1" smtClean="0"/>
              <a:t>lobortis</a:t>
            </a:r>
            <a:r>
              <a:rPr lang="en-US" dirty="0" smtClean="0"/>
              <a:t>. </a:t>
            </a:r>
            <a:r>
              <a:rPr lang="en-US" dirty="0" err="1" smtClean="0"/>
              <a:t>Sed</a:t>
            </a:r>
            <a:r>
              <a:rPr lang="en-US" dirty="0" smtClean="0"/>
              <a:t> </a:t>
            </a:r>
            <a:r>
              <a:rPr lang="en-US" dirty="0" err="1" smtClean="0"/>
              <a:t>quis</a:t>
            </a:r>
            <a:r>
              <a:rPr lang="en-US" dirty="0" smtClean="0"/>
              <a:t> </a:t>
            </a:r>
            <a:r>
              <a:rPr lang="en-US" dirty="0" err="1" smtClean="0"/>
              <a:t>tellus</a:t>
            </a:r>
            <a:r>
              <a:rPr lang="en-US" dirty="0" smtClean="0"/>
              <a:t> id </a:t>
            </a:r>
            <a:r>
              <a:rPr lang="en-US" dirty="0" err="1" smtClean="0"/>
              <a:t>nulla</a:t>
            </a:r>
            <a:r>
              <a:rPr lang="en-US" dirty="0" smtClean="0"/>
              <a:t> </a:t>
            </a:r>
            <a:r>
              <a:rPr lang="en-US" dirty="0" err="1" smtClean="0"/>
              <a:t>mollis</a:t>
            </a:r>
            <a:r>
              <a:rPr lang="en-US" dirty="0" smtClean="0"/>
              <a:t> </a:t>
            </a:r>
            <a:r>
              <a:rPr lang="en-US" dirty="0" err="1" smtClean="0"/>
              <a:t>iaculis</a:t>
            </a:r>
            <a:r>
              <a:rPr lang="en-US" dirty="0" smtClean="0"/>
              <a:t>. Nam </a:t>
            </a:r>
            <a:r>
              <a:rPr lang="en-US" dirty="0" err="1" smtClean="0"/>
              <a:t>nec</a:t>
            </a:r>
            <a:r>
              <a:rPr lang="en-US" dirty="0" smtClean="0"/>
              <a:t> </a:t>
            </a:r>
            <a:r>
              <a:rPr lang="en-US" dirty="0" err="1" smtClean="0"/>
              <a:t>auctor</a:t>
            </a:r>
            <a:r>
              <a:rPr lang="en-US" dirty="0" smtClean="0"/>
              <a:t> </a:t>
            </a:r>
            <a:r>
              <a:rPr lang="en-US" dirty="0" err="1" smtClean="0"/>
              <a:t>arcu</a:t>
            </a:r>
            <a:r>
              <a:rPr lang="en-US" dirty="0" smtClean="0"/>
              <a:t>. </a:t>
            </a:r>
            <a:r>
              <a:rPr lang="en-US" dirty="0" err="1" smtClean="0"/>
              <a:t>Aenean</a:t>
            </a:r>
            <a:r>
              <a:rPr lang="en-US" dirty="0" smtClean="0"/>
              <a:t> </a:t>
            </a:r>
            <a:r>
              <a:rPr lang="en-US" dirty="0" err="1" smtClean="0"/>
              <a:t>molestie</a:t>
            </a:r>
            <a:r>
              <a:rPr lang="en-US" dirty="0" smtClean="0"/>
              <a:t> lacus </a:t>
            </a:r>
            <a:r>
              <a:rPr lang="en-US" dirty="0" err="1" smtClean="0"/>
              <a:t>ut</a:t>
            </a:r>
            <a:r>
              <a:rPr lang="en-US" dirty="0" smtClean="0"/>
              <a:t> </a:t>
            </a:r>
            <a:r>
              <a:rPr lang="en-US" dirty="0" err="1" smtClean="0"/>
              <a:t>urna</a:t>
            </a:r>
            <a:r>
              <a:rPr lang="en-US" dirty="0" smtClean="0"/>
              <a:t> </a:t>
            </a:r>
            <a:r>
              <a:rPr lang="en-US" dirty="0" err="1" smtClean="0"/>
              <a:t>accumsan</a:t>
            </a:r>
            <a:r>
              <a:rPr lang="en-US" dirty="0" smtClean="0"/>
              <a:t>, a </a:t>
            </a:r>
            <a:r>
              <a:rPr lang="en-US" dirty="0" err="1" smtClean="0"/>
              <a:t>rhoncus</a:t>
            </a:r>
            <a:r>
              <a:rPr lang="en-US" dirty="0" smtClean="0"/>
              <a:t> </a:t>
            </a:r>
            <a:r>
              <a:rPr lang="en-US" dirty="0" err="1" smtClean="0"/>
              <a:t>orci</a:t>
            </a:r>
            <a:r>
              <a:rPr lang="en-US" dirty="0" smtClean="0"/>
              <a:t> </a:t>
            </a:r>
            <a:r>
              <a:rPr lang="en-US" dirty="0" err="1" smtClean="0"/>
              <a:t>rhoncus</a:t>
            </a:r>
            <a:r>
              <a:rPr lang="en-US" dirty="0" smtClean="0"/>
              <a:t>. </a:t>
            </a:r>
            <a:r>
              <a:rPr lang="en-US" dirty="0" err="1" smtClean="0"/>
              <a:t>Fusce</a:t>
            </a:r>
            <a:r>
              <a:rPr lang="en-US" dirty="0" smtClean="0"/>
              <a:t> </a:t>
            </a:r>
            <a:r>
              <a:rPr lang="en-US" dirty="0" err="1" smtClean="0"/>
              <a:t>orci</a:t>
            </a:r>
            <a:r>
              <a:rPr lang="en-US" dirty="0" smtClean="0"/>
              <a:t> </a:t>
            </a:r>
            <a:r>
              <a:rPr lang="en-US" dirty="0" err="1" smtClean="0"/>
              <a:t>velit</a:t>
            </a:r>
            <a:r>
              <a:rPr lang="en-US" dirty="0" smtClean="0"/>
              <a:t>, </a:t>
            </a:r>
            <a:r>
              <a:rPr lang="en-US" dirty="0" err="1" smtClean="0"/>
              <a:t>euismod</a:t>
            </a:r>
            <a:r>
              <a:rPr lang="en-US" dirty="0" smtClean="0"/>
              <a:t> </a:t>
            </a:r>
            <a:r>
              <a:rPr lang="en-US" dirty="0" err="1" smtClean="0"/>
              <a:t>quis</a:t>
            </a:r>
            <a:r>
              <a:rPr lang="en-US" dirty="0" smtClean="0"/>
              <a:t> </a:t>
            </a:r>
            <a:r>
              <a:rPr lang="en-US" dirty="0" err="1" smtClean="0"/>
              <a:t>pulvinar</a:t>
            </a:r>
            <a:r>
              <a:rPr lang="en-US" dirty="0" smtClean="0"/>
              <a:t> ac, </a:t>
            </a:r>
            <a:r>
              <a:rPr lang="en-US" dirty="0" err="1" smtClean="0"/>
              <a:t>ultrices</a:t>
            </a:r>
            <a:r>
              <a:rPr lang="en-US" dirty="0" smtClean="0"/>
              <a:t> </a:t>
            </a:r>
            <a:r>
              <a:rPr lang="en-US" dirty="0" err="1" smtClean="0"/>
              <a:t>vel</a:t>
            </a:r>
            <a:r>
              <a:rPr lang="en-US" dirty="0" smtClean="0"/>
              <a:t> dui. </a:t>
            </a:r>
          </a:p>
          <a:p>
            <a:pPr lvl="0"/>
            <a:endParaRPr lang="en-US" dirty="0" smtClean="0"/>
          </a:p>
          <a:p>
            <a:pPr lvl="0"/>
            <a:r>
              <a:rPr lang="en-US" dirty="0" err="1" smtClean="0"/>
              <a:t>Praesent</a:t>
            </a:r>
            <a:r>
              <a:rPr lang="en-US" dirty="0" smtClean="0"/>
              <a:t> </a:t>
            </a:r>
            <a:r>
              <a:rPr lang="en-US" dirty="0" err="1" smtClean="0"/>
              <a:t>commodo</a:t>
            </a:r>
            <a:r>
              <a:rPr lang="en-US" dirty="0" smtClean="0"/>
              <a:t>, </a:t>
            </a:r>
            <a:r>
              <a:rPr lang="en-US" dirty="0" err="1" smtClean="0"/>
              <a:t>odio</a:t>
            </a:r>
            <a:r>
              <a:rPr lang="en-US" dirty="0" smtClean="0"/>
              <a:t> </a:t>
            </a:r>
            <a:r>
              <a:rPr lang="en-US" dirty="0" err="1" smtClean="0"/>
              <a:t>eu</a:t>
            </a:r>
            <a:r>
              <a:rPr lang="en-US" dirty="0" smtClean="0"/>
              <a:t> </a:t>
            </a:r>
            <a:r>
              <a:rPr lang="en-US" dirty="0" err="1" smtClean="0"/>
              <a:t>ullamcorper</a:t>
            </a:r>
            <a:r>
              <a:rPr lang="en-US" dirty="0" smtClean="0"/>
              <a:t> </a:t>
            </a:r>
            <a:r>
              <a:rPr lang="en-US" dirty="0" err="1" smtClean="0"/>
              <a:t>eleifend</a:t>
            </a:r>
            <a:r>
              <a:rPr lang="en-US" dirty="0" smtClean="0"/>
              <a:t>, magna </a:t>
            </a:r>
            <a:r>
              <a:rPr lang="en-US" dirty="0" err="1" smtClean="0"/>
              <a:t>metus</a:t>
            </a:r>
            <a:r>
              <a:rPr lang="en-US" dirty="0" smtClean="0"/>
              <a:t> </a:t>
            </a:r>
            <a:r>
              <a:rPr lang="en-US" dirty="0" err="1" smtClean="0"/>
              <a:t>euismod</a:t>
            </a:r>
            <a:r>
              <a:rPr lang="en-US" dirty="0" smtClean="0"/>
              <a:t> </a:t>
            </a:r>
            <a:r>
              <a:rPr lang="en-US" dirty="0" err="1" smtClean="0"/>
              <a:t>elit</a:t>
            </a:r>
            <a:r>
              <a:rPr lang="en-US" dirty="0" smtClean="0"/>
              <a:t>, in </a:t>
            </a:r>
            <a:r>
              <a:rPr lang="en-US" dirty="0" err="1" smtClean="0"/>
              <a:t>porttitor</a:t>
            </a:r>
            <a:r>
              <a:rPr lang="en-US" dirty="0" smtClean="0"/>
              <a:t> </a:t>
            </a:r>
            <a:r>
              <a:rPr lang="en-US" dirty="0" err="1" smtClean="0"/>
              <a:t>urna</a:t>
            </a:r>
            <a:r>
              <a:rPr lang="en-US" dirty="0" smtClean="0"/>
              <a:t> </a:t>
            </a:r>
            <a:r>
              <a:rPr lang="en-US" dirty="0" err="1" smtClean="0"/>
              <a:t>nisl</a:t>
            </a:r>
            <a:r>
              <a:rPr lang="en-US" dirty="0" smtClean="0"/>
              <a:t> </a:t>
            </a:r>
            <a:r>
              <a:rPr lang="en-US" dirty="0" err="1" smtClean="0"/>
              <a:t>ut</a:t>
            </a:r>
            <a:r>
              <a:rPr lang="en-US" dirty="0" smtClean="0"/>
              <a:t> </a:t>
            </a:r>
            <a:r>
              <a:rPr lang="en-US" dirty="0" err="1" smtClean="0"/>
              <a:t>nulla</a:t>
            </a:r>
            <a:r>
              <a:rPr lang="en-US" dirty="0" smtClean="0"/>
              <a:t>. </a:t>
            </a:r>
            <a:r>
              <a:rPr lang="en-US" dirty="0" err="1" smtClean="0"/>
              <a:t>Donec</a:t>
            </a:r>
            <a:r>
              <a:rPr lang="en-US" dirty="0" smtClean="0"/>
              <a:t> </a:t>
            </a:r>
            <a:r>
              <a:rPr lang="en-US" dirty="0" err="1" smtClean="0"/>
              <a:t>accumsan</a:t>
            </a:r>
            <a:r>
              <a:rPr lang="en-US" dirty="0" smtClean="0"/>
              <a:t> </a:t>
            </a:r>
            <a:r>
              <a:rPr lang="en-US" dirty="0" err="1" smtClean="0"/>
              <a:t>egestas</a:t>
            </a:r>
            <a:r>
              <a:rPr lang="en-US" dirty="0" smtClean="0"/>
              <a:t> </a:t>
            </a:r>
            <a:r>
              <a:rPr lang="en-US" dirty="0" err="1" smtClean="0"/>
              <a:t>nulla</a:t>
            </a:r>
            <a:r>
              <a:rPr lang="en-US" dirty="0" smtClean="0"/>
              <a:t>, </a:t>
            </a:r>
            <a:r>
              <a:rPr lang="en-US" dirty="0" err="1" smtClean="0"/>
              <a:t>ut</a:t>
            </a:r>
            <a:r>
              <a:rPr lang="en-US" dirty="0" smtClean="0"/>
              <a:t> </a:t>
            </a:r>
            <a:r>
              <a:rPr lang="en-US" dirty="0" err="1" smtClean="0"/>
              <a:t>sollicitudin</a:t>
            </a:r>
            <a:r>
              <a:rPr lang="en-US" dirty="0" smtClean="0"/>
              <a:t> </a:t>
            </a:r>
            <a:r>
              <a:rPr lang="en-US" dirty="0" err="1" smtClean="0"/>
              <a:t>nulla</a:t>
            </a:r>
            <a:r>
              <a:rPr lang="en-US" dirty="0" smtClean="0"/>
              <a:t> </a:t>
            </a:r>
            <a:r>
              <a:rPr lang="en-US" dirty="0" err="1" smtClean="0"/>
              <a:t>lacinia</a:t>
            </a:r>
            <a:r>
              <a:rPr lang="en-US" dirty="0" smtClean="0"/>
              <a:t> ac. </a:t>
            </a:r>
            <a:r>
              <a:rPr lang="en-US" dirty="0" err="1" smtClean="0"/>
              <a:t>Pellentesque</a:t>
            </a:r>
            <a:r>
              <a:rPr lang="en-US" dirty="0" smtClean="0"/>
              <a:t> </a:t>
            </a:r>
            <a:r>
              <a:rPr lang="en-US" dirty="0" err="1" smtClean="0"/>
              <a:t>felis</a:t>
            </a:r>
            <a:r>
              <a:rPr lang="en-US" dirty="0" smtClean="0"/>
              <a:t> </a:t>
            </a:r>
            <a:r>
              <a:rPr lang="en-US" dirty="0" err="1" smtClean="0"/>
              <a:t>est</a:t>
            </a:r>
            <a:r>
              <a:rPr lang="en-US" dirty="0" smtClean="0"/>
              <a:t>, </a:t>
            </a:r>
            <a:r>
              <a:rPr lang="en-US" dirty="0" err="1" smtClean="0"/>
              <a:t>tincidunt</a:t>
            </a:r>
            <a:r>
              <a:rPr lang="en-US" dirty="0" smtClean="0"/>
              <a:t> et </a:t>
            </a:r>
            <a:r>
              <a:rPr lang="en-US" dirty="0" err="1" smtClean="0"/>
              <a:t>suscipit</a:t>
            </a:r>
            <a:r>
              <a:rPr lang="en-US" dirty="0" smtClean="0"/>
              <a:t> id, </a:t>
            </a:r>
            <a:r>
              <a:rPr lang="en-US" dirty="0" err="1" smtClean="0"/>
              <a:t>rutrum</a:t>
            </a:r>
            <a:r>
              <a:rPr lang="en-US" dirty="0" smtClean="0"/>
              <a:t> at </a:t>
            </a:r>
            <a:r>
              <a:rPr lang="en-US" dirty="0" err="1" smtClean="0"/>
              <a:t>odio</a:t>
            </a:r>
            <a:r>
              <a:rPr lang="en-US" dirty="0" smtClean="0"/>
              <a:t>. </a:t>
            </a:r>
            <a:r>
              <a:rPr lang="en-US" dirty="0" err="1" smtClean="0"/>
              <a:t>Sed</a:t>
            </a:r>
            <a:r>
              <a:rPr lang="en-US" dirty="0" smtClean="0"/>
              <a:t> </a:t>
            </a:r>
            <a:r>
              <a:rPr lang="en-US" dirty="0" err="1" smtClean="0"/>
              <a:t>fringilla</a:t>
            </a:r>
            <a:r>
              <a:rPr lang="en-US" dirty="0" smtClean="0"/>
              <a:t> </a:t>
            </a:r>
            <a:r>
              <a:rPr lang="en-US" dirty="0" err="1" smtClean="0"/>
              <a:t>porttitor</a:t>
            </a:r>
            <a:r>
              <a:rPr lang="en-US" dirty="0" smtClean="0"/>
              <a:t> </a:t>
            </a:r>
            <a:r>
              <a:rPr lang="en-US" dirty="0" err="1" smtClean="0"/>
              <a:t>ipsum</a:t>
            </a:r>
            <a:r>
              <a:rPr lang="en-US" dirty="0" smtClean="0"/>
              <a:t>. </a:t>
            </a:r>
            <a:r>
              <a:rPr lang="en-US" dirty="0" err="1" smtClean="0"/>
              <a:t>Morbi</a:t>
            </a:r>
            <a:r>
              <a:rPr lang="en-US" dirty="0" smtClean="0"/>
              <a:t> </a:t>
            </a:r>
            <a:r>
              <a:rPr lang="en-US" dirty="0" err="1" smtClean="0"/>
              <a:t>cursus</a:t>
            </a:r>
            <a:r>
              <a:rPr lang="en-US" dirty="0" smtClean="0"/>
              <a:t> </a:t>
            </a:r>
            <a:r>
              <a:rPr lang="en-US" dirty="0" err="1" smtClean="0"/>
              <a:t>massa</a:t>
            </a:r>
            <a:r>
              <a:rPr lang="en-US" dirty="0" smtClean="0"/>
              <a:t> </a:t>
            </a:r>
            <a:r>
              <a:rPr lang="en-US" dirty="0" err="1" smtClean="0"/>
              <a:t>eget</a:t>
            </a:r>
            <a:r>
              <a:rPr lang="en-US" dirty="0" smtClean="0"/>
              <a:t> </a:t>
            </a:r>
            <a:r>
              <a:rPr lang="en-US" dirty="0" err="1" smtClean="0"/>
              <a:t>arcu</a:t>
            </a:r>
            <a:r>
              <a:rPr lang="en-US" dirty="0" smtClean="0"/>
              <a:t> </a:t>
            </a:r>
            <a:r>
              <a:rPr lang="en-US" dirty="0" err="1" smtClean="0"/>
              <a:t>hendrerit</a:t>
            </a:r>
            <a:r>
              <a:rPr lang="en-US" dirty="0" smtClean="0"/>
              <a:t> </a:t>
            </a:r>
            <a:r>
              <a:rPr lang="en-US" dirty="0" err="1" smtClean="0"/>
              <a:t>eleifend</a:t>
            </a:r>
            <a:r>
              <a:rPr lang="en-US" dirty="0" smtClean="0"/>
              <a:t>. </a:t>
            </a:r>
            <a:r>
              <a:rPr lang="en-US" dirty="0" err="1" smtClean="0"/>
              <a:t>Morbi</a:t>
            </a:r>
            <a:r>
              <a:rPr lang="en-US" dirty="0" smtClean="0"/>
              <a:t> sit </a:t>
            </a:r>
            <a:r>
              <a:rPr lang="en-US" dirty="0" err="1" smtClean="0"/>
              <a:t>amet</a:t>
            </a:r>
            <a:r>
              <a:rPr lang="en-US" dirty="0" smtClean="0"/>
              <a:t> </a:t>
            </a:r>
            <a:r>
              <a:rPr lang="en-US" dirty="0" err="1" smtClean="0"/>
              <a:t>accumsan</a:t>
            </a:r>
            <a:r>
              <a:rPr lang="en-US" dirty="0" smtClean="0"/>
              <a:t> dui, </a:t>
            </a:r>
            <a:r>
              <a:rPr lang="en-US" dirty="0" err="1" smtClean="0"/>
              <a:t>vel</a:t>
            </a:r>
            <a:endParaRPr lang="en-US" dirty="0" smtClean="0"/>
          </a:p>
        </p:txBody>
      </p:sp>
    </p:spTree>
    <p:extLst>
      <p:ext uri="{BB962C8B-B14F-4D97-AF65-F5344CB8AC3E}">
        <p14:creationId xmlns:p14="http://schemas.microsoft.com/office/powerpoint/2010/main" val="40423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6"/>
                                        </p:tgtEl>
                                        <p:attrNameLst>
                                          <p:attrName>style.visibility</p:attrName>
                                        </p:attrNameLst>
                                      </p:cBhvr>
                                      <p:to>
                                        <p:strVal val="visible"/>
                                      </p:to>
                                    </p:set>
                                    <p:anim calcmode="lin" valueType="num">
                                      <p:cBhvr>
                                        <p:cTn id="22" dur="300" fill="hold"/>
                                        <p:tgtEl>
                                          <p:spTgt spid="6"/>
                                        </p:tgtEl>
                                        <p:attrNameLst>
                                          <p:attrName>ppt_w</p:attrName>
                                        </p:attrNameLst>
                                      </p:cBhvr>
                                      <p:tavLst>
                                        <p:tav tm="0">
                                          <p:val>
                                            <p:fltVal val="0"/>
                                          </p:val>
                                        </p:tav>
                                        <p:tav tm="100000">
                                          <p:val>
                                            <p:strVal val="#ppt_w"/>
                                          </p:val>
                                        </p:tav>
                                      </p:tavLst>
                                    </p:anim>
                                    <p:anim calcmode="lin" valueType="num">
                                      <p:cBhvr>
                                        <p:cTn id="23" dur="300" fill="hold"/>
                                        <p:tgtEl>
                                          <p:spTgt spid="6"/>
                                        </p:tgtEl>
                                        <p:attrNameLst>
                                          <p:attrName>ppt_h</p:attrName>
                                        </p:attrNameLst>
                                      </p:cBhvr>
                                      <p:tavLst>
                                        <p:tav tm="0">
                                          <p:val>
                                            <p:fltVal val="0"/>
                                          </p:val>
                                        </p:tav>
                                        <p:tav tm="100000">
                                          <p:val>
                                            <p:strVal val="#ppt_h"/>
                                          </p:val>
                                        </p:tav>
                                      </p:tavLst>
                                    </p:anim>
                                    <p:animEffect transition="in" filter="fade">
                                      <p:cBhvr>
                                        <p:cTn id="24" dur="300"/>
                                        <p:tgtEl>
                                          <p:spTgt spid="6"/>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500"/>
                                        <p:tgtEl>
                                          <p:spTgt spid="10">
                                            <p:txEl>
                                              <p:pRg st="0" end="0"/>
                                            </p:txEl>
                                          </p:spTgt>
                                        </p:tgtEl>
                                      </p:cBhvr>
                                    </p:animEffect>
                                  </p:childTnLst>
                                </p:cTn>
                              </p:par>
                              <p:par>
                                <p:cTn id="28" presetID="10" presetClass="entr" presetSubtype="0" fill="hold" grpId="0" nodeType="withEffect">
                                  <p:stCondLst>
                                    <p:cond delay="800"/>
                                  </p:stCondLst>
                                  <p:childTnLst>
                                    <p:set>
                                      <p:cBhvr>
                                        <p:cTn id="29" dur="1" fill="hold">
                                          <p:stCondLst>
                                            <p:cond delay="0"/>
                                          </p:stCondLst>
                                        </p:cTn>
                                        <p:tgtEl>
                                          <p:spTgt spid="10">
                                            <p:txEl>
                                              <p:pRg st="2" end="2"/>
                                            </p:txEl>
                                          </p:spTgt>
                                        </p:tgtEl>
                                        <p:attrNameLst>
                                          <p:attrName>style.visibility</p:attrName>
                                        </p:attrNameLst>
                                      </p:cBhvr>
                                      <p:to>
                                        <p:strVal val="visible"/>
                                      </p:to>
                                    </p:set>
                                    <p:animEffect transition="in" filter="fade">
                                      <p:cBhvr>
                                        <p:cTn id="30" dur="500"/>
                                        <p:tgtEl>
                                          <p:spTgt spid="10">
                                            <p:txEl>
                                              <p:pRg st="2" end="2"/>
                                            </p:txEl>
                                          </p:spTgt>
                                        </p:tgtEl>
                                      </p:cBhvr>
                                    </p:animEffect>
                                  </p:childTnLst>
                                </p:cTn>
                              </p:par>
                              <p:par>
                                <p:cTn id="31" presetID="10" presetClass="entr" presetSubtype="0" fill="hold" grpId="0" nodeType="withEffect">
                                  <p:stCondLst>
                                    <p:cond delay="800"/>
                                  </p:stCondLst>
                                  <p:childTnLst>
                                    <p:set>
                                      <p:cBhvr>
                                        <p:cTn id="32" dur="1" fill="hold">
                                          <p:stCondLst>
                                            <p:cond delay="0"/>
                                          </p:stCondLst>
                                        </p:cTn>
                                        <p:tgtEl>
                                          <p:spTgt spid="10">
                                            <p:txEl>
                                              <p:pRg st="4" end="4"/>
                                            </p:txEl>
                                          </p:spTgt>
                                        </p:tgtEl>
                                        <p:attrNameLst>
                                          <p:attrName>style.visibility</p:attrName>
                                        </p:attrNameLst>
                                      </p:cBhvr>
                                      <p:to>
                                        <p:strVal val="visible"/>
                                      </p:to>
                                    </p:set>
                                    <p:animEffect transition="in" filter="fade">
                                      <p:cBhvr>
                                        <p:cTn id="33"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6" grpId="0"/>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ark">
    <p:bg>
      <p:bgPr>
        <a:solidFill>
          <a:schemeClr val="accent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30154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enta image show 1">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Penta</a:t>
            </a:r>
            <a:r>
              <a:rPr lang="es-ES_tradnl" dirty="0" smtClean="0"/>
              <a:t> </a:t>
            </a:r>
            <a:r>
              <a:rPr lang="es-ES_tradnl" dirty="0" err="1" smtClean="0"/>
              <a:t>image</a:t>
            </a:r>
            <a:r>
              <a:rPr lang="es-ES_tradnl" dirty="0" smtClean="0"/>
              <a:t> show</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7" name="Picture Placeholder 3"/>
          <p:cNvSpPr>
            <a:spLocks noGrp="1"/>
          </p:cNvSpPr>
          <p:nvPr>
            <p:ph type="pic" sz="quarter" idx="43"/>
          </p:nvPr>
        </p:nvSpPr>
        <p:spPr>
          <a:xfrm>
            <a:off x="2441757" y="7259432"/>
            <a:ext cx="3842348" cy="3312368"/>
          </a:xfrm>
          <a:custGeom>
            <a:avLst/>
            <a:gdLst/>
            <a:ahLst/>
            <a:cxnLst/>
            <a:rect l="l" t="t" r="r" b="b"/>
            <a:pathLst>
              <a:path w="8854104" h="7632844">
                <a:moveTo>
                  <a:pt x="1908212" y="0"/>
                </a:moveTo>
                <a:lnTo>
                  <a:pt x="6945892" y="0"/>
                </a:lnTo>
                <a:lnTo>
                  <a:pt x="8854104" y="3816422"/>
                </a:lnTo>
                <a:lnTo>
                  <a:pt x="6945892" y="7632844"/>
                </a:lnTo>
                <a:lnTo>
                  <a:pt x="1908212" y="7632844"/>
                </a:lnTo>
                <a:lnTo>
                  <a:pt x="0" y="3816422"/>
                </a:lnTo>
                <a:close/>
              </a:path>
            </a:pathLst>
          </a:cu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3" name="Hexagon 2"/>
          <p:cNvSpPr/>
          <p:nvPr userDrawn="1"/>
        </p:nvSpPr>
        <p:spPr>
          <a:xfrm>
            <a:off x="5614938" y="5561856"/>
            <a:ext cx="3842348" cy="3312368"/>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1" name="Picture Placeholder 3"/>
          <p:cNvSpPr>
            <a:spLocks noGrp="1"/>
          </p:cNvSpPr>
          <p:nvPr>
            <p:ph type="pic" sz="quarter" idx="44"/>
          </p:nvPr>
        </p:nvSpPr>
        <p:spPr>
          <a:xfrm>
            <a:off x="5628334" y="9018240"/>
            <a:ext cx="3842348" cy="3312368"/>
          </a:xfrm>
          <a:custGeom>
            <a:avLst/>
            <a:gdLst/>
            <a:ahLst/>
            <a:cxnLst/>
            <a:rect l="l" t="t" r="r" b="b"/>
            <a:pathLst>
              <a:path w="8854104" h="7632844">
                <a:moveTo>
                  <a:pt x="1908212" y="0"/>
                </a:moveTo>
                <a:lnTo>
                  <a:pt x="6945892" y="0"/>
                </a:lnTo>
                <a:lnTo>
                  <a:pt x="8854104" y="3816422"/>
                </a:lnTo>
                <a:lnTo>
                  <a:pt x="6945892" y="7632844"/>
                </a:lnTo>
                <a:lnTo>
                  <a:pt x="1908212" y="7632844"/>
                </a:lnTo>
                <a:lnTo>
                  <a:pt x="0" y="3816422"/>
                </a:lnTo>
                <a:close/>
              </a:path>
            </a:pathLst>
          </a:cu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2" name="Hexagon 11"/>
          <p:cNvSpPr/>
          <p:nvPr userDrawn="1"/>
        </p:nvSpPr>
        <p:spPr>
          <a:xfrm>
            <a:off x="8829375" y="7290048"/>
            <a:ext cx="3842348" cy="3312368"/>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3" name="Picture Placeholder 3"/>
          <p:cNvSpPr>
            <a:spLocks noGrp="1"/>
          </p:cNvSpPr>
          <p:nvPr>
            <p:ph type="pic" sz="quarter" idx="45"/>
          </p:nvPr>
        </p:nvSpPr>
        <p:spPr>
          <a:xfrm>
            <a:off x="8829372" y="3761656"/>
            <a:ext cx="3842348" cy="3312368"/>
          </a:xfrm>
          <a:custGeom>
            <a:avLst/>
            <a:gdLst/>
            <a:ahLst/>
            <a:cxnLst/>
            <a:rect l="l" t="t" r="r" b="b"/>
            <a:pathLst>
              <a:path w="8854104" h="7632844">
                <a:moveTo>
                  <a:pt x="1908212" y="0"/>
                </a:moveTo>
                <a:lnTo>
                  <a:pt x="6945892" y="0"/>
                </a:lnTo>
                <a:lnTo>
                  <a:pt x="8854104" y="3816422"/>
                </a:lnTo>
                <a:lnTo>
                  <a:pt x="6945892" y="7632844"/>
                </a:lnTo>
                <a:lnTo>
                  <a:pt x="1908212" y="7632844"/>
                </a:lnTo>
                <a:lnTo>
                  <a:pt x="0" y="3816422"/>
                </a:lnTo>
                <a:close/>
              </a:path>
            </a:pathLst>
          </a:cu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4" name="Hexagon 13"/>
          <p:cNvSpPr/>
          <p:nvPr userDrawn="1"/>
        </p:nvSpPr>
        <p:spPr>
          <a:xfrm>
            <a:off x="11997726" y="5561856"/>
            <a:ext cx="3842348" cy="3312368"/>
          </a:xfrm>
          <a:prstGeom prst="hexag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5" name="Picture Placeholder 3"/>
          <p:cNvSpPr>
            <a:spLocks noGrp="1"/>
          </p:cNvSpPr>
          <p:nvPr>
            <p:ph type="pic" sz="quarter" idx="46"/>
          </p:nvPr>
        </p:nvSpPr>
        <p:spPr>
          <a:xfrm>
            <a:off x="11997726" y="9018240"/>
            <a:ext cx="3842348" cy="3312368"/>
          </a:xfrm>
          <a:custGeom>
            <a:avLst/>
            <a:gdLst/>
            <a:ahLst/>
            <a:cxnLst/>
            <a:rect l="l" t="t" r="r" b="b"/>
            <a:pathLst>
              <a:path w="8854104" h="7632844">
                <a:moveTo>
                  <a:pt x="1908212" y="0"/>
                </a:moveTo>
                <a:lnTo>
                  <a:pt x="6945892" y="0"/>
                </a:lnTo>
                <a:lnTo>
                  <a:pt x="8854104" y="3816422"/>
                </a:lnTo>
                <a:lnTo>
                  <a:pt x="6945892" y="7632844"/>
                </a:lnTo>
                <a:lnTo>
                  <a:pt x="1908212" y="7632844"/>
                </a:lnTo>
                <a:lnTo>
                  <a:pt x="0" y="3816422"/>
                </a:lnTo>
                <a:close/>
              </a:path>
            </a:pathLst>
          </a:cu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6" name="Hexagon 15"/>
          <p:cNvSpPr/>
          <p:nvPr userDrawn="1"/>
        </p:nvSpPr>
        <p:spPr>
          <a:xfrm>
            <a:off x="15166077" y="7290048"/>
            <a:ext cx="3842348" cy="3312368"/>
          </a:xfrm>
          <a:prstGeom prst="hexagon">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7" name="Picture Placeholder 3"/>
          <p:cNvSpPr>
            <a:spLocks noGrp="1"/>
          </p:cNvSpPr>
          <p:nvPr>
            <p:ph type="pic" sz="quarter" idx="47"/>
          </p:nvPr>
        </p:nvSpPr>
        <p:spPr>
          <a:xfrm>
            <a:off x="15200815" y="3761656"/>
            <a:ext cx="3842348" cy="3312368"/>
          </a:xfrm>
          <a:custGeom>
            <a:avLst/>
            <a:gdLst/>
            <a:ahLst/>
            <a:cxnLst/>
            <a:rect l="l" t="t" r="r" b="b"/>
            <a:pathLst>
              <a:path w="8854104" h="7632844">
                <a:moveTo>
                  <a:pt x="1908212" y="0"/>
                </a:moveTo>
                <a:lnTo>
                  <a:pt x="6945892" y="0"/>
                </a:lnTo>
                <a:lnTo>
                  <a:pt x="8854104" y="3816422"/>
                </a:lnTo>
                <a:lnTo>
                  <a:pt x="6945892" y="7632844"/>
                </a:lnTo>
                <a:lnTo>
                  <a:pt x="1908212" y="7632844"/>
                </a:lnTo>
                <a:lnTo>
                  <a:pt x="0" y="3816422"/>
                </a:lnTo>
                <a:close/>
              </a:path>
            </a:pathLst>
          </a:cu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8" name="Hexagon 17"/>
          <p:cNvSpPr/>
          <p:nvPr userDrawn="1"/>
        </p:nvSpPr>
        <p:spPr>
          <a:xfrm>
            <a:off x="18360354" y="5561856"/>
            <a:ext cx="3842348" cy="3312368"/>
          </a:xfrm>
          <a:prstGeom prst="hexagon">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9" name="Text Placeholder 7"/>
          <p:cNvSpPr>
            <a:spLocks noGrp="1"/>
          </p:cNvSpPr>
          <p:nvPr>
            <p:ph type="body" sz="quarter" idx="17" hasCustomPrompt="1"/>
          </p:nvPr>
        </p:nvSpPr>
        <p:spPr>
          <a:xfrm>
            <a:off x="7095446" y="5820555"/>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20" name="Text Placeholder 7"/>
          <p:cNvSpPr>
            <a:spLocks noGrp="1"/>
          </p:cNvSpPr>
          <p:nvPr>
            <p:ph type="body" sz="quarter" idx="48" hasCustomPrompt="1"/>
          </p:nvPr>
        </p:nvSpPr>
        <p:spPr>
          <a:xfrm>
            <a:off x="5812025" y="6858001"/>
            <a:ext cx="3645261"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1" name="Text Placeholder 2"/>
          <p:cNvSpPr>
            <a:spLocks noGrp="1"/>
          </p:cNvSpPr>
          <p:nvPr>
            <p:ph type="body" sz="quarter" idx="16" hasCustomPrompt="1"/>
          </p:nvPr>
        </p:nvSpPr>
        <p:spPr>
          <a:xfrm>
            <a:off x="6442043" y="7374483"/>
            <a:ext cx="2385225" cy="1139702"/>
          </a:xfrm>
          <a:prstGeom prst="rect">
            <a:avLst/>
          </a:prstGeom>
        </p:spPr>
        <p:txBody>
          <a:bodyPr vert="horz" lIns="0" tIns="0" rIns="0" bIns="0"/>
          <a:lstStyle>
            <a:lvl1pPr marL="0" indent="0" algn="ctr">
              <a:lnSpc>
                <a:spcPct val="120000"/>
              </a:lnSpc>
              <a:spcBef>
                <a:spcPts val="0"/>
              </a:spcBef>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a:t>
            </a:r>
            <a:endParaRPr lang="en-US" dirty="0"/>
          </a:p>
        </p:txBody>
      </p:sp>
      <p:sp>
        <p:nvSpPr>
          <p:cNvPr id="22" name="Text Placeholder 7"/>
          <p:cNvSpPr>
            <a:spLocks noGrp="1"/>
          </p:cNvSpPr>
          <p:nvPr>
            <p:ph type="body" sz="quarter" idx="49" hasCustomPrompt="1"/>
          </p:nvPr>
        </p:nvSpPr>
        <p:spPr>
          <a:xfrm>
            <a:off x="10263800" y="7476739"/>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23" name="Text Placeholder 7"/>
          <p:cNvSpPr>
            <a:spLocks noGrp="1"/>
          </p:cNvSpPr>
          <p:nvPr>
            <p:ph type="body" sz="quarter" idx="50" hasCustomPrompt="1"/>
          </p:nvPr>
        </p:nvSpPr>
        <p:spPr>
          <a:xfrm>
            <a:off x="8980376" y="8514185"/>
            <a:ext cx="3645261"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4" name="Text Placeholder 2"/>
          <p:cNvSpPr>
            <a:spLocks noGrp="1"/>
          </p:cNvSpPr>
          <p:nvPr>
            <p:ph type="body" sz="quarter" idx="51" hasCustomPrompt="1"/>
          </p:nvPr>
        </p:nvSpPr>
        <p:spPr>
          <a:xfrm>
            <a:off x="9610394" y="9030667"/>
            <a:ext cx="2385225" cy="1139702"/>
          </a:xfrm>
          <a:prstGeom prst="rect">
            <a:avLst/>
          </a:prstGeom>
        </p:spPr>
        <p:txBody>
          <a:bodyPr vert="horz" lIns="0" tIns="0" rIns="0" bIns="0"/>
          <a:lstStyle>
            <a:lvl1pPr marL="0" indent="0" algn="ctr">
              <a:lnSpc>
                <a:spcPct val="120000"/>
              </a:lnSpc>
              <a:spcBef>
                <a:spcPts val="0"/>
              </a:spcBef>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a:t>
            </a:r>
            <a:endParaRPr lang="en-US" dirty="0"/>
          </a:p>
        </p:txBody>
      </p:sp>
      <p:sp>
        <p:nvSpPr>
          <p:cNvPr id="25" name="Text Placeholder 7"/>
          <p:cNvSpPr>
            <a:spLocks noGrp="1"/>
          </p:cNvSpPr>
          <p:nvPr>
            <p:ph type="body" sz="quarter" idx="52" hasCustomPrompt="1"/>
          </p:nvPr>
        </p:nvSpPr>
        <p:spPr>
          <a:xfrm>
            <a:off x="13405004" y="5820555"/>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26" name="Text Placeholder 7"/>
          <p:cNvSpPr>
            <a:spLocks noGrp="1"/>
          </p:cNvSpPr>
          <p:nvPr>
            <p:ph type="body" sz="quarter" idx="53" hasCustomPrompt="1"/>
          </p:nvPr>
        </p:nvSpPr>
        <p:spPr>
          <a:xfrm>
            <a:off x="12121580" y="6858001"/>
            <a:ext cx="3645261"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7" name="Text Placeholder 2"/>
          <p:cNvSpPr>
            <a:spLocks noGrp="1"/>
          </p:cNvSpPr>
          <p:nvPr>
            <p:ph type="body" sz="quarter" idx="54" hasCustomPrompt="1"/>
          </p:nvPr>
        </p:nvSpPr>
        <p:spPr>
          <a:xfrm>
            <a:off x="12751598" y="7374483"/>
            <a:ext cx="2385225" cy="1139702"/>
          </a:xfrm>
          <a:prstGeom prst="rect">
            <a:avLst/>
          </a:prstGeom>
        </p:spPr>
        <p:txBody>
          <a:bodyPr vert="horz" lIns="0" tIns="0" rIns="0" bIns="0"/>
          <a:lstStyle>
            <a:lvl1pPr marL="0" indent="0" algn="ctr">
              <a:lnSpc>
                <a:spcPct val="120000"/>
              </a:lnSpc>
              <a:spcBef>
                <a:spcPts val="0"/>
              </a:spcBef>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a:t>
            </a:r>
            <a:endParaRPr lang="en-US" dirty="0"/>
          </a:p>
        </p:txBody>
      </p:sp>
      <p:sp>
        <p:nvSpPr>
          <p:cNvPr id="28" name="Text Placeholder 7"/>
          <p:cNvSpPr>
            <a:spLocks noGrp="1"/>
          </p:cNvSpPr>
          <p:nvPr>
            <p:ph type="body" sz="quarter" idx="55" hasCustomPrompt="1"/>
          </p:nvPr>
        </p:nvSpPr>
        <p:spPr>
          <a:xfrm>
            <a:off x="16511288" y="7548747"/>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29" name="Text Placeholder 7"/>
          <p:cNvSpPr>
            <a:spLocks noGrp="1"/>
          </p:cNvSpPr>
          <p:nvPr>
            <p:ph type="body" sz="quarter" idx="56" hasCustomPrompt="1"/>
          </p:nvPr>
        </p:nvSpPr>
        <p:spPr>
          <a:xfrm>
            <a:off x="15227864" y="8586193"/>
            <a:ext cx="3645261"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0" name="Text Placeholder 2"/>
          <p:cNvSpPr>
            <a:spLocks noGrp="1"/>
          </p:cNvSpPr>
          <p:nvPr>
            <p:ph type="body" sz="quarter" idx="57" hasCustomPrompt="1"/>
          </p:nvPr>
        </p:nvSpPr>
        <p:spPr>
          <a:xfrm>
            <a:off x="15857882" y="9102675"/>
            <a:ext cx="2385225" cy="1139702"/>
          </a:xfrm>
          <a:prstGeom prst="rect">
            <a:avLst/>
          </a:prstGeom>
        </p:spPr>
        <p:txBody>
          <a:bodyPr vert="horz" lIns="0" tIns="0" rIns="0" bIns="0"/>
          <a:lstStyle>
            <a:lvl1pPr marL="0" indent="0" algn="ctr">
              <a:lnSpc>
                <a:spcPct val="120000"/>
              </a:lnSpc>
              <a:spcBef>
                <a:spcPts val="0"/>
              </a:spcBef>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a:t>
            </a:r>
            <a:endParaRPr lang="en-US" dirty="0"/>
          </a:p>
        </p:txBody>
      </p:sp>
      <p:sp>
        <p:nvSpPr>
          <p:cNvPr id="31" name="Text Placeholder 7"/>
          <p:cNvSpPr>
            <a:spLocks noGrp="1"/>
          </p:cNvSpPr>
          <p:nvPr>
            <p:ph type="body" sz="quarter" idx="58" hasCustomPrompt="1"/>
          </p:nvPr>
        </p:nvSpPr>
        <p:spPr>
          <a:xfrm>
            <a:off x="19822807" y="5736121"/>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32" name="Text Placeholder 7"/>
          <p:cNvSpPr>
            <a:spLocks noGrp="1"/>
          </p:cNvSpPr>
          <p:nvPr>
            <p:ph type="body" sz="quarter" idx="59" hasCustomPrompt="1"/>
          </p:nvPr>
        </p:nvSpPr>
        <p:spPr>
          <a:xfrm>
            <a:off x="18539386" y="6773565"/>
            <a:ext cx="3645261"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3" name="Text Placeholder 2"/>
          <p:cNvSpPr>
            <a:spLocks noGrp="1"/>
          </p:cNvSpPr>
          <p:nvPr>
            <p:ph type="body" sz="quarter" idx="60" hasCustomPrompt="1"/>
          </p:nvPr>
        </p:nvSpPr>
        <p:spPr>
          <a:xfrm>
            <a:off x="19169404" y="7290047"/>
            <a:ext cx="2385225" cy="1139702"/>
          </a:xfrm>
          <a:prstGeom prst="rect">
            <a:avLst/>
          </a:prstGeom>
        </p:spPr>
        <p:txBody>
          <a:bodyPr vert="horz" lIns="0" tIns="0" rIns="0" bIns="0"/>
          <a:lstStyle>
            <a:lvl1pPr marL="0" indent="0" algn="ctr">
              <a:lnSpc>
                <a:spcPct val="120000"/>
              </a:lnSpc>
              <a:spcBef>
                <a:spcPts val="0"/>
              </a:spcBef>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a:t>
            </a:r>
            <a:endParaRPr lang="en-US" dirty="0"/>
          </a:p>
        </p:txBody>
      </p:sp>
    </p:spTree>
    <p:extLst>
      <p:ext uri="{BB962C8B-B14F-4D97-AF65-F5344CB8AC3E}">
        <p14:creationId xmlns:p14="http://schemas.microsoft.com/office/powerpoint/2010/main" val="137854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7"/>
                                        </p:tgtEl>
                                        <p:attrNameLst>
                                          <p:attrName>style.visibility</p:attrName>
                                        </p:attrNameLst>
                                      </p:cBhvr>
                                      <p:to>
                                        <p:strVal val="visible"/>
                                      </p:to>
                                    </p:set>
                                    <p:anim calcmode="lin" valueType="num">
                                      <p:cBhvr>
                                        <p:cTn id="22" dur="300" fill="hold"/>
                                        <p:tgtEl>
                                          <p:spTgt spid="7"/>
                                        </p:tgtEl>
                                        <p:attrNameLst>
                                          <p:attrName>ppt_w</p:attrName>
                                        </p:attrNameLst>
                                      </p:cBhvr>
                                      <p:tavLst>
                                        <p:tav tm="0">
                                          <p:val>
                                            <p:fltVal val="0"/>
                                          </p:val>
                                        </p:tav>
                                        <p:tav tm="100000">
                                          <p:val>
                                            <p:strVal val="#ppt_w"/>
                                          </p:val>
                                        </p:tav>
                                      </p:tavLst>
                                    </p:anim>
                                    <p:anim calcmode="lin" valueType="num">
                                      <p:cBhvr>
                                        <p:cTn id="23" dur="300" fill="hold"/>
                                        <p:tgtEl>
                                          <p:spTgt spid="7"/>
                                        </p:tgtEl>
                                        <p:attrNameLst>
                                          <p:attrName>ppt_h</p:attrName>
                                        </p:attrNameLst>
                                      </p:cBhvr>
                                      <p:tavLst>
                                        <p:tav tm="0">
                                          <p:val>
                                            <p:fltVal val="0"/>
                                          </p:val>
                                        </p:tav>
                                        <p:tav tm="100000">
                                          <p:val>
                                            <p:strVal val="#ppt_h"/>
                                          </p:val>
                                        </p:tav>
                                      </p:tavLst>
                                    </p:anim>
                                    <p:animEffect transition="in" filter="fade">
                                      <p:cBhvr>
                                        <p:cTn id="24" dur="300"/>
                                        <p:tgtEl>
                                          <p:spTgt spid="7"/>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p:cTn id="28" dur="300" fill="hold"/>
                                        <p:tgtEl>
                                          <p:spTgt spid="3"/>
                                        </p:tgtEl>
                                        <p:attrNameLst>
                                          <p:attrName>ppt_w</p:attrName>
                                        </p:attrNameLst>
                                      </p:cBhvr>
                                      <p:tavLst>
                                        <p:tav tm="0">
                                          <p:val>
                                            <p:fltVal val="0"/>
                                          </p:val>
                                        </p:tav>
                                        <p:tav tm="100000">
                                          <p:val>
                                            <p:strVal val="#ppt_w"/>
                                          </p:val>
                                        </p:tav>
                                      </p:tavLst>
                                    </p:anim>
                                    <p:anim calcmode="lin" valueType="num">
                                      <p:cBhvr>
                                        <p:cTn id="29" dur="300" fill="hold"/>
                                        <p:tgtEl>
                                          <p:spTgt spid="3"/>
                                        </p:tgtEl>
                                        <p:attrNameLst>
                                          <p:attrName>ppt_h</p:attrName>
                                        </p:attrNameLst>
                                      </p:cBhvr>
                                      <p:tavLst>
                                        <p:tav tm="0">
                                          <p:val>
                                            <p:fltVal val="0"/>
                                          </p:val>
                                        </p:tav>
                                        <p:tav tm="100000">
                                          <p:val>
                                            <p:strVal val="#ppt_h"/>
                                          </p:val>
                                        </p:tav>
                                      </p:tavLst>
                                    </p:anim>
                                    <p:animEffect transition="in" filter="fade">
                                      <p:cBhvr>
                                        <p:cTn id="30" dur="300"/>
                                        <p:tgtEl>
                                          <p:spTgt spid="3"/>
                                        </p:tgtEl>
                                      </p:cBhvr>
                                    </p:animEffect>
                                  </p:childTnLst>
                                </p:cTn>
                              </p:par>
                            </p:childTnLst>
                          </p:cTn>
                        </p:par>
                        <p:par>
                          <p:cTn id="31" fill="hold">
                            <p:stCondLst>
                              <p:cond delay="1900"/>
                            </p:stCondLst>
                            <p:childTnLst>
                              <p:par>
                                <p:cTn id="32" presetID="53" presetClass="entr" presetSubtype="16" fill="hold" grpId="0" nodeType="afterEffect" nodePh="1">
                                  <p:stCondLst>
                                    <p:cond delay="0"/>
                                  </p:stCondLst>
                                  <p:endCondLst>
                                    <p:cond evt="begin" delay="0">
                                      <p:tn val="32"/>
                                    </p:cond>
                                  </p:endCondLst>
                                  <p:childTnLst>
                                    <p:set>
                                      <p:cBhvr>
                                        <p:cTn id="33" dur="1" fill="hold">
                                          <p:stCondLst>
                                            <p:cond delay="0"/>
                                          </p:stCondLst>
                                        </p:cTn>
                                        <p:tgtEl>
                                          <p:spTgt spid="11"/>
                                        </p:tgtEl>
                                        <p:attrNameLst>
                                          <p:attrName>style.visibility</p:attrName>
                                        </p:attrNameLst>
                                      </p:cBhvr>
                                      <p:to>
                                        <p:strVal val="visible"/>
                                      </p:to>
                                    </p:set>
                                    <p:anim calcmode="lin" valueType="num">
                                      <p:cBhvr>
                                        <p:cTn id="34" dur="300" fill="hold"/>
                                        <p:tgtEl>
                                          <p:spTgt spid="11"/>
                                        </p:tgtEl>
                                        <p:attrNameLst>
                                          <p:attrName>ppt_w</p:attrName>
                                        </p:attrNameLst>
                                      </p:cBhvr>
                                      <p:tavLst>
                                        <p:tav tm="0">
                                          <p:val>
                                            <p:fltVal val="0"/>
                                          </p:val>
                                        </p:tav>
                                        <p:tav tm="100000">
                                          <p:val>
                                            <p:strVal val="#ppt_w"/>
                                          </p:val>
                                        </p:tav>
                                      </p:tavLst>
                                    </p:anim>
                                    <p:anim calcmode="lin" valueType="num">
                                      <p:cBhvr>
                                        <p:cTn id="35" dur="300" fill="hold"/>
                                        <p:tgtEl>
                                          <p:spTgt spid="11"/>
                                        </p:tgtEl>
                                        <p:attrNameLst>
                                          <p:attrName>ppt_h</p:attrName>
                                        </p:attrNameLst>
                                      </p:cBhvr>
                                      <p:tavLst>
                                        <p:tav tm="0">
                                          <p:val>
                                            <p:fltVal val="0"/>
                                          </p:val>
                                        </p:tav>
                                        <p:tav tm="100000">
                                          <p:val>
                                            <p:strVal val="#ppt_h"/>
                                          </p:val>
                                        </p:tav>
                                      </p:tavLst>
                                    </p:anim>
                                    <p:animEffect transition="in" filter="fade">
                                      <p:cBhvr>
                                        <p:cTn id="36" dur="300"/>
                                        <p:tgtEl>
                                          <p:spTgt spid="11"/>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300" fill="hold"/>
                                        <p:tgtEl>
                                          <p:spTgt spid="12"/>
                                        </p:tgtEl>
                                        <p:attrNameLst>
                                          <p:attrName>ppt_w</p:attrName>
                                        </p:attrNameLst>
                                      </p:cBhvr>
                                      <p:tavLst>
                                        <p:tav tm="0">
                                          <p:val>
                                            <p:fltVal val="0"/>
                                          </p:val>
                                        </p:tav>
                                        <p:tav tm="100000">
                                          <p:val>
                                            <p:strVal val="#ppt_w"/>
                                          </p:val>
                                        </p:tav>
                                      </p:tavLst>
                                    </p:anim>
                                    <p:anim calcmode="lin" valueType="num">
                                      <p:cBhvr>
                                        <p:cTn id="41" dur="300" fill="hold"/>
                                        <p:tgtEl>
                                          <p:spTgt spid="12"/>
                                        </p:tgtEl>
                                        <p:attrNameLst>
                                          <p:attrName>ppt_h</p:attrName>
                                        </p:attrNameLst>
                                      </p:cBhvr>
                                      <p:tavLst>
                                        <p:tav tm="0">
                                          <p:val>
                                            <p:fltVal val="0"/>
                                          </p:val>
                                        </p:tav>
                                        <p:tav tm="100000">
                                          <p:val>
                                            <p:strVal val="#ppt_h"/>
                                          </p:val>
                                        </p:tav>
                                      </p:tavLst>
                                    </p:anim>
                                    <p:animEffect transition="in" filter="fade">
                                      <p:cBhvr>
                                        <p:cTn id="42" dur="300"/>
                                        <p:tgtEl>
                                          <p:spTgt spid="12"/>
                                        </p:tgtEl>
                                      </p:cBhvr>
                                    </p:animEffect>
                                  </p:childTnLst>
                                </p:cTn>
                              </p:par>
                            </p:childTnLst>
                          </p:cTn>
                        </p:par>
                        <p:par>
                          <p:cTn id="43" fill="hold">
                            <p:stCondLst>
                              <p:cond delay="2500"/>
                            </p:stCondLst>
                            <p:childTnLst>
                              <p:par>
                                <p:cTn id="44" presetID="53" presetClass="entr" presetSubtype="16" fill="hold" grpId="0" nodeType="afterEffect" nodePh="1">
                                  <p:stCondLst>
                                    <p:cond delay="0"/>
                                  </p:stCondLst>
                                  <p:endCondLst>
                                    <p:cond evt="begin" delay="0">
                                      <p:tn val="44"/>
                                    </p:cond>
                                  </p:endCondLst>
                                  <p:childTnLst>
                                    <p:set>
                                      <p:cBhvr>
                                        <p:cTn id="45" dur="1" fill="hold">
                                          <p:stCondLst>
                                            <p:cond delay="0"/>
                                          </p:stCondLst>
                                        </p:cTn>
                                        <p:tgtEl>
                                          <p:spTgt spid="13"/>
                                        </p:tgtEl>
                                        <p:attrNameLst>
                                          <p:attrName>style.visibility</p:attrName>
                                        </p:attrNameLst>
                                      </p:cBhvr>
                                      <p:to>
                                        <p:strVal val="visible"/>
                                      </p:to>
                                    </p:set>
                                    <p:anim calcmode="lin" valueType="num">
                                      <p:cBhvr>
                                        <p:cTn id="46" dur="300" fill="hold"/>
                                        <p:tgtEl>
                                          <p:spTgt spid="13"/>
                                        </p:tgtEl>
                                        <p:attrNameLst>
                                          <p:attrName>ppt_w</p:attrName>
                                        </p:attrNameLst>
                                      </p:cBhvr>
                                      <p:tavLst>
                                        <p:tav tm="0">
                                          <p:val>
                                            <p:fltVal val="0"/>
                                          </p:val>
                                        </p:tav>
                                        <p:tav tm="100000">
                                          <p:val>
                                            <p:strVal val="#ppt_w"/>
                                          </p:val>
                                        </p:tav>
                                      </p:tavLst>
                                    </p:anim>
                                    <p:anim calcmode="lin" valueType="num">
                                      <p:cBhvr>
                                        <p:cTn id="47" dur="300" fill="hold"/>
                                        <p:tgtEl>
                                          <p:spTgt spid="13"/>
                                        </p:tgtEl>
                                        <p:attrNameLst>
                                          <p:attrName>ppt_h</p:attrName>
                                        </p:attrNameLst>
                                      </p:cBhvr>
                                      <p:tavLst>
                                        <p:tav tm="0">
                                          <p:val>
                                            <p:fltVal val="0"/>
                                          </p:val>
                                        </p:tav>
                                        <p:tav tm="100000">
                                          <p:val>
                                            <p:strVal val="#ppt_h"/>
                                          </p:val>
                                        </p:tav>
                                      </p:tavLst>
                                    </p:anim>
                                    <p:animEffect transition="in" filter="fade">
                                      <p:cBhvr>
                                        <p:cTn id="48" dur="300"/>
                                        <p:tgtEl>
                                          <p:spTgt spid="13"/>
                                        </p:tgtEl>
                                      </p:cBhvr>
                                    </p:animEffect>
                                  </p:childTnLst>
                                </p:cTn>
                              </p:par>
                            </p:childTnLst>
                          </p:cTn>
                        </p:par>
                        <p:par>
                          <p:cTn id="49" fill="hold">
                            <p:stCondLst>
                              <p:cond delay="2800"/>
                            </p:stCondLst>
                            <p:childTnLst>
                              <p:par>
                                <p:cTn id="50" presetID="53" presetClass="entr" presetSubtype="16"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300" fill="hold"/>
                                        <p:tgtEl>
                                          <p:spTgt spid="14"/>
                                        </p:tgtEl>
                                        <p:attrNameLst>
                                          <p:attrName>ppt_w</p:attrName>
                                        </p:attrNameLst>
                                      </p:cBhvr>
                                      <p:tavLst>
                                        <p:tav tm="0">
                                          <p:val>
                                            <p:fltVal val="0"/>
                                          </p:val>
                                        </p:tav>
                                        <p:tav tm="100000">
                                          <p:val>
                                            <p:strVal val="#ppt_w"/>
                                          </p:val>
                                        </p:tav>
                                      </p:tavLst>
                                    </p:anim>
                                    <p:anim calcmode="lin" valueType="num">
                                      <p:cBhvr>
                                        <p:cTn id="53" dur="300" fill="hold"/>
                                        <p:tgtEl>
                                          <p:spTgt spid="14"/>
                                        </p:tgtEl>
                                        <p:attrNameLst>
                                          <p:attrName>ppt_h</p:attrName>
                                        </p:attrNameLst>
                                      </p:cBhvr>
                                      <p:tavLst>
                                        <p:tav tm="0">
                                          <p:val>
                                            <p:fltVal val="0"/>
                                          </p:val>
                                        </p:tav>
                                        <p:tav tm="100000">
                                          <p:val>
                                            <p:strVal val="#ppt_h"/>
                                          </p:val>
                                        </p:tav>
                                      </p:tavLst>
                                    </p:anim>
                                    <p:animEffect transition="in" filter="fade">
                                      <p:cBhvr>
                                        <p:cTn id="54" dur="300"/>
                                        <p:tgtEl>
                                          <p:spTgt spid="14"/>
                                        </p:tgtEl>
                                      </p:cBhvr>
                                    </p:animEffect>
                                  </p:childTnLst>
                                </p:cTn>
                              </p:par>
                            </p:childTnLst>
                          </p:cTn>
                        </p:par>
                        <p:par>
                          <p:cTn id="55" fill="hold">
                            <p:stCondLst>
                              <p:cond delay="3100"/>
                            </p:stCondLst>
                            <p:childTnLst>
                              <p:par>
                                <p:cTn id="56" presetID="53" presetClass="entr" presetSubtype="16" fill="hold" grpId="0" nodeType="afterEffect" nodePh="1">
                                  <p:stCondLst>
                                    <p:cond delay="0"/>
                                  </p:stCondLst>
                                  <p:endCondLst>
                                    <p:cond evt="begin" delay="0">
                                      <p:tn val="56"/>
                                    </p:cond>
                                  </p:endCondLst>
                                  <p:childTnLst>
                                    <p:set>
                                      <p:cBhvr>
                                        <p:cTn id="57" dur="1" fill="hold">
                                          <p:stCondLst>
                                            <p:cond delay="0"/>
                                          </p:stCondLst>
                                        </p:cTn>
                                        <p:tgtEl>
                                          <p:spTgt spid="15"/>
                                        </p:tgtEl>
                                        <p:attrNameLst>
                                          <p:attrName>style.visibility</p:attrName>
                                        </p:attrNameLst>
                                      </p:cBhvr>
                                      <p:to>
                                        <p:strVal val="visible"/>
                                      </p:to>
                                    </p:set>
                                    <p:anim calcmode="lin" valueType="num">
                                      <p:cBhvr>
                                        <p:cTn id="58" dur="300" fill="hold"/>
                                        <p:tgtEl>
                                          <p:spTgt spid="15"/>
                                        </p:tgtEl>
                                        <p:attrNameLst>
                                          <p:attrName>ppt_w</p:attrName>
                                        </p:attrNameLst>
                                      </p:cBhvr>
                                      <p:tavLst>
                                        <p:tav tm="0">
                                          <p:val>
                                            <p:fltVal val="0"/>
                                          </p:val>
                                        </p:tav>
                                        <p:tav tm="100000">
                                          <p:val>
                                            <p:strVal val="#ppt_w"/>
                                          </p:val>
                                        </p:tav>
                                      </p:tavLst>
                                    </p:anim>
                                    <p:anim calcmode="lin" valueType="num">
                                      <p:cBhvr>
                                        <p:cTn id="59" dur="300" fill="hold"/>
                                        <p:tgtEl>
                                          <p:spTgt spid="15"/>
                                        </p:tgtEl>
                                        <p:attrNameLst>
                                          <p:attrName>ppt_h</p:attrName>
                                        </p:attrNameLst>
                                      </p:cBhvr>
                                      <p:tavLst>
                                        <p:tav tm="0">
                                          <p:val>
                                            <p:fltVal val="0"/>
                                          </p:val>
                                        </p:tav>
                                        <p:tav tm="100000">
                                          <p:val>
                                            <p:strVal val="#ppt_h"/>
                                          </p:val>
                                        </p:tav>
                                      </p:tavLst>
                                    </p:anim>
                                    <p:animEffect transition="in" filter="fade">
                                      <p:cBhvr>
                                        <p:cTn id="60" dur="300"/>
                                        <p:tgtEl>
                                          <p:spTgt spid="15"/>
                                        </p:tgtEl>
                                      </p:cBhvr>
                                    </p:animEffect>
                                  </p:childTnLst>
                                </p:cTn>
                              </p:par>
                            </p:childTnLst>
                          </p:cTn>
                        </p:par>
                        <p:par>
                          <p:cTn id="61" fill="hold">
                            <p:stCondLst>
                              <p:cond delay="3400"/>
                            </p:stCondLst>
                            <p:childTnLst>
                              <p:par>
                                <p:cTn id="62" presetID="53" presetClass="entr" presetSubtype="16"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p:cTn id="64" dur="300" fill="hold"/>
                                        <p:tgtEl>
                                          <p:spTgt spid="16"/>
                                        </p:tgtEl>
                                        <p:attrNameLst>
                                          <p:attrName>ppt_w</p:attrName>
                                        </p:attrNameLst>
                                      </p:cBhvr>
                                      <p:tavLst>
                                        <p:tav tm="0">
                                          <p:val>
                                            <p:fltVal val="0"/>
                                          </p:val>
                                        </p:tav>
                                        <p:tav tm="100000">
                                          <p:val>
                                            <p:strVal val="#ppt_w"/>
                                          </p:val>
                                        </p:tav>
                                      </p:tavLst>
                                    </p:anim>
                                    <p:anim calcmode="lin" valueType="num">
                                      <p:cBhvr>
                                        <p:cTn id="65" dur="300" fill="hold"/>
                                        <p:tgtEl>
                                          <p:spTgt spid="16"/>
                                        </p:tgtEl>
                                        <p:attrNameLst>
                                          <p:attrName>ppt_h</p:attrName>
                                        </p:attrNameLst>
                                      </p:cBhvr>
                                      <p:tavLst>
                                        <p:tav tm="0">
                                          <p:val>
                                            <p:fltVal val="0"/>
                                          </p:val>
                                        </p:tav>
                                        <p:tav tm="100000">
                                          <p:val>
                                            <p:strVal val="#ppt_h"/>
                                          </p:val>
                                        </p:tav>
                                      </p:tavLst>
                                    </p:anim>
                                    <p:animEffect transition="in" filter="fade">
                                      <p:cBhvr>
                                        <p:cTn id="66" dur="300"/>
                                        <p:tgtEl>
                                          <p:spTgt spid="16"/>
                                        </p:tgtEl>
                                      </p:cBhvr>
                                    </p:animEffect>
                                  </p:childTnLst>
                                </p:cTn>
                              </p:par>
                            </p:childTnLst>
                          </p:cTn>
                        </p:par>
                        <p:par>
                          <p:cTn id="67" fill="hold">
                            <p:stCondLst>
                              <p:cond delay="3700"/>
                            </p:stCondLst>
                            <p:childTnLst>
                              <p:par>
                                <p:cTn id="68" presetID="53" presetClass="entr" presetSubtype="16" fill="hold" grpId="0" nodeType="afterEffect" nodePh="1">
                                  <p:stCondLst>
                                    <p:cond delay="0"/>
                                  </p:stCondLst>
                                  <p:endCondLst>
                                    <p:cond evt="begin" delay="0">
                                      <p:tn val="68"/>
                                    </p:cond>
                                  </p:endCondLst>
                                  <p:childTnLst>
                                    <p:set>
                                      <p:cBhvr>
                                        <p:cTn id="69" dur="1" fill="hold">
                                          <p:stCondLst>
                                            <p:cond delay="0"/>
                                          </p:stCondLst>
                                        </p:cTn>
                                        <p:tgtEl>
                                          <p:spTgt spid="17"/>
                                        </p:tgtEl>
                                        <p:attrNameLst>
                                          <p:attrName>style.visibility</p:attrName>
                                        </p:attrNameLst>
                                      </p:cBhvr>
                                      <p:to>
                                        <p:strVal val="visible"/>
                                      </p:to>
                                    </p:set>
                                    <p:anim calcmode="lin" valueType="num">
                                      <p:cBhvr>
                                        <p:cTn id="70" dur="300" fill="hold"/>
                                        <p:tgtEl>
                                          <p:spTgt spid="17"/>
                                        </p:tgtEl>
                                        <p:attrNameLst>
                                          <p:attrName>ppt_w</p:attrName>
                                        </p:attrNameLst>
                                      </p:cBhvr>
                                      <p:tavLst>
                                        <p:tav tm="0">
                                          <p:val>
                                            <p:fltVal val="0"/>
                                          </p:val>
                                        </p:tav>
                                        <p:tav tm="100000">
                                          <p:val>
                                            <p:strVal val="#ppt_w"/>
                                          </p:val>
                                        </p:tav>
                                      </p:tavLst>
                                    </p:anim>
                                    <p:anim calcmode="lin" valueType="num">
                                      <p:cBhvr>
                                        <p:cTn id="71" dur="300" fill="hold"/>
                                        <p:tgtEl>
                                          <p:spTgt spid="17"/>
                                        </p:tgtEl>
                                        <p:attrNameLst>
                                          <p:attrName>ppt_h</p:attrName>
                                        </p:attrNameLst>
                                      </p:cBhvr>
                                      <p:tavLst>
                                        <p:tav tm="0">
                                          <p:val>
                                            <p:fltVal val="0"/>
                                          </p:val>
                                        </p:tav>
                                        <p:tav tm="100000">
                                          <p:val>
                                            <p:strVal val="#ppt_h"/>
                                          </p:val>
                                        </p:tav>
                                      </p:tavLst>
                                    </p:anim>
                                    <p:animEffect transition="in" filter="fade">
                                      <p:cBhvr>
                                        <p:cTn id="72" dur="300"/>
                                        <p:tgtEl>
                                          <p:spTgt spid="17"/>
                                        </p:tgtEl>
                                      </p:cBhvr>
                                    </p:animEffect>
                                  </p:childTnLst>
                                </p:cTn>
                              </p:par>
                            </p:childTnLst>
                          </p:cTn>
                        </p:par>
                        <p:par>
                          <p:cTn id="73" fill="hold">
                            <p:stCondLst>
                              <p:cond delay="4000"/>
                            </p:stCondLst>
                            <p:childTnLst>
                              <p:par>
                                <p:cTn id="74" presetID="53" presetClass="entr" presetSubtype="16" fill="hold" grpId="0" nodeType="after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p:cTn id="76" dur="300" fill="hold"/>
                                        <p:tgtEl>
                                          <p:spTgt spid="18"/>
                                        </p:tgtEl>
                                        <p:attrNameLst>
                                          <p:attrName>ppt_w</p:attrName>
                                        </p:attrNameLst>
                                      </p:cBhvr>
                                      <p:tavLst>
                                        <p:tav tm="0">
                                          <p:val>
                                            <p:fltVal val="0"/>
                                          </p:val>
                                        </p:tav>
                                        <p:tav tm="100000">
                                          <p:val>
                                            <p:strVal val="#ppt_w"/>
                                          </p:val>
                                        </p:tav>
                                      </p:tavLst>
                                    </p:anim>
                                    <p:anim calcmode="lin" valueType="num">
                                      <p:cBhvr>
                                        <p:cTn id="77" dur="300" fill="hold"/>
                                        <p:tgtEl>
                                          <p:spTgt spid="18"/>
                                        </p:tgtEl>
                                        <p:attrNameLst>
                                          <p:attrName>ppt_h</p:attrName>
                                        </p:attrNameLst>
                                      </p:cBhvr>
                                      <p:tavLst>
                                        <p:tav tm="0">
                                          <p:val>
                                            <p:fltVal val="0"/>
                                          </p:val>
                                        </p:tav>
                                        <p:tav tm="100000">
                                          <p:val>
                                            <p:strVal val="#ppt_h"/>
                                          </p:val>
                                        </p:tav>
                                      </p:tavLst>
                                    </p:anim>
                                    <p:animEffect transition="in" filter="fade">
                                      <p:cBhvr>
                                        <p:cTn id="78" dur="300"/>
                                        <p:tgtEl>
                                          <p:spTgt spid="18"/>
                                        </p:tgtEl>
                                      </p:cBhvr>
                                    </p:animEffect>
                                  </p:childTnLst>
                                </p:cTn>
                              </p:par>
                            </p:childTnLst>
                          </p:cTn>
                        </p:par>
                        <p:par>
                          <p:cTn id="79" fill="hold">
                            <p:stCondLst>
                              <p:cond delay="4300"/>
                            </p:stCondLst>
                            <p:childTnLst>
                              <p:par>
                                <p:cTn id="80" presetID="53" presetClass="entr" presetSubtype="16" fill="hold" grpId="0" nodeType="afterEffect">
                                  <p:stCondLst>
                                    <p:cond delay="0"/>
                                  </p:stCondLst>
                                  <p:childTnLst>
                                    <p:set>
                                      <p:cBhvr>
                                        <p:cTn id="81" dur="1" fill="hold">
                                          <p:stCondLst>
                                            <p:cond delay="0"/>
                                          </p:stCondLst>
                                        </p:cTn>
                                        <p:tgtEl>
                                          <p:spTgt spid="19">
                                            <p:txEl>
                                              <p:pRg st="0" end="0"/>
                                            </p:txEl>
                                          </p:spTgt>
                                        </p:tgtEl>
                                        <p:attrNameLst>
                                          <p:attrName>style.visibility</p:attrName>
                                        </p:attrNameLst>
                                      </p:cBhvr>
                                      <p:to>
                                        <p:strVal val="visible"/>
                                      </p:to>
                                    </p:set>
                                    <p:anim calcmode="lin" valueType="num">
                                      <p:cBhvr>
                                        <p:cTn id="82"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83"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84" dur="500"/>
                                        <p:tgtEl>
                                          <p:spTgt spid="19">
                                            <p:txEl>
                                              <p:pRg st="0" end="0"/>
                                            </p:txEl>
                                          </p:spTgt>
                                        </p:tgtEl>
                                      </p:cBhvr>
                                    </p:animEffect>
                                  </p:childTnLst>
                                </p:cTn>
                              </p:par>
                              <p:par>
                                <p:cTn id="85" presetID="42" presetClass="entr" presetSubtype="0" fill="hold" grpId="0" nodeType="withEffect">
                                  <p:stCondLst>
                                    <p:cond delay="200"/>
                                  </p:stCondLst>
                                  <p:childTnLst>
                                    <p:set>
                                      <p:cBhvr>
                                        <p:cTn id="86" dur="1" fill="hold">
                                          <p:stCondLst>
                                            <p:cond delay="0"/>
                                          </p:stCondLst>
                                        </p:cTn>
                                        <p:tgtEl>
                                          <p:spTgt spid="20">
                                            <p:txEl>
                                              <p:pRg st="0" end="0"/>
                                            </p:txEl>
                                          </p:spTgt>
                                        </p:tgtEl>
                                        <p:attrNameLst>
                                          <p:attrName>style.visibility</p:attrName>
                                        </p:attrNameLst>
                                      </p:cBhvr>
                                      <p:to>
                                        <p:strVal val="visible"/>
                                      </p:to>
                                    </p:set>
                                    <p:animEffect transition="in" filter="fade">
                                      <p:cBhvr>
                                        <p:cTn id="87" dur="500"/>
                                        <p:tgtEl>
                                          <p:spTgt spid="20">
                                            <p:txEl>
                                              <p:pRg st="0" end="0"/>
                                            </p:txEl>
                                          </p:spTgt>
                                        </p:tgtEl>
                                      </p:cBhvr>
                                    </p:animEffect>
                                    <p:anim calcmode="lin" valueType="num">
                                      <p:cBhvr>
                                        <p:cTn id="88"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89" dur="500" fill="hold"/>
                                        <p:tgtEl>
                                          <p:spTgt spid="20">
                                            <p:txEl>
                                              <p:pRg st="0" end="0"/>
                                            </p:txEl>
                                          </p:spTgt>
                                        </p:tgtEl>
                                        <p:attrNameLst>
                                          <p:attrName>ppt_y</p:attrName>
                                        </p:attrNameLst>
                                      </p:cBhvr>
                                      <p:tavLst>
                                        <p:tav tm="0">
                                          <p:val>
                                            <p:strVal val="#ppt_y+.1"/>
                                          </p:val>
                                        </p:tav>
                                        <p:tav tm="100000">
                                          <p:val>
                                            <p:strVal val="#ppt_y"/>
                                          </p:val>
                                        </p:tav>
                                      </p:tavLst>
                                    </p:anim>
                                  </p:childTnLst>
                                </p:cTn>
                              </p:par>
                              <p:par>
                                <p:cTn id="90" presetID="10" presetClass="entr" presetSubtype="0" fill="hold" grpId="0" nodeType="withEffect">
                                  <p:stCondLst>
                                    <p:cond delay="800"/>
                                  </p:stCondLst>
                                  <p:childTnLst>
                                    <p:set>
                                      <p:cBhvr>
                                        <p:cTn id="91" dur="1" fill="hold">
                                          <p:stCondLst>
                                            <p:cond delay="0"/>
                                          </p:stCondLst>
                                        </p:cTn>
                                        <p:tgtEl>
                                          <p:spTgt spid="21">
                                            <p:txEl>
                                              <p:pRg st="0" end="0"/>
                                            </p:txEl>
                                          </p:spTgt>
                                        </p:tgtEl>
                                        <p:attrNameLst>
                                          <p:attrName>style.visibility</p:attrName>
                                        </p:attrNameLst>
                                      </p:cBhvr>
                                      <p:to>
                                        <p:strVal val="visible"/>
                                      </p:to>
                                    </p:set>
                                    <p:animEffect transition="in" filter="fade">
                                      <p:cBhvr>
                                        <p:cTn id="92" dur="500"/>
                                        <p:tgtEl>
                                          <p:spTgt spid="21">
                                            <p:txEl>
                                              <p:pRg st="0" end="0"/>
                                            </p:txEl>
                                          </p:spTgt>
                                        </p:tgtEl>
                                      </p:cBhvr>
                                    </p:animEffect>
                                  </p:childTnLst>
                                </p:cTn>
                              </p:par>
                            </p:childTnLst>
                          </p:cTn>
                        </p:par>
                        <p:par>
                          <p:cTn id="93" fill="hold">
                            <p:stCondLst>
                              <p:cond delay="5600"/>
                            </p:stCondLst>
                            <p:childTnLst>
                              <p:par>
                                <p:cTn id="94" presetID="53" presetClass="entr" presetSubtype="16" fill="hold" grpId="0" nodeType="afterEffect">
                                  <p:stCondLst>
                                    <p:cond delay="0"/>
                                  </p:stCondLst>
                                  <p:childTnLst>
                                    <p:set>
                                      <p:cBhvr>
                                        <p:cTn id="95" dur="1" fill="hold">
                                          <p:stCondLst>
                                            <p:cond delay="0"/>
                                          </p:stCondLst>
                                        </p:cTn>
                                        <p:tgtEl>
                                          <p:spTgt spid="22">
                                            <p:txEl>
                                              <p:pRg st="0" end="0"/>
                                            </p:txEl>
                                          </p:spTgt>
                                        </p:tgtEl>
                                        <p:attrNameLst>
                                          <p:attrName>style.visibility</p:attrName>
                                        </p:attrNameLst>
                                      </p:cBhvr>
                                      <p:to>
                                        <p:strVal val="visible"/>
                                      </p:to>
                                    </p:set>
                                    <p:anim calcmode="lin" valueType="num">
                                      <p:cBhvr>
                                        <p:cTn id="96"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97"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98" dur="500"/>
                                        <p:tgtEl>
                                          <p:spTgt spid="22">
                                            <p:txEl>
                                              <p:pRg st="0" end="0"/>
                                            </p:txEl>
                                          </p:spTgt>
                                        </p:tgtEl>
                                      </p:cBhvr>
                                    </p:animEffect>
                                  </p:childTnLst>
                                </p:cTn>
                              </p:par>
                              <p:par>
                                <p:cTn id="99" presetID="42" presetClass="entr" presetSubtype="0" fill="hold" grpId="0" nodeType="withEffect">
                                  <p:stCondLst>
                                    <p:cond delay="200"/>
                                  </p:stCondLst>
                                  <p:childTnLst>
                                    <p:set>
                                      <p:cBhvr>
                                        <p:cTn id="100" dur="1" fill="hold">
                                          <p:stCondLst>
                                            <p:cond delay="0"/>
                                          </p:stCondLst>
                                        </p:cTn>
                                        <p:tgtEl>
                                          <p:spTgt spid="23">
                                            <p:txEl>
                                              <p:pRg st="0" end="0"/>
                                            </p:txEl>
                                          </p:spTgt>
                                        </p:tgtEl>
                                        <p:attrNameLst>
                                          <p:attrName>style.visibility</p:attrName>
                                        </p:attrNameLst>
                                      </p:cBhvr>
                                      <p:to>
                                        <p:strVal val="visible"/>
                                      </p:to>
                                    </p:set>
                                    <p:animEffect transition="in" filter="fade">
                                      <p:cBhvr>
                                        <p:cTn id="101" dur="500"/>
                                        <p:tgtEl>
                                          <p:spTgt spid="23">
                                            <p:txEl>
                                              <p:pRg st="0" end="0"/>
                                            </p:txEl>
                                          </p:spTgt>
                                        </p:tgtEl>
                                      </p:cBhvr>
                                    </p:animEffect>
                                    <p:anim calcmode="lin" valueType="num">
                                      <p:cBhvr>
                                        <p:cTn id="102"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03" dur="500" fill="hold"/>
                                        <p:tgtEl>
                                          <p:spTgt spid="23">
                                            <p:txEl>
                                              <p:pRg st="0" end="0"/>
                                            </p:txEl>
                                          </p:spTgt>
                                        </p:tgtEl>
                                        <p:attrNameLst>
                                          <p:attrName>ppt_y</p:attrName>
                                        </p:attrNameLst>
                                      </p:cBhvr>
                                      <p:tavLst>
                                        <p:tav tm="0">
                                          <p:val>
                                            <p:strVal val="#ppt_y+.1"/>
                                          </p:val>
                                        </p:tav>
                                        <p:tav tm="100000">
                                          <p:val>
                                            <p:strVal val="#ppt_y"/>
                                          </p:val>
                                        </p:tav>
                                      </p:tavLst>
                                    </p:anim>
                                  </p:childTnLst>
                                </p:cTn>
                              </p:par>
                              <p:par>
                                <p:cTn id="104" presetID="10" presetClass="entr" presetSubtype="0" fill="hold" grpId="0" nodeType="withEffect">
                                  <p:stCondLst>
                                    <p:cond delay="800"/>
                                  </p:stCondLst>
                                  <p:childTnLst>
                                    <p:set>
                                      <p:cBhvr>
                                        <p:cTn id="105" dur="1" fill="hold">
                                          <p:stCondLst>
                                            <p:cond delay="0"/>
                                          </p:stCondLst>
                                        </p:cTn>
                                        <p:tgtEl>
                                          <p:spTgt spid="24">
                                            <p:txEl>
                                              <p:pRg st="0" end="0"/>
                                            </p:txEl>
                                          </p:spTgt>
                                        </p:tgtEl>
                                        <p:attrNameLst>
                                          <p:attrName>style.visibility</p:attrName>
                                        </p:attrNameLst>
                                      </p:cBhvr>
                                      <p:to>
                                        <p:strVal val="visible"/>
                                      </p:to>
                                    </p:set>
                                    <p:animEffect transition="in" filter="fade">
                                      <p:cBhvr>
                                        <p:cTn id="106" dur="500"/>
                                        <p:tgtEl>
                                          <p:spTgt spid="24">
                                            <p:txEl>
                                              <p:pRg st="0" end="0"/>
                                            </p:txEl>
                                          </p:spTgt>
                                        </p:tgtEl>
                                      </p:cBhvr>
                                    </p:animEffect>
                                  </p:childTnLst>
                                </p:cTn>
                              </p:par>
                            </p:childTnLst>
                          </p:cTn>
                        </p:par>
                        <p:par>
                          <p:cTn id="107" fill="hold">
                            <p:stCondLst>
                              <p:cond delay="6900"/>
                            </p:stCondLst>
                            <p:childTnLst>
                              <p:par>
                                <p:cTn id="108" presetID="53" presetClass="entr" presetSubtype="16" fill="hold" grpId="0" nodeType="afterEffect">
                                  <p:stCondLst>
                                    <p:cond delay="0"/>
                                  </p:stCondLst>
                                  <p:childTnLst>
                                    <p:set>
                                      <p:cBhvr>
                                        <p:cTn id="109" dur="1" fill="hold">
                                          <p:stCondLst>
                                            <p:cond delay="0"/>
                                          </p:stCondLst>
                                        </p:cTn>
                                        <p:tgtEl>
                                          <p:spTgt spid="25">
                                            <p:txEl>
                                              <p:pRg st="0" end="0"/>
                                            </p:txEl>
                                          </p:spTgt>
                                        </p:tgtEl>
                                        <p:attrNameLst>
                                          <p:attrName>style.visibility</p:attrName>
                                        </p:attrNameLst>
                                      </p:cBhvr>
                                      <p:to>
                                        <p:strVal val="visible"/>
                                      </p:to>
                                    </p:set>
                                    <p:anim calcmode="lin" valueType="num">
                                      <p:cBhvr>
                                        <p:cTn id="110"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111"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112" dur="500"/>
                                        <p:tgtEl>
                                          <p:spTgt spid="25">
                                            <p:txEl>
                                              <p:pRg st="0" end="0"/>
                                            </p:txEl>
                                          </p:spTgt>
                                        </p:tgtEl>
                                      </p:cBhvr>
                                    </p:animEffect>
                                  </p:childTnLst>
                                </p:cTn>
                              </p:par>
                              <p:par>
                                <p:cTn id="113" presetID="42" presetClass="entr" presetSubtype="0" fill="hold" grpId="0" nodeType="withEffect">
                                  <p:stCondLst>
                                    <p:cond delay="200"/>
                                  </p:stCondLst>
                                  <p:childTnLst>
                                    <p:set>
                                      <p:cBhvr>
                                        <p:cTn id="114" dur="1" fill="hold">
                                          <p:stCondLst>
                                            <p:cond delay="0"/>
                                          </p:stCondLst>
                                        </p:cTn>
                                        <p:tgtEl>
                                          <p:spTgt spid="26">
                                            <p:txEl>
                                              <p:pRg st="0" end="0"/>
                                            </p:txEl>
                                          </p:spTgt>
                                        </p:tgtEl>
                                        <p:attrNameLst>
                                          <p:attrName>style.visibility</p:attrName>
                                        </p:attrNameLst>
                                      </p:cBhvr>
                                      <p:to>
                                        <p:strVal val="visible"/>
                                      </p:to>
                                    </p:set>
                                    <p:animEffect transition="in" filter="fade">
                                      <p:cBhvr>
                                        <p:cTn id="115" dur="500"/>
                                        <p:tgtEl>
                                          <p:spTgt spid="26">
                                            <p:txEl>
                                              <p:pRg st="0" end="0"/>
                                            </p:txEl>
                                          </p:spTgt>
                                        </p:tgtEl>
                                      </p:cBhvr>
                                    </p:animEffect>
                                    <p:anim calcmode="lin" valueType="num">
                                      <p:cBhvr>
                                        <p:cTn id="116"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17" dur="500" fill="hold"/>
                                        <p:tgtEl>
                                          <p:spTgt spid="26">
                                            <p:txEl>
                                              <p:pRg st="0" end="0"/>
                                            </p:txEl>
                                          </p:spTgt>
                                        </p:tgtEl>
                                        <p:attrNameLst>
                                          <p:attrName>ppt_y</p:attrName>
                                        </p:attrNameLst>
                                      </p:cBhvr>
                                      <p:tavLst>
                                        <p:tav tm="0">
                                          <p:val>
                                            <p:strVal val="#ppt_y+.1"/>
                                          </p:val>
                                        </p:tav>
                                        <p:tav tm="100000">
                                          <p:val>
                                            <p:strVal val="#ppt_y"/>
                                          </p:val>
                                        </p:tav>
                                      </p:tavLst>
                                    </p:anim>
                                  </p:childTnLst>
                                </p:cTn>
                              </p:par>
                              <p:par>
                                <p:cTn id="118" presetID="10" presetClass="entr" presetSubtype="0" fill="hold" grpId="0" nodeType="withEffect">
                                  <p:stCondLst>
                                    <p:cond delay="800"/>
                                  </p:stCondLst>
                                  <p:childTnLst>
                                    <p:set>
                                      <p:cBhvr>
                                        <p:cTn id="119" dur="1" fill="hold">
                                          <p:stCondLst>
                                            <p:cond delay="0"/>
                                          </p:stCondLst>
                                        </p:cTn>
                                        <p:tgtEl>
                                          <p:spTgt spid="27">
                                            <p:txEl>
                                              <p:pRg st="0" end="0"/>
                                            </p:txEl>
                                          </p:spTgt>
                                        </p:tgtEl>
                                        <p:attrNameLst>
                                          <p:attrName>style.visibility</p:attrName>
                                        </p:attrNameLst>
                                      </p:cBhvr>
                                      <p:to>
                                        <p:strVal val="visible"/>
                                      </p:to>
                                    </p:set>
                                    <p:animEffect transition="in" filter="fade">
                                      <p:cBhvr>
                                        <p:cTn id="120" dur="500"/>
                                        <p:tgtEl>
                                          <p:spTgt spid="27">
                                            <p:txEl>
                                              <p:pRg st="0" end="0"/>
                                            </p:txEl>
                                          </p:spTgt>
                                        </p:tgtEl>
                                      </p:cBhvr>
                                    </p:animEffect>
                                  </p:childTnLst>
                                </p:cTn>
                              </p:par>
                            </p:childTnLst>
                          </p:cTn>
                        </p:par>
                        <p:par>
                          <p:cTn id="121" fill="hold">
                            <p:stCondLst>
                              <p:cond delay="8200"/>
                            </p:stCondLst>
                            <p:childTnLst>
                              <p:par>
                                <p:cTn id="122" presetID="53" presetClass="entr" presetSubtype="16" fill="hold" grpId="0" nodeType="afterEffect">
                                  <p:stCondLst>
                                    <p:cond delay="0"/>
                                  </p:stCondLst>
                                  <p:childTnLst>
                                    <p:set>
                                      <p:cBhvr>
                                        <p:cTn id="123" dur="1" fill="hold">
                                          <p:stCondLst>
                                            <p:cond delay="0"/>
                                          </p:stCondLst>
                                        </p:cTn>
                                        <p:tgtEl>
                                          <p:spTgt spid="28">
                                            <p:txEl>
                                              <p:pRg st="0" end="0"/>
                                            </p:txEl>
                                          </p:spTgt>
                                        </p:tgtEl>
                                        <p:attrNameLst>
                                          <p:attrName>style.visibility</p:attrName>
                                        </p:attrNameLst>
                                      </p:cBhvr>
                                      <p:to>
                                        <p:strVal val="visible"/>
                                      </p:to>
                                    </p:set>
                                    <p:anim calcmode="lin" valueType="num">
                                      <p:cBhvr>
                                        <p:cTn id="124"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125"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126" dur="500"/>
                                        <p:tgtEl>
                                          <p:spTgt spid="28">
                                            <p:txEl>
                                              <p:pRg st="0" end="0"/>
                                            </p:txEl>
                                          </p:spTgt>
                                        </p:tgtEl>
                                      </p:cBhvr>
                                    </p:animEffect>
                                  </p:childTnLst>
                                </p:cTn>
                              </p:par>
                              <p:par>
                                <p:cTn id="127" presetID="42" presetClass="entr" presetSubtype="0" fill="hold" grpId="0" nodeType="withEffect">
                                  <p:stCondLst>
                                    <p:cond delay="200"/>
                                  </p:stCondLst>
                                  <p:childTnLst>
                                    <p:set>
                                      <p:cBhvr>
                                        <p:cTn id="128" dur="1" fill="hold">
                                          <p:stCondLst>
                                            <p:cond delay="0"/>
                                          </p:stCondLst>
                                        </p:cTn>
                                        <p:tgtEl>
                                          <p:spTgt spid="29">
                                            <p:txEl>
                                              <p:pRg st="0" end="0"/>
                                            </p:txEl>
                                          </p:spTgt>
                                        </p:tgtEl>
                                        <p:attrNameLst>
                                          <p:attrName>style.visibility</p:attrName>
                                        </p:attrNameLst>
                                      </p:cBhvr>
                                      <p:to>
                                        <p:strVal val="visible"/>
                                      </p:to>
                                    </p:set>
                                    <p:animEffect transition="in" filter="fade">
                                      <p:cBhvr>
                                        <p:cTn id="129" dur="500"/>
                                        <p:tgtEl>
                                          <p:spTgt spid="29">
                                            <p:txEl>
                                              <p:pRg st="0" end="0"/>
                                            </p:txEl>
                                          </p:spTgt>
                                        </p:tgtEl>
                                      </p:cBhvr>
                                    </p:animEffect>
                                    <p:anim calcmode="lin" valueType="num">
                                      <p:cBhvr>
                                        <p:cTn id="13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131" dur="500" fill="hold"/>
                                        <p:tgtEl>
                                          <p:spTgt spid="29">
                                            <p:txEl>
                                              <p:pRg st="0" end="0"/>
                                            </p:txEl>
                                          </p:spTgt>
                                        </p:tgtEl>
                                        <p:attrNameLst>
                                          <p:attrName>ppt_y</p:attrName>
                                        </p:attrNameLst>
                                      </p:cBhvr>
                                      <p:tavLst>
                                        <p:tav tm="0">
                                          <p:val>
                                            <p:strVal val="#ppt_y+.1"/>
                                          </p:val>
                                        </p:tav>
                                        <p:tav tm="100000">
                                          <p:val>
                                            <p:strVal val="#ppt_y"/>
                                          </p:val>
                                        </p:tav>
                                      </p:tavLst>
                                    </p:anim>
                                  </p:childTnLst>
                                </p:cTn>
                              </p:par>
                              <p:par>
                                <p:cTn id="132" presetID="10" presetClass="entr" presetSubtype="0" fill="hold" grpId="0" nodeType="withEffect">
                                  <p:stCondLst>
                                    <p:cond delay="800"/>
                                  </p:stCondLst>
                                  <p:childTnLst>
                                    <p:set>
                                      <p:cBhvr>
                                        <p:cTn id="133" dur="1" fill="hold">
                                          <p:stCondLst>
                                            <p:cond delay="0"/>
                                          </p:stCondLst>
                                        </p:cTn>
                                        <p:tgtEl>
                                          <p:spTgt spid="30">
                                            <p:txEl>
                                              <p:pRg st="0" end="0"/>
                                            </p:txEl>
                                          </p:spTgt>
                                        </p:tgtEl>
                                        <p:attrNameLst>
                                          <p:attrName>style.visibility</p:attrName>
                                        </p:attrNameLst>
                                      </p:cBhvr>
                                      <p:to>
                                        <p:strVal val="visible"/>
                                      </p:to>
                                    </p:set>
                                    <p:animEffect transition="in" filter="fade">
                                      <p:cBhvr>
                                        <p:cTn id="134" dur="500"/>
                                        <p:tgtEl>
                                          <p:spTgt spid="30">
                                            <p:txEl>
                                              <p:pRg st="0" end="0"/>
                                            </p:txEl>
                                          </p:spTgt>
                                        </p:tgtEl>
                                      </p:cBhvr>
                                    </p:animEffect>
                                  </p:childTnLst>
                                </p:cTn>
                              </p:par>
                            </p:childTnLst>
                          </p:cTn>
                        </p:par>
                        <p:par>
                          <p:cTn id="135" fill="hold">
                            <p:stCondLst>
                              <p:cond delay="9500"/>
                            </p:stCondLst>
                            <p:childTnLst>
                              <p:par>
                                <p:cTn id="136" presetID="53" presetClass="entr" presetSubtype="16" fill="hold" grpId="0" nodeType="afterEffect">
                                  <p:stCondLst>
                                    <p:cond delay="0"/>
                                  </p:stCondLst>
                                  <p:childTnLst>
                                    <p:set>
                                      <p:cBhvr>
                                        <p:cTn id="137" dur="1" fill="hold">
                                          <p:stCondLst>
                                            <p:cond delay="0"/>
                                          </p:stCondLst>
                                        </p:cTn>
                                        <p:tgtEl>
                                          <p:spTgt spid="31">
                                            <p:txEl>
                                              <p:pRg st="0" end="0"/>
                                            </p:txEl>
                                          </p:spTgt>
                                        </p:tgtEl>
                                        <p:attrNameLst>
                                          <p:attrName>style.visibility</p:attrName>
                                        </p:attrNameLst>
                                      </p:cBhvr>
                                      <p:to>
                                        <p:strVal val="visible"/>
                                      </p:to>
                                    </p:set>
                                    <p:anim calcmode="lin" valueType="num">
                                      <p:cBhvr>
                                        <p:cTn id="138"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139"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140" dur="500"/>
                                        <p:tgtEl>
                                          <p:spTgt spid="31">
                                            <p:txEl>
                                              <p:pRg st="0" end="0"/>
                                            </p:txEl>
                                          </p:spTgt>
                                        </p:tgtEl>
                                      </p:cBhvr>
                                    </p:animEffect>
                                  </p:childTnLst>
                                </p:cTn>
                              </p:par>
                              <p:par>
                                <p:cTn id="141" presetID="42" presetClass="entr" presetSubtype="0" fill="hold" grpId="0" nodeType="withEffect">
                                  <p:stCondLst>
                                    <p:cond delay="200"/>
                                  </p:stCondLst>
                                  <p:childTnLst>
                                    <p:set>
                                      <p:cBhvr>
                                        <p:cTn id="142" dur="1" fill="hold">
                                          <p:stCondLst>
                                            <p:cond delay="0"/>
                                          </p:stCondLst>
                                        </p:cTn>
                                        <p:tgtEl>
                                          <p:spTgt spid="32">
                                            <p:txEl>
                                              <p:pRg st="0" end="0"/>
                                            </p:txEl>
                                          </p:spTgt>
                                        </p:tgtEl>
                                        <p:attrNameLst>
                                          <p:attrName>style.visibility</p:attrName>
                                        </p:attrNameLst>
                                      </p:cBhvr>
                                      <p:to>
                                        <p:strVal val="visible"/>
                                      </p:to>
                                    </p:set>
                                    <p:animEffect transition="in" filter="fade">
                                      <p:cBhvr>
                                        <p:cTn id="143" dur="500"/>
                                        <p:tgtEl>
                                          <p:spTgt spid="32">
                                            <p:txEl>
                                              <p:pRg st="0" end="0"/>
                                            </p:txEl>
                                          </p:spTgt>
                                        </p:tgtEl>
                                      </p:cBhvr>
                                    </p:animEffect>
                                    <p:anim calcmode="lin" valueType="num">
                                      <p:cBhvr>
                                        <p:cTn id="14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45" dur="500" fill="hold"/>
                                        <p:tgtEl>
                                          <p:spTgt spid="32">
                                            <p:txEl>
                                              <p:pRg st="0" end="0"/>
                                            </p:txEl>
                                          </p:spTgt>
                                        </p:tgtEl>
                                        <p:attrNameLst>
                                          <p:attrName>ppt_y</p:attrName>
                                        </p:attrNameLst>
                                      </p:cBhvr>
                                      <p:tavLst>
                                        <p:tav tm="0">
                                          <p:val>
                                            <p:strVal val="#ppt_y+.1"/>
                                          </p:val>
                                        </p:tav>
                                        <p:tav tm="100000">
                                          <p:val>
                                            <p:strVal val="#ppt_y"/>
                                          </p:val>
                                        </p:tav>
                                      </p:tavLst>
                                    </p:anim>
                                  </p:childTnLst>
                                </p:cTn>
                              </p:par>
                              <p:par>
                                <p:cTn id="146" presetID="10" presetClass="entr" presetSubtype="0" fill="hold" grpId="0" nodeType="withEffect">
                                  <p:stCondLst>
                                    <p:cond delay="800"/>
                                  </p:stCondLst>
                                  <p:childTnLst>
                                    <p:set>
                                      <p:cBhvr>
                                        <p:cTn id="147" dur="1" fill="hold">
                                          <p:stCondLst>
                                            <p:cond delay="0"/>
                                          </p:stCondLst>
                                        </p:cTn>
                                        <p:tgtEl>
                                          <p:spTgt spid="33">
                                            <p:txEl>
                                              <p:pRg st="0" end="0"/>
                                            </p:txEl>
                                          </p:spTgt>
                                        </p:tgtEl>
                                        <p:attrNameLst>
                                          <p:attrName>style.visibility</p:attrName>
                                        </p:attrNameLst>
                                      </p:cBhvr>
                                      <p:to>
                                        <p:strVal val="visible"/>
                                      </p:to>
                                    </p:set>
                                    <p:animEffect transition="in" filter="fade">
                                      <p:cBhvr>
                                        <p:cTn id="148"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7" grpId="0"/>
      <p:bldP spid="3" grpId="0" animBg="1"/>
      <p:bldP spid="11" grpId="0"/>
      <p:bldP spid="12" grpId="0" animBg="1"/>
      <p:bldP spid="13" grpId="0"/>
      <p:bldP spid="14" grpId="0" animBg="1"/>
      <p:bldP spid="15" grpId="0"/>
      <p:bldP spid="16" grpId="0" animBg="1"/>
      <p:bldP spid="17" grpId="0"/>
      <p:bldP spid="18" grpId="0" animBg="1"/>
      <p:bldP spid="19" grpId="0" build="p">
        <p:tmplLst>
          <p:tmpl lvl="1">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53" presetClass="entr" presetSubtype="16"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anim calcmode="lin" valueType="num">
                      <p:cBhvr>
                        <p:cTn dur="500" fill="hold"/>
                        <p:tgtEl>
                          <p:spTgt spid="29"/>
                        </p:tgtEl>
                        <p:attrNameLst>
                          <p:attrName>ppt_x</p:attrName>
                        </p:attrNameLst>
                      </p:cBhvr>
                      <p:tavLst>
                        <p:tav tm="0">
                          <p:val>
                            <p:strVal val="#ppt_x"/>
                          </p:val>
                        </p:tav>
                        <p:tav tm="100000">
                          <p:val>
                            <p:strVal val="#ppt_x"/>
                          </p:val>
                        </p:tav>
                      </p:tavLst>
                    </p:anim>
                    <p:anim calcmode="lin" valueType="num">
                      <p:cBhvr>
                        <p:cTn dur="5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10" presetClass="entr" presetSubtype="0" fill="hold" nodeType="withEffect">
                  <p:stCondLst>
                    <p:cond delay="8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enta image show 2">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Penta</a:t>
            </a:r>
            <a:r>
              <a:rPr lang="es-ES_tradnl" dirty="0" smtClean="0"/>
              <a:t> </a:t>
            </a:r>
            <a:r>
              <a:rPr lang="es-ES_tradnl" dirty="0" err="1" smtClean="0"/>
              <a:t>image</a:t>
            </a:r>
            <a:r>
              <a:rPr lang="es-ES_tradnl" dirty="0" smtClean="0"/>
              <a:t> show</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 name="Hexagon 2"/>
          <p:cNvSpPr/>
          <p:nvPr userDrawn="1"/>
        </p:nvSpPr>
        <p:spPr>
          <a:xfrm>
            <a:off x="6937003" y="5057800"/>
            <a:ext cx="3842348" cy="3312368"/>
          </a:xfrm>
          <a:prstGeom prst="hexag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2" name="Hexagon 11"/>
          <p:cNvSpPr/>
          <p:nvPr userDrawn="1"/>
        </p:nvSpPr>
        <p:spPr>
          <a:xfrm>
            <a:off x="10151440" y="6785992"/>
            <a:ext cx="3842348" cy="3312368"/>
          </a:xfrm>
          <a:prstGeom prst="hexagon">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3" name="Picture Placeholder 3"/>
          <p:cNvSpPr>
            <a:spLocks noGrp="1"/>
          </p:cNvSpPr>
          <p:nvPr>
            <p:ph type="pic" sz="quarter" idx="45"/>
          </p:nvPr>
        </p:nvSpPr>
        <p:spPr>
          <a:xfrm>
            <a:off x="10151440" y="3257600"/>
            <a:ext cx="3842348" cy="3312368"/>
          </a:xfrm>
          <a:custGeom>
            <a:avLst/>
            <a:gdLst/>
            <a:ahLst/>
            <a:cxnLst/>
            <a:rect l="l" t="t" r="r" b="b"/>
            <a:pathLst>
              <a:path w="8854104" h="7632844">
                <a:moveTo>
                  <a:pt x="1908212" y="0"/>
                </a:moveTo>
                <a:lnTo>
                  <a:pt x="6945892" y="0"/>
                </a:lnTo>
                <a:lnTo>
                  <a:pt x="8854104" y="3816422"/>
                </a:lnTo>
                <a:lnTo>
                  <a:pt x="6945892" y="7632844"/>
                </a:lnTo>
                <a:lnTo>
                  <a:pt x="1908212" y="7632844"/>
                </a:lnTo>
                <a:lnTo>
                  <a:pt x="0" y="3816422"/>
                </a:lnTo>
                <a:close/>
              </a:path>
            </a:pathLst>
          </a:cu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4" name="Hexagon 13"/>
          <p:cNvSpPr/>
          <p:nvPr userDrawn="1"/>
        </p:nvSpPr>
        <p:spPr>
          <a:xfrm>
            <a:off x="13319794" y="5057800"/>
            <a:ext cx="3842348" cy="3312368"/>
          </a:xfrm>
          <a:prstGeom prst="hexagon">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19" name="Text Placeholder 7"/>
          <p:cNvSpPr>
            <a:spLocks noGrp="1"/>
          </p:cNvSpPr>
          <p:nvPr>
            <p:ph type="body" sz="quarter" idx="17" hasCustomPrompt="1"/>
          </p:nvPr>
        </p:nvSpPr>
        <p:spPr>
          <a:xfrm>
            <a:off x="8417514" y="5316499"/>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20" name="Text Placeholder 7"/>
          <p:cNvSpPr>
            <a:spLocks noGrp="1"/>
          </p:cNvSpPr>
          <p:nvPr>
            <p:ph type="body" sz="quarter" idx="48" hasCustomPrompt="1"/>
          </p:nvPr>
        </p:nvSpPr>
        <p:spPr>
          <a:xfrm>
            <a:off x="7134090" y="6353945"/>
            <a:ext cx="3645261"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1" name="Text Placeholder 2"/>
          <p:cNvSpPr>
            <a:spLocks noGrp="1"/>
          </p:cNvSpPr>
          <p:nvPr>
            <p:ph type="body" sz="quarter" idx="16" hasCustomPrompt="1"/>
          </p:nvPr>
        </p:nvSpPr>
        <p:spPr>
          <a:xfrm>
            <a:off x="7764108" y="6870427"/>
            <a:ext cx="2385225" cy="1139702"/>
          </a:xfrm>
          <a:prstGeom prst="rect">
            <a:avLst/>
          </a:prstGeom>
        </p:spPr>
        <p:txBody>
          <a:bodyPr vert="horz" lIns="0" tIns="0" rIns="0" bIns="0"/>
          <a:lstStyle>
            <a:lvl1pPr marL="0" indent="0" algn="ctr">
              <a:lnSpc>
                <a:spcPct val="120000"/>
              </a:lnSpc>
              <a:spcBef>
                <a:spcPts val="0"/>
              </a:spcBef>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a:t>
            </a:r>
            <a:endParaRPr lang="en-US" dirty="0"/>
          </a:p>
        </p:txBody>
      </p:sp>
      <p:sp>
        <p:nvSpPr>
          <p:cNvPr id="22" name="Text Placeholder 7"/>
          <p:cNvSpPr>
            <a:spLocks noGrp="1"/>
          </p:cNvSpPr>
          <p:nvPr>
            <p:ph type="body" sz="quarter" idx="49" hasCustomPrompt="1"/>
          </p:nvPr>
        </p:nvSpPr>
        <p:spPr>
          <a:xfrm>
            <a:off x="11585866" y="6972683"/>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23" name="Text Placeholder 7"/>
          <p:cNvSpPr>
            <a:spLocks noGrp="1"/>
          </p:cNvSpPr>
          <p:nvPr>
            <p:ph type="body" sz="quarter" idx="50" hasCustomPrompt="1"/>
          </p:nvPr>
        </p:nvSpPr>
        <p:spPr>
          <a:xfrm>
            <a:off x="10302444" y="8010127"/>
            <a:ext cx="3645261"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4" name="Text Placeholder 2"/>
          <p:cNvSpPr>
            <a:spLocks noGrp="1"/>
          </p:cNvSpPr>
          <p:nvPr>
            <p:ph type="body" sz="quarter" idx="51" hasCustomPrompt="1"/>
          </p:nvPr>
        </p:nvSpPr>
        <p:spPr>
          <a:xfrm>
            <a:off x="10932462" y="8526611"/>
            <a:ext cx="2385225" cy="1139702"/>
          </a:xfrm>
          <a:prstGeom prst="rect">
            <a:avLst/>
          </a:prstGeom>
        </p:spPr>
        <p:txBody>
          <a:bodyPr vert="horz" lIns="0" tIns="0" rIns="0" bIns="0"/>
          <a:lstStyle>
            <a:lvl1pPr marL="0" indent="0" algn="ctr">
              <a:lnSpc>
                <a:spcPct val="120000"/>
              </a:lnSpc>
              <a:spcBef>
                <a:spcPts val="0"/>
              </a:spcBef>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a:t>
            </a:r>
            <a:endParaRPr lang="en-US" dirty="0"/>
          </a:p>
        </p:txBody>
      </p:sp>
      <p:sp>
        <p:nvSpPr>
          <p:cNvPr id="25" name="Text Placeholder 7"/>
          <p:cNvSpPr>
            <a:spLocks noGrp="1"/>
          </p:cNvSpPr>
          <p:nvPr>
            <p:ph type="body" sz="quarter" idx="52" hasCustomPrompt="1"/>
          </p:nvPr>
        </p:nvSpPr>
        <p:spPr>
          <a:xfrm>
            <a:off x="14727069" y="5316499"/>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26" name="Text Placeholder 7"/>
          <p:cNvSpPr>
            <a:spLocks noGrp="1"/>
          </p:cNvSpPr>
          <p:nvPr>
            <p:ph type="body" sz="quarter" idx="53" hasCustomPrompt="1"/>
          </p:nvPr>
        </p:nvSpPr>
        <p:spPr>
          <a:xfrm>
            <a:off x="13443648" y="6353945"/>
            <a:ext cx="3645261"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bg1"/>
                </a:solidFill>
                <a:latin typeface="Lato Light"/>
                <a:cs typeface="Lato Light"/>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7" name="Text Placeholder 2"/>
          <p:cNvSpPr>
            <a:spLocks noGrp="1"/>
          </p:cNvSpPr>
          <p:nvPr>
            <p:ph type="body" sz="quarter" idx="54" hasCustomPrompt="1"/>
          </p:nvPr>
        </p:nvSpPr>
        <p:spPr>
          <a:xfrm>
            <a:off x="14073666" y="6870427"/>
            <a:ext cx="2385225" cy="1139702"/>
          </a:xfrm>
          <a:prstGeom prst="rect">
            <a:avLst/>
          </a:prstGeom>
        </p:spPr>
        <p:txBody>
          <a:bodyPr vert="horz" lIns="0" tIns="0" rIns="0" bIns="0"/>
          <a:lstStyle>
            <a:lvl1pPr marL="0" indent="0" algn="ctr">
              <a:lnSpc>
                <a:spcPct val="120000"/>
              </a:lnSpc>
              <a:spcBef>
                <a:spcPts val="0"/>
              </a:spcBef>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a:t>
            </a:r>
            <a:endParaRPr lang="en-US" dirty="0"/>
          </a:p>
        </p:txBody>
      </p:sp>
      <p:sp>
        <p:nvSpPr>
          <p:cNvPr id="34" name="Text Placeholder 2"/>
          <p:cNvSpPr>
            <a:spLocks noGrp="1"/>
          </p:cNvSpPr>
          <p:nvPr>
            <p:ph type="body" sz="quarter" idx="55" hasCustomPrompt="1"/>
          </p:nvPr>
        </p:nvSpPr>
        <p:spPr>
          <a:xfrm>
            <a:off x="1531574" y="11322496"/>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p>
        </p:txBody>
      </p:sp>
      <p:sp>
        <p:nvSpPr>
          <p:cNvPr id="35" name="Text Placeholder 7"/>
          <p:cNvSpPr>
            <a:spLocks noGrp="1"/>
          </p:cNvSpPr>
          <p:nvPr>
            <p:ph type="body" sz="quarter" idx="20" hasCustomPrompt="1"/>
          </p:nvPr>
        </p:nvSpPr>
        <p:spPr>
          <a:xfrm>
            <a:off x="1531573" y="10674425"/>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356558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300" fill="hold"/>
                                        <p:tgtEl>
                                          <p:spTgt spid="3"/>
                                        </p:tgtEl>
                                        <p:attrNameLst>
                                          <p:attrName>ppt_w</p:attrName>
                                        </p:attrNameLst>
                                      </p:cBhvr>
                                      <p:tavLst>
                                        <p:tav tm="0">
                                          <p:val>
                                            <p:fltVal val="0"/>
                                          </p:val>
                                        </p:tav>
                                        <p:tav tm="100000">
                                          <p:val>
                                            <p:strVal val="#ppt_w"/>
                                          </p:val>
                                        </p:tav>
                                      </p:tavLst>
                                    </p:anim>
                                    <p:anim calcmode="lin" valueType="num">
                                      <p:cBhvr>
                                        <p:cTn id="23" dur="300" fill="hold"/>
                                        <p:tgtEl>
                                          <p:spTgt spid="3"/>
                                        </p:tgtEl>
                                        <p:attrNameLst>
                                          <p:attrName>ppt_h</p:attrName>
                                        </p:attrNameLst>
                                      </p:cBhvr>
                                      <p:tavLst>
                                        <p:tav tm="0">
                                          <p:val>
                                            <p:fltVal val="0"/>
                                          </p:val>
                                        </p:tav>
                                        <p:tav tm="100000">
                                          <p:val>
                                            <p:strVal val="#ppt_h"/>
                                          </p:val>
                                        </p:tav>
                                      </p:tavLst>
                                    </p:anim>
                                    <p:animEffect transition="in" filter="fade">
                                      <p:cBhvr>
                                        <p:cTn id="24" dur="300"/>
                                        <p:tgtEl>
                                          <p:spTgt spid="3"/>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300" fill="hold"/>
                                        <p:tgtEl>
                                          <p:spTgt spid="12"/>
                                        </p:tgtEl>
                                        <p:attrNameLst>
                                          <p:attrName>ppt_w</p:attrName>
                                        </p:attrNameLst>
                                      </p:cBhvr>
                                      <p:tavLst>
                                        <p:tav tm="0">
                                          <p:val>
                                            <p:fltVal val="0"/>
                                          </p:val>
                                        </p:tav>
                                        <p:tav tm="100000">
                                          <p:val>
                                            <p:strVal val="#ppt_w"/>
                                          </p:val>
                                        </p:tav>
                                      </p:tavLst>
                                    </p:anim>
                                    <p:anim calcmode="lin" valueType="num">
                                      <p:cBhvr>
                                        <p:cTn id="29" dur="300" fill="hold"/>
                                        <p:tgtEl>
                                          <p:spTgt spid="12"/>
                                        </p:tgtEl>
                                        <p:attrNameLst>
                                          <p:attrName>ppt_h</p:attrName>
                                        </p:attrNameLst>
                                      </p:cBhvr>
                                      <p:tavLst>
                                        <p:tav tm="0">
                                          <p:val>
                                            <p:fltVal val="0"/>
                                          </p:val>
                                        </p:tav>
                                        <p:tav tm="100000">
                                          <p:val>
                                            <p:strVal val="#ppt_h"/>
                                          </p:val>
                                        </p:tav>
                                      </p:tavLst>
                                    </p:anim>
                                    <p:animEffect transition="in" filter="fade">
                                      <p:cBhvr>
                                        <p:cTn id="30" dur="300"/>
                                        <p:tgtEl>
                                          <p:spTgt spid="12"/>
                                        </p:tgtEl>
                                      </p:cBhvr>
                                    </p:animEffect>
                                  </p:childTnLst>
                                </p:cTn>
                              </p:par>
                            </p:childTnLst>
                          </p:cTn>
                        </p:par>
                        <p:par>
                          <p:cTn id="31" fill="hold">
                            <p:stCondLst>
                              <p:cond delay="1900"/>
                            </p:stCondLst>
                            <p:childTnLst>
                              <p:par>
                                <p:cTn id="32" presetID="53" presetClass="entr" presetSubtype="16" fill="hold" grpId="0" nodeType="afterEffect" nodePh="1">
                                  <p:stCondLst>
                                    <p:cond delay="0"/>
                                  </p:stCondLst>
                                  <p:endCondLst>
                                    <p:cond evt="begin" delay="0">
                                      <p:tn val="32"/>
                                    </p:cond>
                                  </p:endCondLst>
                                  <p:childTnLst>
                                    <p:set>
                                      <p:cBhvr>
                                        <p:cTn id="33" dur="1" fill="hold">
                                          <p:stCondLst>
                                            <p:cond delay="0"/>
                                          </p:stCondLst>
                                        </p:cTn>
                                        <p:tgtEl>
                                          <p:spTgt spid="13"/>
                                        </p:tgtEl>
                                        <p:attrNameLst>
                                          <p:attrName>style.visibility</p:attrName>
                                        </p:attrNameLst>
                                      </p:cBhvr>
                                      <p:to>
                                        <p:strVal val="visible"/>
                                      </p:to>
                                    </p:set>
                                    <p:anim calcmode="lin" valueType="num">
                                      <p:cBhvr>
                                        <p:cTn id="34" dur="300" fill="hold"/>
                                        <p:tgtEl>
                                          <p:spTgt spid="13"/>
                                        </p:tgtEl>
                                        <p:attrNameLst>
                                          <p:attrName>ppt_w</p:attrName>
                                        </p:attrNameLst>
                                      </p:cBhvr>
                                      <p:tavLst>
                                        <p:tav tm="0">
                                          <p:val>
                                            <p:fltVal val="0"/>
                                          </p:val>
                                        </p:tav>
                                        <p:tav tm="100000">
                                          <p:val>
                                            <p:strVal val="#ppt_w"/>
                                          </p:val>
                                        </p:tav>
                                      </p:tavLst>
                                    </p:anim>
                                    <p:anim calcmode="lin" valueType="num">
                                      <p:cBhvr>
                                        <p:cTn id="35" dur="300" fill="hold"/>
                                        <p:tgtEl>
                                          <p:spTgt spid="13"/>
                                        </p:tgtEl>
                                        <p:attrNameLst>
                                          <p:attrName>ppt_h</p:attrName>
                                        </p:attrNameLst>
                                      </p:cBhvr>
                                      <p:tavLst>
                                        <p:tav tm="0">
                                          <p:val>
                                            <p:fltVal val="0"/>
                                          </p:val>
                                        </p:tav>
                                        <p:tav tm="100000">
                                          <p:val>
                                            <p:strVal val="#ppt_h"/>
                                          </p:val>
                                        </p:tav>
                                      </p:tavLst>
                                    </p:anim>
                                    <p:animEffect transition="in" filter="fade">
                                      <p:cBhvr>
                                        <p:cTn id="36" dur="300"/>
                                        <p:tgtEl>
                                          <p:spTgt spid="13"/>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p:cTn id="40" dur="300" fill="hold"/>
                                        <p:tgtEl>
                                          <p:spTgt spid="14"/>
                                        </p:tgtEl>
                                        <p:attrNameLst>
                                          <p:attrName>ppt_w</p:attrName>
                                        </p:attrNameLst>
                                      </p:cBhvr>
                                      <p:tavLst>
                                        <p:tav tm="0">
                                          <p:val>
                                            <p:fltVal val="0"/>
                                          </p:val>
                                        </p:tav>
                                        <p:tav tm="100000">
                                          <p:val>
                                            <p:strVal val="#ppt_w"/>
                                          </p:val>
                                        </p:tav>
                                      </p:tavLst>
                                    </p:anim>
                                    <p:anim calcmode="lin" valueType="num">
                                      <p:cBhvr>
                                        <p:cTn id="41" dur="300" fill="hold"/>
                                        <p:tgtEl>
                                          <p:spTgt spid="14"/>
                                        </p:tgtEl>
                                        <p:attrNameLst>
                                          <p:attrName>ppt_h</p:attrName>
                                        </p:attrNameLst>
                                      </p:cBhvr>
                                      <p:tavLst>
                                        <p:tav tm="0">
                                          <p:val>
                                            <p:fltVal val="0"/>
                                          </p:val>
                                        </p:tav>
                                        <p:tav tm="100000">
                                          <p:val>
                                            <p:strVal val="#ppt_h"/>
                                          </p:val>
                                        </p:tav>
                                      </p:tavLst>
                                    </p:anim>
                                    <p:animEffect transition="in" filter="fade">
                                      <p:cBhvr>
                                        <p:cTn id="42" dur="300"/>
                                        <p:tgtEl>
                                          <p:spTgt spid="14"/>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19">
                                            <p:txEl>
                                              <p:pRg st="0" end="0"/>
                                            </p:txEl>
                                          </p:spTgt>
                                        </p:tgtEl>
                                        <p:attrNameLst>
                                          <p:attrName>style.visibility</p:attrName>
                                        </p:attrNameLst>
                                      </p:cBhvr>
                                      <p:to>
                                        <p:strVal val="visible"/>
                                      </p:to>
                                    </p:set>
                                    <p:anim calcmode="lin" valueType="num">
                                      <p:cBhvr>
                                        <p:cTn id="46"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19">
                                            <p:txEl>
                                              <p:pRg st="0" end="0"/>
                                            </p:txEl>
                                          </p:spTgt>
                                        </p:tgtEl>
                                      </p:cBhvr>
                                    </p:animEffect>
                                  </p:childTnLst>
                                </p:cTn>
                              </p:par>
                              <p:par>
                                <p:cTn id="49" presetID="42" presetClass="entr" presetSubtype="0" fill="hold" grpId="0" nodeType="withEffect">
                                  <p:stCondLst>
                                    <p:cond delay="200"/>
                                  </p:stCondLst>
                                  <p:childTnLst>
                                    <p:set>
                                      <p:cBhvr>
                                        <p:cTn id="50" dur="1" fill="hold">
                                          <p:stCondLst>
                                            <p:cond delay="0"/>
                                          </p:stCondLst>
                                        </p:cTn>
                                        <p:tgtEl>
                                          <p:spTgt spid="20">
                                            <p:txEl>
                                              <p:pRg st="0" end="0"/>
                                            </p:txEl>
                                          </p:spTgt>
                                        </p:tgtEl>
                                        <p:attrNameLst>
                                          <p:attrName>style.visibility</p:attrName>
                                        </p:attrNameLst>
                                      </p:cBhvr>
                                      <p:to>
                                        <p:strVal val="visible"/>
                                      </p:to>
                                    </p:set>
                                    <p:animEffect transition="in" filter="fade">
                                      <p:cBhvr>
                                        <p:cTn id="51" dur="500"/>
                                        <p:tgtEl>
                                          <p:spTgt spid="20">
                                            <p:txEl>
                                              <p:pRg st="0" end="0"/>
                                            </p:txEl>
                                          </p:spTgt>
                                        </p:tgtEl>
                                      </p:cBhvr>
                                    </p:animEffect>
                                    <p:anim calcmode="lin" valueType="num">
                                      <p:cBhvr>
                                        <p:cTn id="52"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53" dur="500" fill="hold"/>
                                        <p:tgtEl>
                                          <p:spTgt spid="20">
                                            <p:txEl>
                                              <p:pRg st="0" end="0"/>
                                            </p:txEl>
                                          </p:spTgt>
                                        </p:tgtEl>
                                        <p:attrNameLst>
                                          <p:attrName>ppt_y</p:attrName>
                                        </p:attrNameLst>
                                      </p:cBhvr>
                                      <p:tavLst>
                                        <p:tav tm="0">
                                          <p:val>
                                            <p:strVal val="#ppt_y+.1"/>
                                          </p:val>
                                        </p:tav>
                                        <p:tav tm="100000">
                                          <p:val>
                                            <p:strVal val="#ppt_y"/>
                                          </p:val>
                                        </p:tav>
                                      </p:tavLst>
                                    </p:anim>
                                  </p:childTnLst>
                                </p:cTn>
                              </p:par>
                              <p:par>
                                <p:cTn id="54" presetID="10" presetClass="entr" presetSubtype="0" fill="hold" grpId="0" nodeType="withEffect">
                                  <p:stCondLst>
                                    <p:cond delay="800"/>
                                  </p:stCondLst>
                                  <p:childTnLst>
                                    <p:set>
                                      <p:cBhvr>
                                        <p:cTn id="55" dur="1" fill="hold">
                                          <p:stCondLst>
                                            <p:cond delay="0"/>
                                          </p:stCondLst>
                                        </p:cTn>
                                        <p:tgtEl>
                                          <p:spTgt spid="21">
                                            <p:txEl>
                                              <p:pRg st="0" end="0"/>
                                            </p:txEl>
                                          </p:spTgt>
                                        </p:tgtEl>
                                        <p:attrNameLst>
                                          <p:attrName>style.visibility</p:attrName>
                                        </p:attrNameLst>
                                      </p:cBhvr>
                                      <p:to>
                                        <p:strVal val="visible"/>
                                      </p:to>
                                    </p:set>
                                    <p:animEffect transition="in" filter="fade">
                                      <p:cBhvr>
                                        <p:cTn id="56" dur="500"/>
                                        <p:tgtEl>
                                          <p:spTgt spid="21">
                                            <p:txEl>
                                              <p:pRg st="0" end="0"/>
                                            </p:txEl>
                                          </p:spTgt>
                                        </p:tgtEl>
                                      </p:cBhvr>
                                    </p:animEffect>
                                  </p:childTnLst>
                                </p:cTn>
                              </p:par>
                            </p:childTnLst>
                          </p:cTn>
                        </p:par>
                        <p:par>
                          <p:cTn id="57" fill="hold">
                            <p:stCondLst>
                              <p:cond delay="3800"/>
                            </p:stCondLst>
                            <p:childTnLst>
                              <p:par>
                                <p:cTn id="58" presetID="53" presetClass="entr" presetSubtype="16" fill="hold" grpId="0" nodeType="afterEffect">
                                  <p:stCondLst>
                                    <p:cond delay="0"/>
                                  </p:stCondLst>
                                  <p:childTnLst>
                                    <p:set>
                                      <p:cBhvr>
                                        <p:cTn id="59" dur="1" fill="hold">
                                          <p:stCondLst>
                                            <p:cond delay="0"/>
                                          </p:stCondLst>
                                        </p:cTn>
                                        <p:tgtEl>
                                          <p:spTgt spid="22">
                                            <p:txEl>
                                              <p:pRg st="0" end="0"/>
                                            </p:txEl>
                                          </p:spTgt>
                                        </p:tgtEl>
                                        <p:attrNameLst>
                                          <p:attrName>style.visibility</p:attrName>
                                        </p:attrNameLst>
                                      </p:cBhvr>
                                      <p:to>
                                        <p:strVal val="visible"/>
                                      </p:to>
                                    </p:set>
                                    <p:anim calcmode="lin" valueType="num">
                                      <p:cBhvr>
                                        <p:cTn id="6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6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62" dur="500"/>
                                        <p:tgtEl>
                                          <p:spTgt spid="22">
                                            <p:txEl>
                                              <p:pRg st="0" end="0"/>
                                            </p:txEl>
                                          </p:spTgt>
                                        </p:tgtEl>
                                      </p:cBhvr>
                                    </p:animEffect>
                                  </p:childTnLst>
                                </p:cTn>
                              </p:par>
                              <p:par>
                                <p:cTn id="63" presetID="42" presetClass="entr" presetSubtype="0" fill="hold" grpId="0" nodeType="withEffect">
                                  <p:stCondLst>
                                    <p:cond delay="200"/>
                                  </p:stCondLst>
                                  <p:childTnLst>
                                    <p:set>
                                      <p:cBhvr>
                                        <p:cTn id="64" dur="1" fill="hold">
                                          <p:stCondLst>
                                            <p:cond delay="0"/>
                                          </p:stCondLst>
                                        </p:cTn>
                                        <p:tgtEl>
                                          <p:spTgt spid="23">
                                            <p:txEl>
                                              <p:pRg st="0" end="0"/>
                                            </p:txEl>
                                          </p:spTgt>
                                        </p:tgtEl>
                                        <p:attrNameLst>
                                          <p:attrName>style.visibility</p:attrName>
                                        </p:attrNameLst>
                                      </p:cBhvr>
                                      <p:to>
                                        <p:strVal val="visible"/>
                                      </p:to>
                                    </p:set>
                                    <p:animEffect transition="in" filter="fade">
                                      <p:cBhvr>
                                        <p:cTn id="65" dur="500"/>
                                        <p:tgtEl>
                                          <p:spTgt spid="23">
                                            <p:txEl>
                                              <p:pRg st="0" end="0"/>
                                            </p:txEl>
                                          </p:spTgt>
                                        </p:tgtEl>
                                      </p:cBhvr>
                                    </p:animEffect>
                                    <p:anim calcmode="lin" valueType="num">
                                      <p:cBhvr>
                                        <p:cTn id="6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67" dur="500" fill="hold"/>
                                        <p:tgtEl>
                                          <p:spTgt spid="23">
                                            <p:txEl>
                                              <p:pRg st="0" end="0"/>
                                            </p:txEl>
                                          </p:spTgt>
                                        </p:tgtEl>
                                        <p:attrNameLst>
                                          <p:attrName>ppt_y</p:attrName>
                                        </p:attrNameLst>
                                      </p:cBhvr>
                                      <p:tavLst>
                                        <p:tav tm="0">
                                          <p:val>
                                            <p:strVal val="#ppt_y+.1"/>
                                          </p:val>
                                        </p:tav>
                                        <p:tav tm="100000">
                                          <p:val>
                                            <p:strVal val="#ppt_y"/>
                                          </p:val>
                                        </p:tav>
                                      </p:tavLst>
                                    </p:anim>
                                  </p:childTnLst>
                                </p:cTn>
                              </p:par>
                              <p:par>
                                <p:cTn id="68" presetID="10" presetClass="entr" presetSubtype="0" fill="hold" grpId="0" nodeType="withEffect">
                                  <p:stCondLst>
                                    <p:cond delay="800"/>
                                  </p:stCondLst>
                                  <p:childTnLst>
                                    <p:set>
                                      <p:cBhvr>
                                        <p:cTn id="69" dur="1" fill="hold">
                                          <p:stCondLst>
                                            <p:cond delay="0"/>
                                          </p:stCondLst>
                                        </p:cTn>
                                        <p:tgtEl>
                                          <p:spTgt spid="24">
                                            <p:txEl>
                                              <p:pRg st="0" end="0"/>
                                            </p:txEl>
                                          </p:spTgt>
                                        </p:tgtEl>
                                        <p:attrNameLst>
                                          <p:attrName>style.visibility</p:attrName>
                                        </p:attrNameLst>
                                      </p:cBhvr>
                                      <p:to>
                                        <p:strVal val="visible"/>
                                      </p:to>
                                    </p:set>
                                    <p:animEffect transition="in" filter="fade">
                                      <p:cBhvr>
                                        <p:cTn id="70" dur="500"/>
                                        <p:tgtEl>
                                          <p:spTgt spid="24">
                                            <p:txEl>
                                              <p:pRg st="0" end="0"/>
                                            </p:txEl>
                                          </p:spTgt>
                                        </p:tgtEl>
                                      </p:cBhvr>
                                    </p:animEffect>
                                  </p:childTnLst>
                                </p:cTn>
                              </p:par>
                            </p:childTnLst>
                          </p:cTn>
                        </p:par>
                        <p:par>
                          <p:cTn id="71" fill="hold">
                            <p:stCondLst>
                              <p:cond delay="5100"/>
                            </p:stCondLst>
                            <p:childTnLst>
                              <p:par>
                                <p:cTn id="72" presetID="53" presetClass="entr" presetSubtype="16" fill="hold" grpId="0" nodeType="afterEffect">
                                  <p:stCondLst>
                                    <p:cond delay="0"/>
                                  </p:stCondLst>
                                  <p:childTnLst>
                                    <p:set>
                                      <p:cBhvr>
                                        <p:cTn id="73" dur="1" fill="hold">
                                          <p:stCondLst>
                                            <p:cond delay="0"/>
                                          </p:stCondLst>
                                        </p:cTn>
                                        <p:tgtEl>
                                          <p:spTgt spid="25">
                                            <p:txEl>
                                              <p:pRg st="0" end="0"/>
                                            </p:txEl>
                                          </p:spTgt>
                                        </p:tgtEl>
                                        <p:attrNameLst>
                                          <p:attrName>style.visibility</p:attrName>
                                        </p:attrNameLst>
                                      </p:cBhvr>
                                      <p:to>
                                        <p:strVal val="visible"/>
                                      </p:to>
                                    </p:set>
                                    <p:anim calcmode="lin" valueType="num">
                                      <p:cBhvr>
                                        <p:cTn id="74" dur="5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76" dur="500"/>
                                        <p:tgtEl>
                                          <p:spTgt spid="25">
                                            <p:txEl>
                                              <p:pRg st="0" end="0"/>
                                            </p:txEl>
                                          </p:spTgt>
                                        </p:tgtEl>
                                      </p:cBhvr>
                                    </p:animEffect>
                                  </p:childTnLst>
                                </p:cTn>
                              </p:par>
                              <p:par>
                                <p:cTn id="77" presetID="42" presetClass="entr" presetSubtype="0" fill="hold" grpId="0" nodeType="withEffect">
                                  <p:stCondLst>
                                    <p:cond delay="200"/>
                                  </p:stCondLst>
                                  <p:childTnLst>
                                    <p:set>
                                      <p:cBhvr>
                                        <p:cTn id="78" dur="1" fill="hold">
                                          <p:stCondLst>
                                            <p:cond delay="0"/>
                                          </p:stCondLst>
                                        </p:cTn>
                                        <p:tgtEl>
                                          <p:spTgt spid="26">
                                            <p:txEl>
                                              <p:pRg st="0" end="0"/>
                                            </p:txEl>
                                          </p:spTgt>
                                        </p:tgtEl>
                                        <p:attrNameLst>
                                          <p:attrName>style.visibility</p:attrName>
                                        </p:attrNameLst>
                                      </p:cBhvr>
                                      <p:to>
                                        <p:strVal val="visible"/>
                                      </p:to>
                                    </p:set>
                                    <p:animEffect transition="in" filter="fade">
                                      <p:cBhvr>
                                        <p:cTn id="79" dur="500"/>
                                        <p:tgtEl>
                                          <p:spTgt spid="26">
                                            <p:txEl>
                                              <p:pRg st="0" end="0"/>
                                            </p:txEl>
                                          </p:spTgt>
                                        </p:tgtEl>
                                      </p:cBhvr>
                                    </p:animEffect>
                                    <p:anim calcmode="lin" valueType="num">
                                      <p:cBhvr>
                                        <p:cTn id="8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81" dur="500" fill="hold"/>
                                        <p:tgtEl>
                                          <p:spTgt spid="26">
                                            <p:txEl>
                                              <p:pRg st="0" end="0"/>
                                            </p:txEl>
                                          </p:spTgt>
                                        </p:tgtEl>
                                        <p:attrNameLst>
                                          <p:attrName>ppt_y</p:attrName>
                                        </p:attrNameLst>
                                      </p:cBhvr>
                                      <p:tavLst>
                                        <p:tav tm="0">
                                          <p:val>
                                            <p:strVal val="#ppt_y+.1"/>
                                          </p:val>
                                        </p:tav>
                                        <p:tav tm="100000">
                                          <p:val>
                                            <p:strVal val="#ppt_y"/>
                                          </p:val>
                                        </p:tav>
                                      </p:tavLst>
                                    </p:anim>
                                  </p:childTnLst>
                                </p:cTn>
                              </p:par>
                              <p:par>
                                <p:cTn id="82" presetID="10" presetClass="entr" presetSubtype="0" fill="hold" grpId="0" nodeType="withEffect">
                                  <p:stCondLst>
                                    <p:cond delay="800"/>
                                  </p:stCondLst>
                                  <p:childTnLst>
                                    <p:set>
                                      <p:cBhvr>
                                        <p:cTn id="83" dur="1" fill="hold">
                                          <p:stCondLst>
                                            <p:cond delay="0"/>
                                          </p:stCondLst>
                                        </p:cTn>
                                        <p:tgtEl>
                                          <p:spTgt spid="27">
                                            <p:txEl>
                                              <p:pRg st="0" end="0"/>
                                            </p:txEl>
                                          </p:spTgt>
                                        </p:tgtEl>
                                        <p:attrNameLst>
                                          <p:attrName>style.visibility</p:attrName>
                                        </p:attrNameLst>
                                      </p:cBhvr>
                                      <p:to>
                                        <p:strVal val="visible"/>
                                      </p:to>
                                    </p:set>
                                    <p:animEffect transition="in" filter="fade">
                                      <p:cBhvr>
                                        <p:cTn id="84" dur="500"/>
                                        <p:tgtEl>
                                          <p:spTgt spid="27">
                                            <p:txEl>
                                              <p:pRg st="0" end="0"/>
                                            </p:txEl>
                                          </p:spTgt>
                                        </p:tgtEl>
                                      </p:cBhvr>
                                    </p:animEffect>
                                  </p:childTnLst>
                                </p:cTn>
                              </p:par>
                              <p:par>
                                <p:cTn id="85" presetID="10" presetClass="entr" presetSubtype="0" fill="hold" grpId="0" nodeType="withEffect">
                                  <p:stCondLst>
                                    <p:cond delay="800"/>
                                  </p:stCondLst>
                                  <p:childTnLst>
                                    <p:set>
                                      <p:cBhvr>
                                        <p:cTn id="86" dur="1" fill="hold">
                                          <p:stCondLst>
                                            <p:cond delay="0"/>
                                          </p:stCondLst>
                                        </p:cTn>
                                        <p:tgtEl>
                                          <p:spTgt spid="34">
                                            <p:txEl>
                                              <p:pRg st="0" end="0"/>
                                            </p:txEl>
                                          </p:spTgt>
                                        </p:tgtEl>
                                        <p:attrNameLst>
                                          <p:attrName>style.visibility</p:attrName>
                                        </p:attrNameLst>
                                      </p:cBhvr>
                                      <p:to>
                                        <p:strVal val="visible"/>
                                      </p:to>
                                    </p:set>
                                    <p:animEffect transition="in" filter="fade">
                                      <p:cBhvr>
                                        <p:cTn id="87" dur="500"/>
                                        <p:tgtEl>
                                          <p:spTgt spid="34">
                                            <p:txEl>
                                              <p:pRg st="0" end="0"/>
                                            </p:txEl>
                                          </p:spTgt>
                                        </p:tgtEl>
                                      </p:cBhvr>
                                    </p:animEffect>
                                  </p:childTnLst>
                                </p:cTn>
                              </p:par>
                              <p:par>
                                <p:cTn id="88" presetID="42" presetClass="entr" presetSubtype="0" fill="hold" grpId="0" nodeType="withEffect">
                                  <p:stCondLst>
                                    <p:cond delay="200"/>
                                  </p:stCondLst>
                                  <p:childTnLst>
                                    <p:set>
                                      <p:cBhvr>
                                        <p:cTn id="89" dur="1" fill="hold">
                                          <p:stCondLst>
                                            <p:cond delay="0"/>
                                          </p:stCondLst>
                                        </p:cTn>
                                        <p:tgtEl>
                                          <p:spTgt spid="35">
                                            <p:txEl>
                                              <p:pRg st="0" end="0"/>
                                            </p:txEl>
                                          </p:spTgt>
                                        </p:tgtEl>
                                        <p:attrNameLst>
                                          <p:attrName>style.visibility</p:attrName>
                                        </p:attrNameLst>
                                      </p:cBhvr>
                                      <p:to>
                                        <p:strVal val="visible"/>
                                      </p:to>
                                    </p:set>
                                    <p:animEffect transition="in" filter="fade">
                                      <p:cBhvr>
                                        <p:cTn id="90" dur="500"/>
                                        <p:tgtEl>
                                          <p:spTgt spid="35">
                                            <p:txEl>
                                              <p:pRg st="0" end="0"/>
                                            </p:txEl>
                                          </p:spTgt>
                                        </p:tgtEl>
                                      </p:cBhvr>
                                    </p:animEffect>
                                    <p:anim calcmode="lin" valueType="num">
                                      <p:cBhvr>
                                        <p:cTn id="9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92"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 grpId="0" animBg="1"/>
      <p:bldP spid="12" grpId="0" animBg="1"/>
      <p:bldP spid="13" grpId="0"/>
      <p:bldP spid="14" grpId="0" animBg="1"/>
      <p:bldP spid="19" grpId="0" build="p">
        <p:tmplLst>
          <p:tmpl lvl="1">
            <p:tnLst>
              <p:par>
                <p:cTn presetID="53" presetClass="entr" presetSubtype="16"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anim calcmode="lin" valueType="num">
                      <p:cBhvr>
                        <p:cTn dur="500" fill="hold"/>
                        <p:tgtEl>
                          <p:spTgt spid="20"/>
                        </p:tgtEl>
                        <p:attrNameLst>
                          <p:attrName>ppt_x</p:attrName>
                        </p:attrNameLst>
                      </p:cBhvr>
                      <p:tavLst>
                        <p:tav tm="0">
                          <p:val>
                            <p:strVal val="#ppt_x"/>
                          </p:val>
                        </p:tav>
                        <p:tav tm="100000">
                          <p:val>
                            <p:strVal val="#ppt_x"/>
                          </p:val>
                        </p:tav>
                      </p:tavLst>
                    </p:anim>
                    <p:anim calcmode="lin" valueType="num">
                      <p:cBhvr>
                        <p:cTn dur="5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53" presetClass="entr" presetSubtype="16"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anim calcmode="lin" valueType="num">
                      <p:cBhvr>
                        <p:cTn dur="500" fill="hold"/>
                        <p:tgtEl>
                          <p:spTgt spid="23"/>
                        </p:tgtEl>
                        <p:attrNameLst>
                          <p:attrName>ppt_x</p:attrName>
                        </p:attrNameLst>
                      </p:cBhvr>
                      <p:tavLst>
                        <p:tav tm="0">
                          <p:val>
                            <p:strVal val="#ppt_x"/>
                          </p:val>
                        </p:tav>
                        <p:tav tm="100000">
                          <p:val>
                            <p:strVal val="#ppt_x"/>
                          </p:val>
                        </p:tav>
                      </p:tavLst>
                    </p:anim>
                    <p:anim calcmode="lin" valueType="num">
                      <p:cBhvr>
                        <p:cTn dur="5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10" presetClass="entr" presetSubtype="0" fill="hold" nodeType="withEffect">
                  <p:stCondLst>
                    <p:cond delay="8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build="p">
        <p:tmplLst>
          <p:tmpl lvl="1">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500" fill="hold"/>
                        <p:tgtEl>
                          <p:spTgt spid="25"/>
                        </p:tgtEl>
                        <p:attrNameLst>
                          <p:attrName>ppt_w</p:attrName>
                        </p:attrNameLst>
                      </p:cBhvr>
                      <p:tavLst>
                        <p:tav tm="0">
                          <p:val>
                            <p:fltVal val="0"/>
                          </p:val>
                        </p:tav>
                        <p:tav tm="100000">
                          <p:val>
                            <p:strVal val="#ppt_w"/>
                          </p:val>
                        </p:tav>
                      </p:tavLst>
                    </p:anim>
                    <p:anim calcmode="lin" valueType="num">
                      <p:cBhvr>
                        <p:cTn dur="500" fill="hold"/>
                        <p:tgtEl>
                          <p:spTgt spid="25"/>
                        </p:tgtEl>
                        <p:attrNameLst>
                          <p:attrName>ppt_h</p:attrName>
                        </p:attrNameLst>
                      </p:cBhvr>
                      <p:tavLst>
                        <p:tav tm="0">
                          <p:val>
                            <p:fltVal val="0"/>
                          </p:val>
                        </p:tav>
                        <p:tav tm="100000">
                          <p:val>
                            <p:strVal val="#ppt_h"/>
                          </p:val>
                        </p:tav>
                      </p:tavLst>
                    </p:anim>
                    <p:animEffect transition="in" filter="fade">
                      <p:cBhvr>
                        <p:cTn dur="500"/>
                        <p:tgtEl>
                          <p:spTgt spid="25"/>
                        </p:tgtEl>
                      </p:cBhvr>
                    </p:animEffect>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anim calcmode="lin" valueType="num">
                      <p:cBhvr>
                        <p:cTn dur="500" fill="hold"/>
                        <p:tgtEl>
                          <p:spTgt spid="26"/>
                        </p:tgtEl>
                        <p:attrNameLst>
                          <p:attrName>ppt_x</p:attrName>
                        </p:attrNameLst>
                      </p:cBhvr>
                      <p:tavLst>
                        <p:tav tm="0">
                          <p:val>
                            <p:strVal val="#ppt_x"/>
                          </p:val>
                        </p:tav>
                        <p:tav tm="100000">
                          <p:val>
                            <p:strVal val="#ppt_x"/>
                          </p:val>
                        </p:tav>
                      </p:tavLst>
                    </p:anim>
                    <p:anim calcmode="lin" valueType="num">
                      <p:cBhvr>
                        <p:cTn dur="5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10" presetClass="entr" presetSubtype="0" fill="hold" nodeType="withEffect">
                  <p:stCondLst>
                    <p:cond delay="8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34" grpId="0" build="p">
        <p:tmplLst>
          <p:tmpl lvl="1">
            <p:tnLst>
              <p:par>
                <p:cTn presetID="10" presetClass="entr" presetSubtype="0" fill="hold" nodeType="withEffect" nodePh="1">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uzzle integration">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Puzzle</a:t>
            </a:r>
            <a:r>
              <a:rPr lang="es-ES_tradnl" dirty="0" smtClean="0"/>
              <a:t> </a:t>
            </a:r>
            <a:r>
              <a:rPr lang="es-ES_tradnl" dirty="0" err="1" smtClean="0"/>
              <a:t>integration</a:t>
            </a:r>
            <a:r>
              <a:rPr lang="es-ES_tradnl" dirty="0" smtClean="0"/>
              <a:t> </a:t>
            </a:r>
            <a:r>
              <a:rPr lang="es-ES_tradnl" dirty="0" err="1" smtClean="0"/>
              <a:t>example</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9" name="Rectangle 28"/>
          <p:cNvSpPr/>
          <p:nvPr/>
        </p:nvSpPr>
        <p:spPr>
          <a:xfrm>
            <a:off x="8873734" y="3905675"/>
            <a:ext cx="6696664" cy="668333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30" name="Freeform 7"/>
          <p:cNvSpPr>
            <a:spLocks/>
          </p:cNvSpPr>
          <p:nvPr/>
        </p:nvSpPr>
        <p:spPr bwMode="auto">
          <a:xfrm rot="16200000">
            <a:off x="11099534" y="3281365"/>
            <a:ext cx="2225798" cy="3474415"/>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2"/>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31" name="Freeform 7"/>
          <p:cNvSpPr>
            <a:spLocks/>
          </p:cNvSpPr>
          <p:nvPr/>
        </p:nvSpPr>
        <p:spPr bwMode="auto">
          <a:xfrm rot="10800000">
            <a:off x="8873731" y="5493830"/>
            <a:ext cx="2225799" cy="3474416"/>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3"/>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32" name="Freeform 7"/>
          <p:cNvSpPr>
            <a:spLocks/>
          </p:cNvSpPr>
          <p:nvPr/>
        </p:nvSpPr>
        <p:spPr bwMode="auto">
          <a:xfrm>
            <a:off x="13344599" y="5493830"/>
            <a:ext cx="2225799" cy="3474416"/>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4"/>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33" name="Freeform 7"/>
          <p:cNvSpPr>
            <a:spLocks/>
          </p:cNvSpPr>
          <p:nvPr/>
        </p:nvSpPr>
        <p:spPr bwMode="auto">
          <a:xfrm rot="5400000">
            <a:off x="11099534" y="7738899"/>
            <a:ext cx="2225798" cy="3474415"/>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5"/>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54" name="Text Placeholder 7"/>
          <p:cNvSpPr>
            <a:spLocks noGrp="1"/>
          </p:cNvSpPr>
          <p:nvPr>
            <p:ph type="body" sz="quarter" idx="17" hasCustomPrompt="1"/>
          </p:nvPr>
        </p:nvSpPr>
        <p:spPr>
          <a:xfrm>
            <a:off x="9264110" y="4337723"/>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55" name="Text Placeholder 7"/>
          <p:cNvSpPr>
            <a:spLocks noGrp="1"/>
          </p:cNvSpPr>
          <p:nvPr>
            <p:ph type="body" sz="quarter" idx="20" hasCustomPrompt="1"/>
          </p:nvPr>
        </p:nvSpPr>
        <p:spPr>
          <a:xfrm>
            <a:off x="11689532" y="4337723"/>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56" name="Text Placeholder 7"/>
          <p:cNvSpPr>
            <a:spLocks noGrp="1"/>
          </p:cNvSpPr>
          <p:nvPr>
            <p:ph type="body" sz="quarter" idx="21" hasCustomPrompt="1"/>
          </p:nvPr>
        </p:nvSpPr>
        <p:spPr>
          <a:xfrm>
            <a:off x="14209813" y="4337723"/>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57" name="Text Placeholder 7"/>
          <p:cNvSpPr>
            <a:spLocks noGrp="1"/>
          </p:cNvSpPr>
          <p:nvPr>
            <p:ph type="body" sz="quarter" idx="22" hasCustomPrompt="1"/>
          </p:nvPr>
        </p:nvSpPr>
        <p:spPr>
          <a:xfrm>
            <a:off x="9264110" y="6713987"/>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58" name="Text Placeholder 7"/>
          <p:cNvSpPr>
            <a:spLocks noGrp="1"/>
          </p:cNvSpPr>
          <p:nvPr>
            <p:ph type="body" sz="quarter" idx="23" hasCustomPrompt="1"/>
          </p:nvPr>
        </p:nvSpPr>
        <p:spPr>
          <a:xfrm>
            <a:off x="11689532" y="6713987"/>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59" name="Text Placeholder 7"/>
          <p:cNvSpPr>
            <a:spLocks noGrp="1"/>
          </p:cNvSpPr>
          <p:nvPr>
            <p:ph type="body" sz="quarter" idx="24" hasCustomPrompt="1"/>
          </p:nvPr>
        </p:nvSpPr>
        <p:spPr>
          <a:xfrm>
            <a:off x="14209813" y="6713987"/>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60" name="Text Placeholder 7"/>
          <p:cNvSpPr>
            <a:spLocks noGrp="1"/>
          </p:cNvSpPr>
          <p:nvPr>
            <p:ph type="body" sz="quarter" idx="25" hasCustomPrompt="1"/>
          </p:nvPr>
        </p:nvSpPr>
        <p:spPr>
          <a:xfrm>
            <a:off x="9264110" y="9162259"/>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61" name="Text Placeholder 7"/>
          <p:cNvSpPr>
            <a:spLocks noGrp="1"/>
          </p:cNvSpPr>
          <p:nvPr>
            <p:ph type="body" sz="quarter" idx="26" hasCustomPrompt="1"/>
          </p:nvPr>
        </p:nvSpPr>
        <p:spPr>
          <a:xfrm>
            <a:off x="11689532" y="9162259"/>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62" name="Text Placeholder 7"/>
          <p:cNvSpPr>
            <a:spLocks noGrp="1"/>
          </p:cNvSpPr>
          <p:nvPr>
            <p:ph type="body" sz="quarter" idx="27" hasCustomPrompt="1"/>
          </p:nvPr>
        </p:nvSpPr>
        <p:spPr>
          <a:xfrm>
            <a:off x="14209813" y="9162259"/>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63" name="Text Placeholder 7"/>
          <p:cNvSpPr>
            <a:spLocks noGrp="1"/>
          </p:cNvSpPr>
          <p:nvPr>
            <p:ph type="body" sz="quarter" idx="28" hasCustomPrompt="1"/>
          </p:nvPr>
        </p:nvSpPr>
        <p:spPr>
          <a:xfrm>
            <a:off x="1531573" y="3964271"/>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4" name="Text Placeholder 2"/>
          <p:cNvSpPr>
            <a:spLocks noGrp="1"/>
          </p:cNvSpPr>
          <p:nvPr>
            <p:ph type="body" sz="quarter" idx="29" hasCustomPrompt="1"/>
          </p:nvPr>
        </p:nvSpPr>
        <p:spPr>
          <a:xfrm>
            <a:off x="1531573" y="4694093"/>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66" name="Text Placeholder 7"/>
          <p:cNvSpPr>
            <a:spLocks noGrp="1"/>
          </p:cNvSpPr>
          <p:nvPr>
            <p:ph type="body" sz="quarter" idx="30" hasCustomPrompt="1"/>
          </p:nvPr>
        </p:nvSpPr>
        <p:spPr>
          <a:xfrm>
            <a:off x="1531573" y="6268527"/>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7" name="Text Placeholder 2"/>
          <p:cNvSpPr>
            <a:spLocks noGrp="1"/>
          </p:cNvSpPr>
          <p:nvPr>
            <p:ph type="body" sz="quarter" idx="31" hasCustomPrompt="1"/>
          </p:nvPr>
        </p:nvSpPr>
        <p:spPr>
          <a:xfrm>
            <a:off x="1531573" y="6998349"/>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68" name="Text Placeholder 7"/>
          <p:cNvSpPr>
            <a:spLocks noGrp="1"/>
          </p:cNvSpPr>
          <p:nvPr>
            <p:ph type="body" sz="quarter" idx="32" hasCustomPrompt="1"/>
          </p:nvPr>
        </p:nvSpPr>
        <p:spPr>
          <a:xfrm>
            <a:off x="1531573" y="8546229"/>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9" name="Text Placeholder 2"/>
          <p:cNvSpPr>
            <a:spLocks noGrp="1"/>
          </p:cNvSpPr>
          <p:nvPr>
            <p:ph type="body" sz="quarter" idx="33" hasCustomPrompt="1"/>
          </p:nvPr>
        </p:nvSpPr>
        <p:spPr>
          <a:xfrm>
            <a:off x="1531573" y="9276049"/>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70" name="Text Placeholder 7"/>
          <p:cNvSpPr>
            <a:spLocks noGrp="1"/>
          </p:cNvSpPr>
          <p:nvPr>
            <p:ph type="body" sz="quarter" idx="34" hasCustomPrompt="1"/>
          </p:nvPr>
        </p:nvSpPr>
        <p:spPr>
          <a:xfrm>
            <a:off x="16514067" y="3964271"/>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1" name="Text Placeholder 2"/>
          <p:cNvSpPr>
            <a:spLocks noGrp="1"/>
          </p:cNvSpPr>
          <p:nvPr>
            <p:ph type="body" sz="quarter" idx="35" hasCustomPrompt="1"/>
          </p:nvPr>
        </p:nvSpPr>
        <p:spPr>
          <a:xfrm>
            <a:off x="16514067" y="4694093"/>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72" name="Text Placeholder 7"/>
          <p:cNvSpPr>
            <a:spLocks noGrp="1"/>
          </p:cNvSpPr>
          <p:nvPr>
            <p:ph type="body" sz="quarter" idx="36" hasCustomPrompt="1"/>
          </p:nvPr>
        </p:nvSpPr>
        <p:spPr>
          <a:xfrm>
            <a:off x="16514067" y="6268527"/>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3" name="Text Placeholder 2"/>
          <p:cNvSpPr>
            <a:spLocks noGrp="1"/>
          </p:cNvSpPr>
          <p:nvPr>
            <p:ph type="body" sz="quarter" idx="37" hasCustomPrompt="1"/>
          </p:nvPr>
        </p:nvSpPr>
        <p:spPr>
          <a:xfrm>
            <a:off x="16514067" y="6998349"/>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74" name="Text Placeholder 7"/>
          <p:cNvSpPr>
            <a:spLocks noGrp="1"/>
          </p:cNvSpPr>
          <p:nvPr>
            <p:ph type="body" sz="quarter" idx="38" hasCustomPrompt="1"/>
          </p:nvPr>
        </p:nvSpPr>
        <p:spPr>
          <a:xfrm>
            <a:off x="16514067" y="8546229"/>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5" name="Text Placeholder 2"/>
          <p:cNvSpPr>
            <a:spLocks noGrp="1"/>
          </p:cNvSpPr>
          <p:nvPr>
            <p:ph type="body" sz="quarter" idx="39" hasCustomPrompt="1"/>
          </p:nvPr>
        </p:nvSpPr>
        <p:spPr>
          <a:xfrm>
            <a:off x="16514067" y="9276049"/>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76" name="Text Placeholder 7"/>
          <p:cNvSpPr>
            <a:spLocks noGrp="1"/>
          </p:cNvSpPr>
          <p:nvPr>
            <p:ph type="body" sz="quarter" idx="40" hasCustomPrompt="1"/>
          </p:nvPr>
        </p:nvSpPr>
        <p:spPr>
          <a:xfrm>
            <a:off x="8889108" y="10805031"/>
            <a:ext cx="6681289"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7" name="Text Placeholder 2"/>
          <p:cNvSpPr>
            <a:spLocks noGrp="1"/>
          </p:cNvSpPr>
          <p:nvPr>
            <p:ph type="body" sz="quarter" idx="41" hasCustomPrompt="1"/>
          </p:nvPr>
        </p:nvSpPr>
        <p:spPr>
          <a:xfrm>
            <a:off x="8889108" y="11534853"/>
            <a:ext cx="6681289" cy="1096934"/>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Tree>
    <p:extLst>
      <p:ext uri="{BB962C8B-B14F-4D97-AF65-F5344CB8AC3E}">
        <p14:creationId xmlns:p14="http://schemas.microsoft.com/office/powerpoint/2010/main" val="300085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300" fill="hold"/>
                                        <p:tgtEl>
                                          <p:spTgt spid="33"/>
                                        </p:tgtEl>
                                        <p:attrNameLst>
                                          <p:attrName>ppt_w</p:attrName>
                                        </p:attrNameLst>
                                      </p:cBhvr>
                                      <p:tavLst>
                                        <p:tav tm="0">
                                          <p:val>
                                            <p:fltVal val="0"/>
                                          </p:val>
                                        </p:tav>
                                        <p:tav tm="100000">
                                          <p:val>
                                            <p:strVal val="#ppt_w"/>
                                          </p:val>
                                        </p:tav>
                                      </p:tavLst>
                                    </p:anim>
                                    <p:anim calcmode="lin" valueType="num">
                                      <p:cBhvr>
                                        <p:cTn id="23" dur="300" fill="hold"/>
                                        <p:tgtEl>
                                          <p:spTgt spid="33"/>
                                        </p:tgtEl>
                                        <p:attrNameLst>
                                          <p:attrName>ppt_h</p:attrName>
                                        </p:attrNameLst>
                                      </p:cBhvr>
                                      <p:tavLst>
                                        <p:tav tm="0">
                                          <p:val>
                                            <p:fltVal val="0"/>
                                          </p:val>
                                        </p:tav>
                                        <p:tav tm="100000">
                                          <p:val>
                                            <p:strVal val="#ppt_h"/>
                                          </p:val>
                                        </p:tav>
                                      </p:tavLst>
                                    </p:anim>
                                    <p:animEffect transition="in" filter="fade">
                                      <p:cBhvr>
                                        <p:cTn id="24" dur="300"/>
                                        <p:tgtEl>
                                          <p:spTgt spid="33"/>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300" fill="hold"/>
                                        <p:tgtEl>
                                          <p:spTgt spid="31"/>
                                        </p:tgtEl>
                                        <p:attrNameLst>
                                          <p:attrName>ppt_w</p:attrName>
                                        </p:attrNameLst>
                                      </p:cBhvr>
                                      <p:tavLst>
                                        <p:tav tm="0">
                                          <p:val>
                                            <p:fltVal val="0"/>
                                          </p:val>
                                        </p:tav>
                                        <p:tav tm="100000">
                                          <p:val>
                                            <p:strVal val="#ppt_w"/>
                                          </p:val>
                                        </p:tav>
                                      </p:tavLst>
                                    </p:anim>
                                    <p:anim calcmode="lin" valueType="num">
                                      <p:cBhvr>
                                        <p:cTn id="29" dur="300" fill="hold"/>
                                        <p:tgtEl>
                                          <p:spTgt spid="31"/>
                                        </p:tgtEl>
                                        <p:attrNameLst>
                                          <p:attrName>ppt_h</p:attrName>
                                        </p:attrNameLst>
                                      </p:cBhvr>
                                      <p:tavLst>
                                        <p:tav tm="0">
                                          <p:val>
                                            <p:fltVal val="0"/>
                                          </p:val>
                                        </p:tav>
                                        <p:tav tm="100000">
                                          <p:val>
                                            <p:strVal val="#ppt_h"/>
                                          </p:val>
                                        </p:tav>
                                      </p:tavLst>
                                    </p:anim>
                                    <p:animEffect transition="in" filter="fade">
                                      <p:cBhvr>
                                        <p:cTn id="30" dur="300"/>
                                        <p:tgtEl>
                                          <p:spTgt spid="31"/>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300" fill="hold"/>
                                        <p:tgtEl>
                                          <p:spTgt spid="30"/>
                                        </p:tgtEl>
                                        <p:attrNameLst>
                                          <p:attrName>ppt_w</p:attrName>
                                        </p:attrNameLst>
                                      </p:cBhvr>
                                      <p:tavLst>
                                        <p:tav tm="0">
                                          <p:val>
                                            <p:fltVal val="0"/>
                                          </p:val>
                                        </p:tav>
                                        <p:tav tm="100000">
                                          <p:val>
                                            <p:strVal val="#ppt_w"/>
                                          </p:val>
                                        </p:tav>
                                      </p:tavLst>
                                    </p:anim>
                                    <p:anim calcmode="lin" valueType="num">
                                      <p:cBhvr>
                                        <p:cTn id="35" dur="300" fill="hold"/>
                                        <p:tgtEl>
                                          <p:spTgt spid="30"/>
                                        </p:tgtEl>
                                        <p:attrNameLst>
                                          <p:attrName>ppt_h</p:attrName>
                                        </p:attrNameLst>
                                      </p:cBhvr>
                                      <p:tavLst>
                                        <p:tav tm="0">
                                          <p:val>
                                            <p:fltVal val="0"/>
                                          </p:val>
                                        </p:tav>
                                        <p:tav tm="100000">
                                          <p:val>
                                            <p:strVal val="#ppt_h"/>
                                          </p:val>
                                        </p:tav>
                                      </p:tavLst>
                                    </p:anim>
                                    <p:animEffect transition="in" filter="fade">
                                      <p:cBhvr>
                                        <p:cTn id="36" dur="300"/>
                                        <p:tgtEl>
                                          <p:spTgt spid="30"/>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300" fill="hold"/>
                                        <p:tgtEl>
                                          <p:spTgt spid="32"/>
                                        </p:tgtEl>
                                        <p:attrNameLst>
                                          <p:attrName>ppt_w</p:attrName>
                                        </p:attrNameLst>
                                      </p:cBhvr>
                                      <p:tavLst>
                                        <p:tav tm="0">
                                          <p:val>
                                            <p:fltVal val="0"/>
                                          </p:val>
                                        </p:tav>
                                        <p:tav tm="100000">
                                          <p:val>
                                            <p:strVal val="#ppt_w"/>
                                          </p:val>
                                        </p:tav>
                                      </p:tavLst>
                                    </p:anim>
                                    <p:anim calcmode="lin" valueType="num">
                                      <p:cBhvr>
                                        <p:cTn id="41" dur="300" fill="hold"/>
                                        <p:tgtEl>
                                          <p:spTgt spid="32"/>
                                        </p:tgtEl>
                                        <p:attrNameLst>
                                          <p:attrName>ppt_h</p:attrName>
                                        </p:attrNameLst>
                                      </p:cBhvr>
                                      <p:tavLst>
                                        <p:tav tm="0">
                                          <p:val>
                                            <p:fltVal val="0"/>
                                          </p:val>
                                        </p:tav>
                                        <p:tav tm="100000">
                                          <p:val>
                                            <p:strVal val="#ppt_h"/>
                                          </p:val>
                                        </p:tav>
                                      </p:tavLst>
                                    </p:anim>
                                    <p:animEffect transition="in" filter="fade">
                                      <p:cBhvr>
                                        <p:cTn id="42" dur="300"/>
                                        <p:tgtEl>
                                          <p:spTgt spid="32"/>
                                        </p:tgtEl>
                                      </p:cBhvr>
                                    </p:animEffect>
                                  </p:childTnLst>
                                </p:cTn>
                              </p:par>
                            </p:childTnLst>
                          </p:cTn>
                        </p:par>
                        <p:par>
                          <p:cTn id="43" fill="hold">
                            <p:stCondLst>
                              <p:cond delay="2500"/>
                            </p:stCondLst>
                            <p:childTnLst>
                              <p:par>
                                <p:cTn id="44" presetID="10" presetClass="entr" presetSubtype="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300"/>
                                        <p:tgtEl>
                                          <p:spTgt spid="29"/>
                                        </p:tgtEl>
                                      </p:cBhvr>
                                    </p:animEffect>
                                  </p:childTnLst>
                                </p:cTn>
                              </p:par>
                            </p:childTnLst>
                          </p:cTn>
                        </p:par>
                        <p:par>
                          <p:cTn id="47" fill="hold">
                            <p:stCondLst>
                              <p:cond delay="2800"/>
                            </p:stCondLst>
                            <p:childTnLst>
                              <p:par>
                                <p:cTn id="48" presetID="53" presetClass="entr" presetSubtype="16" fill="hold" grpId="0" nodeType="afterEffect">
                                  <p:stCondLst>
                                    <p:cond delay="0"/>
                                  </p:stCondLst>
                                  <p:childTnLst>
                                    <p:set>
                                      <p:cBhvr>
                                        <p:cTn id="49" dur="1" fill="hold">
                                          <p:stCondLst>
                                            <p:cond delay="0"/>
                                          </p:stCondLst>
                                        </p:cTn>
                                        <p:tgtEl>
                                          <p:spTgt spid="54">
                                            <p:txEl>
                                              <p:pRg st="0" end="0"/>
                                            </p:txEl>
                                          </p:spTgt>
                                        </p:tgtEl>
                                        <p:attrNameLst>
                                          <p:attrName>style.visibility</p:attrName>
                                        </p:attrNameLst>
                                      </p:cBhvr>
                                      <p:to>
                                        <p:strVal val="visible"/>
                                      </p:to>
                                    </p:set>
                                    <p:anim calcmode="lin" valueType="num">
                                      <p:cBhvr>
                                        <p:cTn id="50"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54">
                                            <p:txEl>
                                              <p:pRg st="0" end="0"/>
                                            </p:txEl>
                                          </p:spTgt>
                                        </p:tgtEl>
                                      </p:cBhvr>
                                    </p:animEffect>
                                  </p:childTnLst>
                                </p:cTn>
                              </p:par>
                            </p:childTnLst>
                          </p:cTn>
                        </p:par>
                        <p:par>
                          <p:cTn id="53" fill="hold">
                            <p:stCondLst>
                              <p:cond delay="3300"/>
                            </p:stCondLst>
                            <p:childTnLst>
                              <p:par>
                                <p:cTn id="54" presetID="53" presetClass="entr" presetSubtype="16" fill="hold" grpId="0" nodeType="afterEffect">
                                  <p:stCondLst>
                                    <p:cond delay="0"/>
                                  </p:stCondLst>
                                  <p:childTnLst>
                                    <p:set>
                                      <p:cBhvr>
                                        <p:cTn id="55" dur="1" fill="hold">
                                          <p:stCondLst>
                                            <p:cond delay="0"/>
                                          </p:stCondLst>
                                        </p:cTn>
                                        <p:tgtEl>
                                          <p:spTgt spid="55">
                                            <p:txEl>
                                              <p:pRg st="0" end="0"/>
                                            </p:txEl>
                                          </p:spTgt>
                                        </p:tgtEl>
                                        <p:attrNameLst>
                                          <p:attrName>style.visibility</p:attrName>
                                        </p:attrNameLst>
                                      </p:cBhvr>
                                      <p:to>
                                        <p:strVal val="visible"/>
                                      </p:to>
                                    </p:set>
                                    <p:anim calcmode="lin" valueType="num">
                                      <p:cBhvr>
                                        <p:cTn id="56"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55">
                                            <p:txEl>
                                              <p:pRg st="0" end="0"/>
                                            </p:txEl>
                                          </p:spTgt>
                                        </p:tgtEl>
                                      </p:cBhvr>
                                    </p:animEffect>
                                  </p:childTnLst>
                                </p:cTn>
                              </p:par>
                            </p:childTnLst>
                          </p:cTn>
                        </p:par>
                        <p:par>
                          <p:cTn id="59" fill="hold">
                            <p:stCondLst>
                              <p:cond delay="3800"/>
                            </p:stCondLst>
                            <p:childTnLst>
                              <p:par>
                                <p:cTn id="60" presetID="53" presetClass="entr" presetSubtype="16" fill="hold" grpId="0" nodeType="afterEffect">
                                  <p:stCondLst>
                                    <p:cond delay="0"/>
                                  </p:stCondLst>
                                  <p:childTnLst>
                                    <p:set>
                                      <p:cBhvr>
                                        <p:cTn id="61" dur="1" fill="hold">
                                          <p:stCondLst>
                                            <p:cond delay="0"/>
                                          </p:stCondLst>
                                        </p:cTn>
                                        <p:tgtEl>
                                          <p:spTgt spid="56">
                                            <p:txEl>
                                              <p:pRg st="0" end="0"/>
                                            </p:txEl>
                                          </p:spTgt>
                                        </p:tgtEl>
                                        <p:attrNameLst>
                                          <p:attrName>style.visibility</p:attrName>
                                        </p:attrNameLst>
                                      </p:cBhvr>
                                      <p:to>
                                        <p:strVal val="visible"/>
                                      </p:to>
                                    </p:set>
                                    <p:anim calcmode="lin" valueType="num">
                                      <p:cBhvr>
                                        <p:cTn id="62" dur="5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63" dur="5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64" dur="500"/>
                                        <p:tgtEl>
                                          <p:spTgt spid="56">
                                            <p:txEl>
                                              <p:pRg st="0" end="0"/>
                                            </p:txEl>
                                          </p:spTgt>
                                        </p:tgtEl>
                                      </p:cBhvr>
                                    </p:animEffect>
                                  </p:childTnLst>
                                </p:cTn>
                              </p:par>
                            </p:childTnLst>
                          </p:cTn>
                        </p:par>
                        <p:par>
                          <p:cTn id="65" fill="hold">
                            <p:stCondLst>
                              <p:cond delay="4300"/>
                            </p:stCondLst>
                            <p:childTnLst>
                              <p:par>
                                <p:cTn id="66" presetID="53" presetClass="entr" presetSubtype="16" fill="hold" grpId="0" nodeType="afterEffect">
                                  <p:stCondLst>
                                    <p:cond delay="0"/>
                                  </p:stCondLst>
                                  <p:childTnLst>
                                    <p:set>
                                      <p:cBhvr>
                                        <p:cTn id="67" dur="1" fill="hold">
                                          <p:stCondLst>
                                            <p:cond delay="0"/>
                                          </p:stCondLst>
                                        </p:cTn>
                                        <p:tgtEl>
                                          <p:spTgt spid="57">
                                            <p:txEl>
                                              <p:pRg st="0" end="0"/>
                                            </p:txEl>
                                          </p:spTgt>
                                        </p:tgtEl>
                                        <p:attrNameLst>
                                          <p:attrName>style.visibility</p:attrName>
                                        </p:attrNameLst>
                                      </p:cBhvr>
                                      <p:to>
                                        <p:strVal val="visible"/>
                                      </p:to>
                                    </p:set>
                                    <p:anim calcmode="lin" valueType="num">
                                      <p:cBhvr>
                                        <p:cTn id="68"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69"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70" dur="500"/>
                                        <p:tgtEl>
                                          <p:spTgt spid="57">
                                            <p:txEl>
                                              <p:pRg st="0" end="0"/>
                                            </p:txEl>
                                          </p:spTgt>
                                        </p:tgtEl>
                                      </p:cBhvr>
                                    </p:animEffect>
                                  </p:childTnLst>
                                </p:cTn>
                              </p:par>
                            </p:childTnLst>
                          </p:cTn>
                        </p:par>
                        <p:par>
                          <p:cTn id="71" fill="hold">
                            <p:stCondLst>
                              <p:cond delay="4800"/>
                            </p:stCondLst>
                            <p:childTnLst>
                              <p:par>
                                <p:cTn id="72" presetID="53" presetClass="entr" presetSubtype="16" fill="hold" grpId="0" nodeType="afterEffect">
                                  <p:stCondLst>
                                    <p:cond delay="0"/>
                                  </p:stCondLst>
                                  <p:childTnLst>
                                    <p:set>
                                      <p:cBhvr>
                                        <p:cTn id="73" dur="1" fill="hold">
                                          <p:stCondLst>
                                            <p:cond delay="0"/>
                                          </p:stCondLst>
                                        </p:cTn>
                                        <p:tgtEl>
                                          <p:spTgt spid="58">
                                            <p:txEl>
                                              <p:pRg st="0" end="0"/>
                                            </p:txEl>
                                          </p:spTgt>
                                        </p:tgtEl>
                                        <p:attrNameLst>
                                          <p:attrName>style.visibility</p:attrName>
                                        </p:attrNameLst>
                                      </p:cBhvr>
                                      <p:to>
                                        <p:strVal val="visible"/>
                                      </p:to>
                                    </p:set>
                                    <p:anim calcmode="lin" valueType="num">
                                      <p:cBhvr>
                                        <p:cTn id="74" dur="5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75" dur="5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76" dur="500"/>
                                        <p:tgtEl>
                                          <p:spTgt spid="58">
                                            <p:txEl>
                                              <p:pRg st="0" end="0"/>
                                            </p:txEl>
                                          </p:spTgt>
                                        </p:tgtEl>
                                      </p:cBhvr>
                                    </p:animEffect>
                                  </p:childTnLst>
                                </p:cTn>
                              </p:par>
                            </p:childTnLst>
                          </p:cTn>
                        </p:par>
                        <p:par>
                          <p:cTn id="77" fill="hold">
                            <p:stCondLst>
                              <p:cond delay="5300"/>
                            </p:stCondLst>
                            <p:childTnLst>
                              <p:par>
                                <p:cTn id="78" presetID="53" presetClass="entr" presetSubtype="16" fill="hold" grpId="0" nodeType="afterEffect">
                                  <p:stCondLst>
                                    <p:cond delay="0"/>
                                  </p:stCondLst>
                                  <p:childTnLst>
                                    <p:set>
                                      <p:cBhvr>
                                        <p:cTn id="79" dur="1" fill="hold">
                                          <p:stCondLst>
                                            <p:cond delay="0"/>
                                          </p:stCondLst>
                                        </p:cTn>
                                        <p:tgtEl>
                                          <p:spTgt spid="59">
                                            <p:txEl>
                                              <p:pRg st="0" end="0"/>
                                            </p:txEl>
                                          </p:spTgt>
                                        </p:tgtEl>
                                        <p:attrNameLst>
                                          <p:attrName>style.visibility</p:attrName>
                                        </p:attrNameLst>
                                      </p:cBhvr>
                                      <p:to>
                                        <p:strVal val="visible"/>
                                      </p:to>
                                    </p:set>
                                    <p:anim calcmode="lin" valueType="num">
                                      <p:cBhvr>
                                        <p:cTn id="80" dur="5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59">
                                            <p:txEl>
                                              <p:pRg st="0" end="0"/>
                                            </p:txEl>
                                          </p:spTgt>
                                        </p:tgtEl>
                                      </p:cBhvr>
                                    </p:animEffect>
                                  </p:childTnLst>
                                </p:cTn>
                              </p:par>
                            </p:childTnLst>
                          </p:cTn>
                        </p:par>
                        <p:par>
                          <p:cTn id="83" fill="hold">
                            <p:stCondLst>
                              <p:cond delay="5800"/>
                            </p:stCondLst>
                            <p:childTnLst>
                              <p:par>
                                <p:cTn id="84" presetID="53" presetClass="entr" presetSubtype="16" fill="hold" grpId="0" nodeType="afterEffect">
                                  <p:stCondLst>
                                    <p:cond delay="0"/>
                                  </p:stCondLst>
                                  <p:childTnLst>
                                    <p:set>
                                      <p:cBhvr>
                                        <p:cTn id="85" dur="1" fill="hold">
                                          <p:stCondLst>
                                            <p:cond delay="0"/>
                                          </p:stCondLst>
                                        </p:cTn>
                                        <p:tgtEl>
                                          <p:spTgt spid="60">
                                            <p:txEl>
                                              <p:pRg st="0" end="0"/>
                                            </p:txEl>
                                          </p:spTgt>
                                        </p:tgtEl>
                                        <p:attrNameLst>
                                          <p:attrName>style.visibility</p:attrName>
                                        </p:attrNameLst>
                                      </p:cBhvr>
                                      <p:to>
                                        <p:strVal val="visible"/>
                                      </p:to>
                                    </p:set>
                                    <p:anim calcmode="lin" valueType="num">
                                      <p:cBhvr>
                                        <p:cTn id="86" dur="5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87" dur="5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88" dur="500"/>
                                        <p:tgtEl>
                                          <p:spTgt spid="60">
                                            <p:txEl>
                                              <p:pRg st="0" end="0"/>
                                            </p:txEl>
                                          </p:spTgt>
                                        </p:tgtEl>
                                      </p:cBhvr>
                                    </p:animEffect>
                                  </p:childTnLst>
                                </p:cTn>
                              </p:par>
                            </p:childTnLst>
                          </p:cTn>
                        </p:par>
                        <p:par>
                          <p:cTn id="89" fill="hold">
                            <p:stCondLst>
                              <p:cond delay="6300"/>
                            </p:stCondLst>
                            <p:childTnLst>
                              <p:par>
                                <p:cTn id="90" presetID="53" presetClass="entr" presetSubtype="16" fill="hold" grpId="0" nodeType="afterEffect">
                                  <p:stCondLst>
                                    <p:cond delay="0"/>
                                  </p:stCondLst>
                                  <p:childTnLst>
                                    <p:set>
                                      <p:cBhvr>
                                        <p:cTn id="91" dur="1" fill="hold">
                                          <p:stCondLst>
                                            <p:cond delay="0"/>
                                          </p:stCondLst>
                                        </p:cTn>
                                        <p:tgtEl>
                                          <p:spTgt spid="61">
                                            <p:txEl>
                                              <p:pRg st="0" end="0"/>
                                            </p:txEl>
                                          </p:spTgt>
                                        </p:tgtEl>
                                        <p:attrNameLst>
                                          <p:attrName>style.visibility</p:attrName>
                                        </p:attrNameLst>
                                      </p:cBhvr>
                                      <p:to>
                                        <p:strVal val="visible"/>
                                      </p:to>
                                    </p:set>
                                    <p:anim calcmode="lin" valueType="num">
                                      <p:cBhvr>
                                        <p:cTn id="92" dur="5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93" dur="5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94" dur="500"/>
                                        <p:tgtEl>
                                          <p:spTgt spid="61">
                                            <p:txEl>
                                              <p:pRg st="0" end="0"/>
                                            </p:txEl>
                                          </p:spTgt>
                                        </p:tgtEl>
                                      </p:cBhvr>
                                    </p:animEffect>
                                  </p:childTnLst>
                                </p:cTn>
                              </p:par>
                            </p:childTnLst>
                          </p:cTn>
                        </p:par>
                        <p:par>
                          <p:cTn id="95" fill="hold">
                            <p:stCondLst>
                              <p:cond delay="6800"/>
                            </p:stCondLst>
                            <p:childTnLst>
                              <p:par>
                                <p:cTn id="96" presetID="53" presetClass="entr" presetSubtype="16" fill="hold" grpId="0" nodeType="afterEffect">
                                  <p:stCondLst>
                                    <p:cond delay="0"/>
                                  </p:stCondLst>
                                  <p:childTnLst>
                                    <p:set>
                                      <p:cBhvr>
                                        <p:cTn id="97" dur="1" fill="hold">
                                          <p:stCondLst>
                                            <p:cond delay="0"/>
                                          </p:stCondLst>
                                        </p:cTn>
                                        <p:tgtEl>
                                          <p:spTgt spid="62">
                                            <p:txEl>
                                              <p:pRg st="0" end="0"/>
                                            </p:txEl>
                                          </p:spTgt>
                                        </p:tgtEl>
                                        <p:attrNameLst>
                                          <p:attrName>style.visibility</p:attrName>
                                        </p:attrNameLst>
                                      </p:cBhvr>
                                      <p:to>
                                        <p:strVal val="visible"/>
                                      </p:to>
                                    </p:set>
                                    <p:anim calcmode="lin" valueType="num">
                                      <p:cBhvr>
                                        <p:cTn id="98" dur="5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99" dur="5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100" dur="500"/>
                                        <p:tgtEl>
                                          <p:spTgt spid="62">
                                            <p:txEl>
                                              <p:pRg st="0" end="0"/>
                                            </p:txEl>
                                          </p:spTgt>
                                        </p:tgtEl>
                                      </p:cBhvr>
                                    </p:animEffect>
                                  </p:childTnLst>
                                </p:cTn>
                              </p:par>
                            </p:childTnLst>
                          </p:cTn>
                        </p:par>
                        <p:par>
                          <p:cTn id="101" fill="hold">
                            <p:stCondLst>
                              <p:cond delay="7300"/>
                            </p:stCondLst>
                            <p:childTnLst>
                              <p:par>
                                <p:cTn id="102" presetID="53" presetClass="entr" presetSubtype="16" fill="hold" grpId="0" nodeType="afterEffect">
                                  <p:stCondLst>
                                    <p:cond delay="0"/>
                                  </p:stCondLst>
                                  <p:childTnLst>
                                    <p:set>
                                      <p:cBhvr>
                                        <p:cTn id="103" dur="1" fill="hold">
                                          <p:stCondLst>
                                            <p:cond delay="0"/>
                                          </p:stCondLst>
                                        </p:cTn>
                                        <p:tgtEl>
                                          <p:spTgt spid="63">
                                            <p:txEl>
                                              <p:pRg st="0" end="0"/>
                                            </p:txEl>
                                          </p:spTgt>
                                        </p:tgtEl>
                                        <p:attrNameLst>
                                          <p:attrName>style.visibility</p:attrName>
                                        </p:attrNameLst>
                                      </p:cBhvr>
                                      <p:to>
                                        <p:strVal val="visible"/>
                                      </p:to>
                                    </p:set>
                                    <p:anim calcmode="lin" valueType="num">
                                      <p:cBhvr>
                                        <p:cTn id="104" dur="3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105" dur="3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106" dur="300"/>
                                        <p:tgtEl>
                                          <p:spTgt spid="63">
                                            <p:txEl>
                                              <p:pRg st="0" end="0"/>
                                            </p:txEl>
                                          </p:spTgt>
                                        </p:tgtEl>
                                      </p:cBhvr>
                                    </p:animEffect>
                                  </p:childTnLst>
                                </p:cTn>
                              </p:par>
                            </p:childTnLst>
                          </p:cTn>
                        </p:par>
                        <p:par>
                          <p:cTn id="107" fill="hold">
                            <p:stCondLst>
                              <p:cond delay="7600"/>
                            </p:stCondLst>
                            <p:childTnLst>
                              <p:par>
                                <p:cTn id="108" presetID="53" presetClass="entr" presetSubtype="16" fill="hold" grpId="0" nodeType="afterEffect">
                                  <p:stCondLst>
                                    <p:cond delay="0"/>
                                  </p:stCondLst>
                                  <p:childTnLst>
                                    <p:set>
                                      <p:cBhvr>
                                        <p:cTn id="109" dur="1" fill="hold">
                                          <p:stCondLst>
                                            <p:cond delay="0"/>
                                          </p:stCondLst>
                                        </p:cTn>
                                        <p:tgtEl>
                                          <p:spTgt spid="64">
                                            <p:txEl>
                                              <p:pRg st="0" end="0"/>
                                            </p:txEl>
                                          </p:spTgt>
                                        </p:tgtEl>
                                        <p:attrNameLst>
                                          <p:attrName>style.visibility</p:attrName>
                                        </p:attrNameLst>
                                      </p:cBhvr>
                                      <p:to>
                                        <p:strVal val="visible"/>
                                      </p:to>
                                    </p:set>
                                    <p:anim calcmode="lin" valueType="num">
                                      <p:cBhvr>
                                        <p:cTn id="110" dur="3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111" dur="3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112" dur="300"/>
                                        <p:tgtEl>
                                          <p:spTgt spid="64">
                                            <p:txEl>
                                              <p:pRg st="0" end="0"/>
                                            </p:txEl>
                                          </p:spTgt>
                                        </p:tgtEl>
                                      </p:cBhvr>
                                    </p:animEffect>
                                  </p:childTnLst>
                                </p:cTn>
                              </p:par>
                            </p:childTnLst>
                          </p:cTn>
                        </p:par>
                        <p:par>
                          <p:cTn id="113" fill="hold">
                            <p:stCondLst>
                              <p:cond delay="7900"/>
                            </p:stCondLst>
                            <p:childTnLst>
                              <p:par>
                                <p:cTn id="114" presetID="53" presetClass="entr" presetSubtype="16" fill="hold" grpId="0" nodeType="afterEffect">
                                  <p:stCondLst>
                                    <p:cond delay="0"/>
                                  </p:stCondLst>
                                  <p:childTnLst>
                                    <p:set>
                                      <p:cBhvr>
                                        <p:cTn id="115" dur="1" fill="hold">
                                          <p:stCondLst>
                                            <p:cond delay="0"/>
                                          </p:stCondLst>
                                        </p:cTn>
                                        <p:tgtEl>
                                          <p:spTgt spid="66">
                                            <p:txEl>
                                              <p:pRg st="0" end="0"/>
                                            </p:txEl>
                                          </p:spTgt>
                                        </p:tgtEl>
                                        <p:attrNameLst>
                                          <p:attrName>style.visibility</p:attrName>
                                        </p:attrNameLst>
                                      </p:cBhvr>
                                      <p:to>
                                        <p:strVal val="visible"/>
                                      </p:to>
                                    </p:set>
                                    <p:anim calcmode="lin" valueType="num">
                                      <p:cBhvr>
                                        <p:cTn id="116" dur="3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117" dur="3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118" dur="300"/>
                                        <p:tgtEl>
                                          <p:spTgt spid="66">
                                            <p:txEl>
                                              <p:pRg st="0" end="0"/>
                                            </p:txEl>
                                          </p:spTgt>
                                        </p:tgtEl>
                                      </p:cBhvr>
                                    </p:animEffect>
                                  </p:childTnLst>
                                </p:cTn>
                              </p:par>
                            </p:childTnLst>
                          </p:cTn>
                        </p:par>
                        <p:par>
                          <p:cTn id="119" fill="hold">
                            <p:stCondLst>
                              <p:cond delay="8200"/>
                            </p:stCondLst>
                            <p:childTnLst>
                              <p:par>
                                <p:cTn id="120" presetID="53" presetClass="entr" presetSubtype="16" fill="hold" grpId="0" nodeType="afterEffect">
                                  <p:stCondLst>
                                    <p:cond delay="0"/>
                                  </p:stCondLst>
                                  <p:childTnLst>
                                    <p:set>
                                      <p:cBhvr>
                                        <p:cTn id="121" dur="1" fill="hold">
                                          <p:stCondLst>
                                            <p:cond delay="0"/>
                                          </p:stCondLst>
                                        </p:cTn>
                                        <p:tgtEl>
                                          <p:spTgt spid="67">
                                            <p:txEl>
                                              <p:pRg st="0" end="0"/>
                                            </p:txEl>
                                          </p:spTgt>
                                        </p:tgtEl>
                                        <p:attrNameLst>
                                          <p:attrName>style.visibility</p:attrName>
                                        </p:attrNameLst>
                                      </p:cBhvr>
                                      <p:to>
                                        <p:strVal val="visible"/>
                                      </p:to>
                                    </p:set>
                                    <p:anim calcmode="lin" valueType="num">
                                      <p:cBhvr>
                                        <p:cTn id="122" dur="3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123" dur="3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124" dur="300"/>
                                        <p:tgtEl>
                                          <p:spTgt spid="67">
                                            <p:txEl>
                                              <p:pRg st="0" end="0"/>
                                            </p:txEl>
                                          </p:spTgt>
                                        </p:tgtEl>
                                      </p:cBhvr>
                                    </p:animEffect>
                                  </p:childTnLst>
                                </p:cTn>
                              </p:par>
                            </p:childTnLst>
                          </p:cTn>
                        </p:par>
                        <p:par>
                          <p:cTn id="125" fill="hold">
                            <p:stCondLst>
                              <p:cond delay="8500"/>
                            </p:stCondLst>
                            <p:childTnLst>
                              <p:par>
                                <p:cTn id="126" presetID="53" presetClass="entr" presetSubtype="16" fill="hold" grpId="0" nodeType="afterEffect">
                                  <p:stCondLst>
                                    <p:cond delay="0"/>
                                  </p:stCondLst>
                                  <p:childTnLst>
                                    <p:set>
                                      <p:cBhvr>
                                        <p:cTn id="127" dur="1" fill="hold">
                                          <p:stCondLst>
                                            <p:cond delay="0"/>
                                          </p:stCondLst>
                                        </p:cTn>
                                        <p:tgtEl>
                                          <p:spTgt spid="68">
                                            <p:txEl>
                                              <p:pRg st="0" end="0"/>
                                            </p:txEl>
                                          </p:spTgt>
                                        </p:tgtEl>
                                        <p:attrNameLst>
                                          <p:attrName>style.visibility</p:attrName>
                                        </p:attrNameLst>
                                      </p:cBhvr>
                                      <p:to>
                                        <p:strVal val="visible"/>
                                      </p:to>
                                    </p:set>
                                    <p:anim calcmode="lin" valueType="num">
                                      <p:cBhvr>
                                        <p:cTn id="128" dur="300" fill="hold"/>
                                        <p:tgtEl>
                                          <p:spTgt spid="68">
                                            <p:txEl>
                                              <p:pRg st="0" end="0"/>
                                            </p:txEl>
                                          </p:spTgt>
                                        </p:tgtEl>
                                        <p:attrNameLst>
                                          <p:attrName>ppt_w</p:attrName>
                                        </p:attrNameLst>
                                      </p:cBhvr>
                                      <p:tavLst>
                                        <p:tav tm="0">
                                          <p:val>
                                            <p:fltVal val="0"/>
                                          </p:val>
                                        </p:tav>
                                        <p:tav tm="100000">
                                          <p:val>
                                            <p:strVal val="#ppt_w"/>
                                          </p:val>
                                        </p:tav>
                                      </p:tavLst>
                                    </p:anim>
                                    <p:anim calcmode="lin" valueType="num">
                                      <p:cBhvr>
                                        <p:cTn id="129" dur="300" fill="hold"/>
                                        <p:tgtEl>
                                          <p:spTgt spid="68">
                                            <p:txEl>
                                              <p:pRg st="0" end="0"/>
                                            </p:txEl>
                                          </p:spTgt>
                                        </p:tgtEl>
                                        <p:attrNameLst>
                                          <p:attrName>ppt_h</p:attrName>
                                        </p:attrNameLst>
                                      </p:cBhvr>
                                      <p:tavLst>
                                        <p:tav tm="0">
                                          <p:val>
                                            <p:fltVal val="0"/>
                                          </p:val>
                                        </p:tav>
                                        <p:tav tm="100000">
                                          <p:val>
                                            <p:strVal val="#ppt_h"/>
                                          </p:val>
                                        </p:tav>
                                      </p:tavLst>
                                    </p:anim>
                                    <p:animEffect transition="in" filter="fade">
                                      <p:cBhvr>
                                        <p:cTn id="130" dur="300"/>
                                        <p:tgtEl>
                                          <p:spTgt spid="68">
                                            <p:txEl>
                                              <p:pRg st="0" end="0"/>
                                            </p:txEl>
                                          </p:spTgt>
                                        </p:tgtEl>
                                      </p:cBhvr>
                                    </p:animEffect>
                                  </p:childTnLst>
                                </p:cTn>
                              </p:par>
                            </p:childTnLst>
                          </p:cTn>
                        </p:par>
                        <p:par>
                          <p:cTn id="131" fill="hold">
                            <p:stCondLst>
                              <p:cond delay="8800"/>
                            </p:stCondLst>
                            <p:childTnLst>
                              <p:par>
                                <p:cTn id="132" presetID="53" presetClass="entr" presetSubtype="16" fill="hold" grpId="0" nodeType="afterEffect">
                                  <p:stCondLst>
                                    <p:cond delay="0"/>
                                  </p:stCondLst>
                                  <p:childTnLst>
                                    <p:set>
                                      <p:cBhvr>
                                        <p:cTn id="133" dur="1" fill="hold">
                                          <p:stCondLst>
                                            <p:cond delay="0"/>
                                          </p:stCondLst>
                                        </p:cTn>
                                        <p:tgtEl>
                                          <p:spTgt spid="69">
                                            <p:txEl>
                                              <p:pRg st="0" end="0"/>
                                            </p:txEl>
                                          </p:spTgt>
                                        </p:tgtEl>
                                        <p:attrNameLst>
                                          <p:attrName>style.visibility</p:attrName>
                                        </p:attrNameLst>
                                      </p:cBhvr>
                                      <p:to>
                                        <p:strVal val="visible"/>
                                      </p:to>
                                    </p:set>
                                    <p:anim calcmode="lin" valueType="num">
                                      <p:cBhvr>
                                        <p:cTn id="134" dur="300" fill="hold"/>
                                        <p:tgtEl>
                                          <p:spTgt spid="69">
                                            <p:txEl>
                                              <p:pRg st="0" end="0"/>
                                            </p:txEl>
                                          </p:spTgt>
                                        </p:tgtEl>
                                        <p:attrNameLst>
                                          <p:attrName>ppt_w</p:attrName>
                                        </p:attrNameLst>
                                      </p:cBhvr>
                                      <p:tavLst>
                                        <p:tav tm="0">
                                          <p:val>
                                            <p:fltVal val="0"/>
                                          </p:val>
                                        </p:tav>
                                        <p:tav tm="100000">
                                          <p:val>
                                            <p:strVal val="#ppt_w"/>
                                          </p:val>
                                        </p:tav>
                                      </p:tavLst>
                                    </p:anim>
                                    <p:anim calcmode="lin" valueType="num">
                                      <p:cBhvr>
                                        <p:cTn id="135" dur="300" fill="hold"/>
                                        <p:tgtEl>
                                          <p:spTgt spid="69">
                                            <p:txEl>
                                              <p:pRg st="0" end="0"/>
                                            </p:txEl>
                                          </p:spTgt>
                                        </p:tgtEl>
                                        <p:attrNameLst>
                                          <p:attrName>ppt_h</p:attrName>
                                        </p:attrNameLst>
                                      </p:cBhvr>
                                      <p:tavLst>
                                        <p:tav tm="0">
                                          <p:val>
                                            <p:fltVal val="0"/>
                                          </p:val>
                                        </p:tav>
                                        <p:tav tm="100000">
                                          <p:val>
                                            <p:strVal val="#ppt_h"/>
                                          </p:val>
                                        </p:tav>
                                      </p:tavLst>
                                    </p:anim>
                                    <p:animEffect transition="in" filter="fade">
                                      <p:cBhvr>
                                        <p:cTn id="136" dur="300"/>
                                        <p:tgtEl>
                                          <p:spTgt spid="69">
                                            <p:txEl>
                                              <p:pRg st="0" end="0"/>
                                            </p:txEl>
                                          </p:spTgt>
                                        </p:tgtEl>
                                      </p:cBhvr>
                                    </p:animEffect>
                                  </p:childTnLst>
                                </p:cTn>
                              </p:par>
                            </p:childTnLst>
                          </p:cTn>
                        </p:par>
                        <p:par>
                          <p:cTn id="137" fill="hold">
                            <p:stCondLst>
                              <p:cond delay="9100"/>
                            </p:stCondLst>
                            <p:childTnLst>
                              <p:par>
                                <p:cTn id="138" presetID="53" presetClass="entr" presetSubtype="16" fill="hold" grpId="0" nodeType="afterEffect">
                                  <p:stCondLst>
                                    <p:cond delay="0"/>
                                  </p:stCondLst>
                                  <p:childTnLst>
                                    <p:set>
                                      <p:cBhvr>
                                        <p:cTn id="139" dur="1" fill="hold">
                                          <p:stCondLst>
                                            <p:cond delay="0"/>
                                          </p:stCondLst>
                                        </p:cTn>
                                        <p:tgtEl>
                                          <p:spTgt spid="70">
                                            <p:txEl>
                                              <p:pRg st="0" end="0"/>
                                            </p:txEl>
                                          </p:spTgt>
                                        </p:tgtEl>
                                        <p:attrNameLst>
                                          <p:attrName>style.visibility</p:attrName>
                                        </p:attrNameLst>
                                      </p:cBhvr>
                                      <p:to>
                                        <p:strVal val="visible"/>
                                      </p:to>
                                    </p:set>
                                    <p:anim calcmode="lin" valueType="num">
                                      <p:cBhvr>
                                        <p:cTn id="140" dur="3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41" dur="3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142" dur="300"/>
                                        <p:tgtEl>
                                          <p:spTgt spid="70">
                                            <p:txEl>
                                              <p:pRg st="0" end="0"/>
                                            </p:txEl>
                                          </p:spTgt>
                                        </p:tgtEl>
                                      </p:cBhvr>
                                    </p:animEffect>
                                  </p:childTnLst>
                                </p:cTn>
                              </p:par>
                            </p:childTnLst>
                          </p:cTn>
                        </p:par>
                        <p:par>
                          <p:cTn id="143" fill="hold">
                            <p:stCondLst>
                              <p:cond delay="9400"/>
                            </p:stCondLst>
                            <p:childTnLst>
                              <p:par>
                                <p:cTn id="144" presetID="53" presetClass="entr" presetSubtype="16" fill="hold" grpId="0" nodeType="afterEffect">
                                  <p:stCondLst>
                                    <p:cond delay="0"/>
                                  </p:stCondLst>
                                  <p:childTnLst>
                                    <p:set>
                                      <p:cBhvr>
                                        <p:cTn id="145" dur="1" fill="hold">
                                          <p:stCondLst>
                                            <p:cond delay="0"/>
                                          </p:stCondLst>
                                        </p:cTn>
                                        <p:tgtEl>
                                          <p:spTgt spid="71">
                                            <p:txEl>
                                              <p:pRg st="0" end="0"/>
                                            </p:txEl>
                                          </p:spTgt>
                                        </p:tgtEl>
                                        <p:attrNameLst>
                                          <p:attrName>style.visibility</p:attrName>
                                        </p:attrNameLst>
                                      </p:cBhvr>
                                      <p:to>
                                        <p:strVal val="visible"/>
                                      </p:to>
                                    </p:set>
                                    <p:anim calcmode="lin" valueType="num">
                                      <p:cBhvr>
                                        <p:cTn id="146"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147"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148" dur="300"/>
                                        <p:tgtEl>
                                          <p:spTgt spid="71">
                                            <p:txEl>
                                              <p:pRg st="0" end="0"/>
                                            </p:txEl>
                                          </p:spTgt>
                                        </p:tgtEl>
                                      </p:cBhvr>
                                    </p:animEffect>
                                  </p:childTnLst>
                                </p:cTn>
                              </p:par>
                            </p:childTnLst>
                          </p:cTn>
                        </p:par>
                        <p:par>
                          <p:cTn id="149" fill="hold">
                            <p:stCondLst>
                              <p:cond delay="9700"/>
                            </p:stCondLst>
                            <p:childTnLst>
                              <p:par>
                                <p:cTn id="150" presetID="53" presetClass="entr" presetSubtype="16" fill="hold" grpId="0" nodeType="afterEffect">
                                  <p:stCondLst>
                                    <p:cond delay="0"/>
                                  </p:stCondLst>
                                  <p:childTnLst>
                                    <p:set>
                                      <p:cBhvr>
                                        <p:cTn id="151" dur="1" fill="hold">
                                          <p:stCondLst>
                                            <p:cond delay="0"/>
                                          </p:stCondLst>
                                        </p:cTn>
                                        <p:tgtEl>
                                          <p:spTgt spid="72">
                                            <p:txEl>
                                              <p:pRg st="0" end="0"/>
                                            </p:txEl>
                                          </p:spTgt>
                                        </p:tgtEl>
                                        <p:attrNameLst>
                                          <p:attrName>style.visibility</p:attrName>
                                        </p:attrNameLst>
                                      </p:cBhvr>
                                      <p:to>
                                        <p:strVal val="visible"/>
                                      </p:to>
                                    </p:set>
                                    <p:anim calcmode="lin" valueType="num">
                                      <p:cBhvr>
                                        <p:cTn id="152" dur="3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53" dur="3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54" dur="300"/>
                                        <p:tgtEl>
                                          <p:spTgt spid="72">
                                            <p:txEl>
                                              <p:pRg st="0" end="0"/>
                                            </p:txEl>
                                          </p:spTgt>
                                        </p:tgtEl>
                                      </p:cBhvr>
                                    </p:animEffect>
                                  </p:childTnLst>
                                </p:cTn>
                              </p:par>
                            </p:childTnLst>
                          </p:cTn>
                        </p:par>
                        <p:par>
                          <p:cTn id="155" fill="hold">
                            <p:stCondLst>
                              <p:cond delay="10000"/>
                            </p:stCondLst>
                            <p:childTnLst>
                              <p:par>
                                <p:cTn id="156" presetID="53" presetClass="entr" presetSubtype="16" fill="hold" grpId="0" nodeType="afterEffect">
                                  <p:stCondLst>
                                    <p:cond delay="0"/>
                                  </p:stCondLst>
                                  <p:childTnLst>
                                    <p:set>
                                      <p:cBhvr>
                                        <p:cTn id="157" dur="1" fill="hold">
                                          <p:stCondLst>
                                            <p:cond delay="0"/>
                                          </p:stCondLst>
                                        </p:cTn>
                                        <p:tgtEl>
                                          <p:spTgt spid="73">
                                            <p:txEl>
                                              <p:pRg st="0" end="0"/>
                                            </p:txEl>
                                          </p:spTgt>
                                        </p:tgtEl>
                                        <p:attrNameLst>
                                          <p:attrName>style.visibility</p:attrName>
                                        </p:attrNameLst>
                                      </p:cBhvr>
                                      <p:to>
                                        <p:strVal val="visible"/>
                                      </p:to>
                                    </p:set>
                                    <p:anim calcmode="lin" valueType="num">
                                      <p:cBhvr>
                                        <p:cTn id="158" dur="3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159" dur="3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160" dur="300"/>
                                        <p:tgtEl>
                                          <p:spTgt spid="73">
                                            <p:txEl>
                                              <p:pRg st="0" end="0"/>
                                            </p:txEl>
                                          </p:spTgt>
                                        </p:tgtEl>
                                      </p:cBhvr>
                                    </p:animEffect>
                                  </p:childTnLst>
                                </p:cTn>
                              </p:par>
                            </p:childTnLst>
                          </p:cTn>
                        </p:par>
                        <p:par>
                          <p:cTn id="161" fill="hold">
                            <p:stCondLst>
                              <p:cond delay="10300"/>
                            </p:stCondLst>
                            <p:childTnLst>
                              <p:par>
                                <p:cTn id="162" presetID="53" presetClass="entr" presetSubtype="16" fill="hold" grpId="0" nodeType="afterEffect">
                                  <p:stCondLst>
                                    <p:cond delay="0"/>
                                  </p:stCondLst>
                                  <p:childTnLst>
                                    <p:set>
                                      <p:cBhvr>
                                        <p:cTn id="163" dur="1" fill="hold">
                                          <p:stCondLst>
                                            <p:cond delay="0"/>
                                          </p:stCondLst>
                                        </p:cTn>
                                        <p:tgtEl>
                                          <p:spTgt spid="74">
                                            <p:txEl>
                                              <p:pRg st="0" end="0"/>
                                            </p:txEl>
                                          </p:spTgt>
                                        </p:tgtEl>
                                        <p:attrNameLst>
                                          <p:attrName>style.visibility</p:attrName>
                                        </p:attrNameLst>
                                      </p:cBhvr>
                                      <p:to>
                                        <p:strVal val="visible"/>
                                      </p:to>
                                    </p:set>
                                    <p:anim calcmode="lin" valueType="num">
                                      <p:cBhvr>
                                        <p:cTn id="164" dur="3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165" dur="3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166" dur="300"/>
                                        <p:tgtEl>
                                          <p:spTgt spid="74">
                                            <p:txEl>
                                              <p:pRg st="0" end="0"/>
                                            </p:txEl>
                                          </p:spTgt>
                                        </p:tgtEl>
                                      </p:cBhvr>
                                    </p:animEffect>
                                  </p:childTnLst>
                                </p:cTn>
                              </p:par>
                            </p:childTnLst>
                          </p:cTn>
                        </p:par>
                        <p:par>
                          <p:cTn id="167" fill="hold">
                            <p:stCondLst>
                              <p:cond delay="10600"/>
                            </p:stCondLst>
                            <p:childTnLst>
                              <p:par>
                                <p:cTn id="168" presetID="53" presetClass="entr" presetSubtype="16" fill="hold" grpId="0" nodeType="afterEffect">
                                  <p:stCondLst>
                                    <p:cond delay="0"/>
                                  </p:stCondLst>
                                  <p:childTnLst>
                                    <p:set>
                                      <p:cBhvr>
                                        <p:cTn id="169" dur="1" fill="hold">
                                          <p:stCondLst>
                                            <p:cond delay="0"/>
                                          </p:stCondLst>
                                        </p:cTn>
                                        <p:tgtEl>
                                          <p:spTgt spid="75">
                                            <p:txEl>
                                              <p:pRg st="0" end="0"/>
                                            </p:txEl>
                                          </p:spTgt>
                                        </p:tgtEl>
                                        <p:attrNameLst>
                                          <p:attrName>style.visibility</p:attrName>
                                        </p:attrNameLst>
                                      </p:cBhvr>
                                      <p:to>
                                        <p:strVal val="visible"/>
                                      </p:to>
                                    </p:set>
                                    <p:anim calcmode="lin" valueType="num">
                                      <p:cBhvr>
                                        <p:cTn id="170" dur="3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171" dur="3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172" dur="300"/>
                                        <p:tgtEl>
                                          <p:spTgt spid="75">
                                            <p:txEl>
                                              <p:pRg st="0" end="0"/>
                                            </p:txEl>
                                          </p:spTgt>
                                        </p:tgtEl>
                                      </p:cBhvr>
                                    </p:animEffect>
                                  </p:childTnLst>
                                </p:cTn>
                              </p:par>
                            </p:childTnLst>
                          </p:cTn>
                        </p:par>
                        <p:par>
                          <p:cTn id="173" fill="hold">
                            <p:stCondLst>
                              <p:cond delay="10900"/>
                            </p:stCondLst>
                            <p:childTnLst>
                              <p:par>
                                <p:cTn id="174" presetID="53" presetClass="entr" presetSubtype="16" fill="hold" grpId="0" nodeType="afterEffect">
                                  <p:stCondLst>
                                    <p:cond delay="0"/>
                                  </p:stCondLst>
                                  <p:childTnLst>
                                    <p:set>
                                      <p:cBhvr>
                                        <p:cTn id="175" dur="1" fill="hold">
                                          <p:stCondLst>
                                            <p:cond delay="0"/>
                                          </p:stCondLst>
                                        </p:cTn>
                                        <p:tgtEl>
                                          <p:spTgt spid="76">
                                            <p:txEl>
                                              <p:pRg st="0" end="0"/>
                                            </p:txEl>
                                          </p:spTgt>
                                        </p:tgtEl>
                                        <p:attrNameLst>
                                          <p:attrName>style.visibility</p:attrName>
                                        </p:attrNameLst>
                                      </p:cBhvr>
                                      <p:to>
                                        <p:strVal val="visible"/>
                                      </p:to>
                                    </p:set>
                                    <p:anim calcmode="lin" valueType="num">
                                      <p:cBhvr>
                                        <p:cTn id="176" dur="3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177" dur="3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178" dur="300"/>
                                        <p:tgtEl>
                                          <p:spTgt spid="76">
                                            <p:txEl>
                                              <p:pRg st="0" end="0"/>
                                            </p:txEl>
                                          </p:spTgt>
                                        </p:tgtEl>
                                      </p:cBhvr>
                                    </p:animEffect>
                                  </p:childTnLst>
                                </p:cTn>
                              </p:par>
                            </p:childTnLst>
                          </p:cTn>
                        </p:par>
                        <p:par>
                          <p:cTn id="179" fill="hold">
                            <p:stCondLst>
                              <p:cond delay="11200"/>
                            </p:stCondLst>
                            <p:childTnLst>
                              <p:par>
                                <p:cTn id="180" presetID="53" presetClass="entr" presetSubtype="16" fill="hold" grpId="0" nodeType="afterEffect">
                                  <p:stCondLst>
                                    <p:cond delay="0"/>
                                  </p:stCondLst>
                                  <p:childTnLst>
                                    <p:set>
                                      <p:cBhvr>
                                        <p:cTn id="181" dur="1" fill="hold">
                                          <p:stCondLst>
                                            <p:cond delay="0"/>
                                          </p:stCondLst>
                                        </p:cTn>
                                        <p:tgtEl>
                                          <p:spTgt spid="77">
                                            <p:txEl>
                                              <p:pRg st="0" end="0"/>
                                            </p:txEl>
                                          </p:spTgt>
                                        </p:tgtEl>
                                        <p:attrNameLst>
                                          <p:attrName>style.visibility</p:attrName>
                                        </p:attrNameLst>
                                      </p:cBhvr>
                                      <p:to>
                                        <p:strVal val="visible"/>
                                      </p:to>
                                    </p:set>
                                    <p:anim calcmode="lin" valueType="num">
                                      <p:cBhvr>
                                        <p:cTn id="182" dur="3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183" dur="3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184" dur="300"/>
                                        <p:tgtEl>
                                          <p:spTgt spid="7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9" grpId="0" animBg="1"/>
      <p:bldP spid="30" grpId="0" animBg="1"/>
      <p:bldP spid="31" grpId="0" animBg="1"/>
      <p:bldP spid="32" grpId="0" animBg="1"/>
      <p:bldP spid="33" grpId="0" animBg="1"/>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animEffect transition="in" filter="fade">
                      <p:cBhvr>
                        <p:cTn dur="500"/>
                        <p:tgtEl>
                          <p:spTgt spid="55"/>
                        </p:tgtEl>
                      </p:cBhvr>
                    </p:animEffect>
                  </p:childTnLst>
                </p:cTn>
              </p:par>
            </p:tnLst>
          </p:tmpl>
        </p:tmplLst>
      </p:bldP>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500" fill="hold"/>
                        <p:tgtEl>
                          <p:spTgt spid="56"/>
                        </p:tgtEl>
                        <p:attrNameLst>
                          <p:attrName>ppt_w</p:attrName>
                        </p:attrNameLst>
                      </p:cBhvr>
                      <p:tavLst>
                        <p:tav tm="0">
                          <p:val>
                            <p:fltVal val="0"/>
                          </p:val>
                        </p:tav>
                        <p:tav tm="100000">
                          <p:val>
                            <p:strVal val="#ppt_w"/>
                          </p:val>
                        </p:tav>
                      </p:tavLst>
                    </p:anim>
                    <p:anim calcmode="lin" valueType="num">
                      <p:cBhvr>
                        <p:cTn dur="500" fill="hold"/>
                        <p:tgtEl>
                          <p:spTgt spid="56"/>
                        </p:tgtEl>
                        <p:attrNameLst>
                          <p:attrName>ppt_h</p:attrName>
                        </p:attrNameLst>
                      </p:cBhvr>
                      <p:tavLst>
                        <p:tav tm="0">
                          <p:val>
                            <p:fltVal val="0"/>
                          </p:val>
                        </p:tav>
                        <p:tav tm="100000">
                          <p:val>
                            <p:strVal val="#ppt_h"/>
                          </p:val>
                        </p:tav>
                      </p:tavLst>
                    </p:anim>
                    <p:animEffect transition="in" filter="fade">
                      <p:cBhvr>
                        <p:cTn dur="500"/>
                        <p:tgtEl>
                          <p:spTgt spid="56"/>
                        </p:tgtEl>
                      </p:cBhvr>
                    </p:animEffect>
                  </p:childTnLst>
                </p:cTn>
              </p:par>
            </p:tnLst>
          </p:tmpl>
        </p:tmplLst>
      </p:bldP>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58" grpId="0" build="p">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500" fill="hold"/>
                        <p:tgtEl>
                          <p:spTgt spid="58"/>
                        </p:tgtEl>
                        <p:attrNameLst>
                          <p:attrName>ppt_w</p:attrName>
                        </p:attrNameLst>
                      </p:cBhvr>
                      <p:tavLst>
                        <p:tav tm="0">
                          <p:val>
                            <p:fltVal val="0"/>
                          </p:val>
                        </p:tav>
                        <p:tav tm="100000">
                          <p:val>
                            <p:strVal val="#ppt_w"/>
                          </p:val>
                        </p:tav>
                      </p:tavLst>
                    </p:anim>
                    <p:anim calcmode="lin" valueType="num">
                      <p:cBhvr>
                        <p:cTn dur="500" fill="hold"/>
                        <p:tgtEl>
                          <p:spTgt spid="58"/>
                        </p:tgtEl>
                        <p:attrNameLst>
                          <p:attrName>ppt_h</p:attrName>
                        </p:attrNameLst>
                      </p:cBhvr>
                      <p:tavLst>
                        <p:tav tm="0">
                          <p:val>
                            <p:fltVal val="0"/>
                          </p:val>
                        </p:tav>
                        <p:tav tm="100000">
                          <p:val>
                            <p:strVal val="#ppt_h"/>
                          </p:val>
                        </p:tav>
                      </p:tavLst>
                    </p:anim>
                    <p:animEffect transition="in" filter="fade">
                      <p:cBhvr>
                        <p:cTn dur="500"/>
                        <p:tgtEl>
                          <p:spTgt spid="58"/>
                        </p:tgtEl>
                      </p:cBhvr>
                    </p:animEffect>
                  </p:childTnLst>
                </p:cTn>
              </p:par>
            </p:tnLst>
          </p:tmpl>
        </p:tmplLst>
      </p:bldP>
      <p:bldP spid="59" grpId="0" build="p">
        <p:tmplLst>
          <p:tmpl lvl="1">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500" fill="hold"/>
                        <p:tgtEl>
                          <p:spTgt spid="59"/>
                        </p:tgtEl>
                        <p:attrNameLst>
                          <p:attrName>ppt_w</p:attrName>
                        </p:attrNameLst>
                      </p:cBhvr>
                      <p:tavLst>
                        <p:tav tm="0">
                          <p:val>
                            <p:fltVal val="0"/>
                          </p:val>
                        </p:tav>
                        <p:tav tm="100000">
                          <p:val>
                            <p:strVal val="#ppt_w"/>
                          </p:val>
                        </p:tav>
                      </p:tavLst>
                    </p:anim>
                    <p:anim calcmode="lin" valueType="num">
                      <p:cBhvr>
                        <p:cTn dur="500" fill="hold"/>
                        <p:tgtEl>
                          <p:spTgt spid="59"/>
                        </p:tgtEl>
                        <p:attrNameLst>
                          <p:attrName>ppt_h</p:attrName>
                        </p:attrNameLst>
                      </p:cBhvr>
                      <p:tavLst>
                        <p:tav tm="0">
                          <p:val>
                            <p:fltVal val="0"/>
                          </p:val>
                        </p:tav>
                        <p:tav tm="100000">
                          <p:val>
                            <p:strVal val="#ppt_h"/>
                          </p:val>
                        </p:tav>
                      </p:tavLst>
                    </p:anim>
                    <p:animEffect transition="in" filter="fade">
                      <p:cBhvr>
                        <p:cTn dur="500"/>
                        <p:tgtEl>
                          <p:spTgt spid="59"/>
                        </p:tgtEl>
                      </p:cBhvr>
                    </p:animEffect>
                  </p:childTnLst>
                </p:cTn>
              </p:par>
            </p:tnLst>
          </p:tmpl>
        </p:tmplLst>
      </p:bldP>
      <p:bldP spid="60" grpId="0" build="p">
        <p:tmplLst>
          <p:tmpl lvl="1">
            <p:tnLst>
              <p:par>
                <p:cTn presetID="53" presetClass="entr" presetSubtype="16"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p:cTn dur="500" fill="hold"/>
                        <p:tgtEl>
                          <p:spTgt spid="60"/>
                        </p:tgtEl>
                        <p:attrNameLst>
                          <p:attrName>ppt_w</p:attrName>
                        </p:attrNameLst>
                      </p:cBhvr>
                      <p:tavLst>
                        <p:tav tm="0">
                          <p:val>
                            <p:fltVal val="0"/>
                          </p:val>
                        </p:tav>
                        <p:tav tm="100000">
                          <p:val>
                            <p:strVal val="#ppt_w"/>
                          </p:val>
                        </p:tav>
                      </p:tavLst>
                    </p:anim>
                    <p:anim calcmode="lin" valueType="num">
                      <p:cBhvr>
                        <p:cTn dur="500" fill="hold"/>
                        <p:tgtEl>
                          <p:spTgt spid="60"/>
                        </p:tgtEl>
                        <p:attrNameLst>
                          <p:attrName>ppt_h</p:attrName>
                        </p:attrNameLst>
                      </p:cBhvr>
                      <p:tavLst>
                        <p:tav tm="0">
                          <p:val>
                            <p:fltVal val="0"/>
                          </p:val>
                        </p:tav>
                        <p:tav tm="100000">
                          <p:val>
                            <p:strVal val="#ppt_h"/>
                          </p:val>
                        </p:tav>
                      </p:tavLst>
                    </p:anim>
                    <p:animEffect transition="in" filter="fade">
                      <p:cBhvr>
                        <p:cTn dur="500"/>
                        <p:tgtEl>
                          <p:spTgt spid="60"/>
                        </p:tgtEl>
                      </p:cBhvr>
                    </p:animEffect>
                  </p:childTnLst>
                </p:cTn>
              </p:par>
            </p:tnLst>
          </p:tmpl>
        </p:tmplLst>
      </p:bldP>
      <p:bldP spid="61" grpId="0" build="p">
        <p:tmplLst>
          <p:tmpl lvl="1">
            <p:tnLst>
              <p:par>
                <p:cTn presetID="53" presetClass="entr" presetSubtype="16"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p:cTn dur="500" fill="hold"/>
                        <p:tgtEl>
                          <p:spTgt spid="61"/>
                        </p:tgtEl>
                        <p:attrNameLst>
                          <p:attrName>ppt_w</p:attrName>
                        </p:attrNameLst>
                      </p:cBhvr>
                      <p:tavLst>
                        <p:tav tm="0">
                          <p:val>
                            <p:fltVal val="0"/>
                          </p:val>
                        </p:tav>
                        <p:tav tm="100000">
                          <p:val>
                            <p:strVal val="#ppt_w"/>
                          </p:val>
                        </p:tav>
                      </p:tavLst>
                    </p:anim>
                    <p:anim calcmode="lin" valueType="num">
                      <p:cBhvr>
                        <p:cTn dur="500" fill="hold"/>
                        <p:tgtEl>
                          <p:spTgt spid="61"/>
                        </p:tgtEl>
                        <p:attrNameLst>
                          <p:attrName>ppt_h</p:attrName>
                        </p:attrNameLst>
                      </p:cBhvr>
                      <p:tavLst>
                        <p:tav tm="0">
                          <p:val>
                            <p:fltVal val="0"/>
                          </p:val>
                        </p:tav>
                        <p:tav tm="100000">
                          <p:val>
                            <p:strVal val="#ppt_h"/>
                          </p:val>
                        </p:tav>
                      </p:tavLst>
                    </p:anim>
                    <p:animEffect transition="in" filter="fade">
                      <p:cBhvr>
                        <p:cTn dur="500"/>
                        <p:tgtEl>
                          <p:spTgt spid="61"/>
                        </p:tgtEl>
                      </p:cBhvr>
                    </p:animEffect>
                  </p:childTnLst>
                </p:cTn>
              </p:par>
            </p:tnLst>
          </p:tmpl>
        </p:tmplLst>
      </p:bldP>
      <p:bldP spid="62" grpId="0" build="p">
        <p:tmplLst>
          <p:tmpl lvl="1">
            <p:tnLst>
              <p:par>
                <p:cTn presetID="53" presetClass="entr" presetSubtype="16"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500" fill="hold"/>
                        <p:tgtEl>
                          <p:spTgt spid="62"/>
                        </p:tgtEl>
                        <p:attrNameLst>
                          <p:attrName>ppt_w</p:attrName>
                        </p:attrNameLst>
                      </p:cBhvr>
                      <p:tavLst>
                        <p:tav tm="0">
                          <p:val>
                            <p:fltVal val="0"/>
                          </p:val>
                        </p:tav>
                        <p:tav tm="100000">
                          <p:val>
                            <p:strVal val="#ppt_w"/>
                          </p:val>
                        </p:tav>
                      </p:tavLst>
                    </p:anim>
                    <p:anim calcmode="lin" valueType="num">
                      <p:cBhvr>
                        <p:cTn dur="500" fill="hold"/>
                        <p:tgtEl>
                          <p:spTgt spid="62"/>
                        </p:tgtEl>
                        <p:attrNameLst>
                          <p:attrName>ppt_h</p:attrName>
                        </p:attrNameLst>
                      </p:cBhvr>
                      <p:tavLst>
                        <p:tav tm="0">
                          <p:val>
                            <p:fltVal val="0"/>
                          </p:val>
                        </p:tav>
                        <p:tav tm="100000">
                          <p:val>
                            <p:strVal val="#ppt_h"/>
                          </p:val>
                        </p:tav>
                      </p:tavLst>
                    </p:anim>
                    <p:animEffect transition="in" filter="fade">
                      <p:cBhvr>
                        <p:cTn dur="500"/>
                        <p:tgtEl>
                          <p:spTgt spid="62"/>
                        </p:tgtEl>
                      </p:cBhvr>
                    </p:animEffect>
                  </p:childTnLst>
                </p:cTn>
              </p:par>
            </p:tnLst>
          </p:tmpl>
        </p:tmplLst>
      </p:bldP>
      <p:bldP spid="63" grpId="0" build="p">
        <p:tmplLst>
          <p:tmpl lvl="1">
            <p:tnLst>
              <p:par>
                <p:cTn presetID="53" presetClass="entr" presetSubtype="16"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p:cTn dur="300" fill="hold"/>
                        <p:tgtEl>
                          <p:spTgt spid="63"/>
                        </p:tgtEl>
                        <p:attrNameLst>
                          <p:attrName>ppt_w</p:attrName>
                        </p:attrNameLst>
                      </p:cBhvr>
                      <p:tavLst>
                        <p:tav tm="0">
                          <p:val>
                            <p:fltVal val="0"/>
                          </p:val>
                        </p:tav>
                        <p:tav tm="100000">
                          <p:val>
                            <p:strVal val="#ppt_w"/>
                          </p:val>
                        </p:tav>
                      </p:tavLst>
                    </p:anim>
                    <p:anim calcmode="lin" valueType="num">
                      <p:cBhvr>
                        <p:cTn dur="300" fill="hold"/>
                        <p:tgtEl>
                          <p:spTgt spid="63"/>
                        </p:tgtEl>
                        <p:attrNameLst>
                          <p:attrName>ppt_h</p:attrName>
                        </p:attrNameLst>
                      </p:cBhvr>
                      <p:tavLst>
                        <p:tav tm="0">
                          <p:val>
                            <p:fltVal val="0"/>
                          </p:val>
                        </p:tav>
                        <p:tav tm="100000">
                          <p:val>
                            <p:strVal val="#ppt_h"/>
                          </p:val>
                        </p:tav>
                      </p:tavLst>
                    </p:anim>
                    <p:animEffect transition="in" filter="fade">
                      <p:cBhvr>
                        <p:cTn dur="300"/>
                        <p:tgtEl>
                          <p:spTgt spid="63"/>
                        </p:tgtEl>
                      </p:cBhvr>
                    </p:animEffect>
                  </p:childTnLst>
                </p:cTn>
              </p:par>
            </p:tnLst>
          </p:tmpl>
        </p:tmplLst>
      </p:bldP>
      <p:bldP spid="64" grpId="0" build="p">
        <p:tmplLst>
          <p:tmpl lvl="1">
            <p:tnLst>
              <p:par>
                <p:cTn presetID="53" presetClass="entr" presetSubtype="16"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p:cTn dur="300" fill="hold"/>
                        <p:tgtEl>
                          <p:spTgt spid="64"/>
                        </p:tgtEl>
                        <p:attrNameLst>
                          <p:attrName>ppt_w</p:attrName>
                        </p:attrNameLst>
                      </p:cBhvr>
                      <p:tavLst>
                        <p:tav tm="0">
                          <p:val>
                            <p:fltVal val="0"/>
                          </p:val>
                        </p:tav>
                        <p:tav tm="100000">
                          <p:val>
                            <p:strVal val="#ppt_w"/>
                          </p:val>
                        </p:tav>
                      </p:tavLst>
                    </p:anim>
                    <p:anim calcmode="lin" valueType="num">
                      <p:cBhvr>
                        <p:cTn dur="300" fill="hold"/>
                        <p:tgtEl>
                          <p:spTgt spid="64"/>
                        </p:tgtEl>
                        <p:attrNameLst>
                          <p:attrName>ppt_h</p:attrName>
                        </p:attrNameLst>
                      </p:cBhvr>
                      <p:tavLst>
                        <p:tav tm="0">
                          <p:val>
                            <p:fltVal val="0"/>
                          </p:val>
                        </p:tav>
                        <p:tav tm="100000">
                          <p:val>
                            <p:strVal val="#ppt_h"/>
                          </p:val>
                        </p:tav>
                      </p:tavLst>
                    </p:anim>
                    <p:animEffect transition="in" filter="fade">
                      <p:cBhvr>
                        <p:cTn dur="300"/>
                        <p:tgtEl>
                          <p:spTgt spid="64"/>
                        </p:tgtEl>
                      </p:cBhvr>
                    </p:animEffect>
                  </p:childTnLst>
                </p:cTn>
              </p:par>
            </p:tnLst>
          </p:tmpl>
        </p:tmplLst>
      </p:bldP>
      <p:bldP spid="66" grpId="0" build="p">
        <p:tmplLst>
          <p:tmpl lvl="1">
            <p:tnLst>
              <p:par>
                <p:cTn presetID="53" presetClass="entr" presetSubtype="16"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p:cTn dur="300" fill="hold"/>
                        <p:tgtEl>
                          <p:spTgt spid="66"/>
                        </p:tgtEl>
                        <p:attrNameLst>
                          <p:attrName>ppt_w</p:attrName>
                        </p:attrNameLst>
                      </p:cBhvr>
                      <p:tavLst>
                        <p:tav tm="0">
                          <p:val>
                            <p:fltVal val="0"/>
                          </p:val>
                        </p:tav>
                        <p:tav tm="100000">
                          <p:val>
                            <p:strVal val="#ppt_w"/>
                          </p:val>
                        </p:tav>
                      </p:tavLst>
                    </p:anim>
                    <p:anim calcmode="lin" valueType="num">
                      <p:cBhvr>
                        <p:cTn dur="300" fill="hold"/>
                        <p:tgtEl>
                          <p:spTgt spid="66"/>
                        </p:tgtEl>
                        <p:attrNameLst>
                          <p:attrName>ppt_h</p:attrName>
                        </p:attrNameLst>
                      </p:cBhvr>
                      <p:tavLst>
                        <p:tav tm="0">
                          <p:val>
                            <p:fltVal val="0"/>
                          </p:val>
                        </p:tav>
                        <p:tav tm="100000">
                          <p:val>
                            <p:strVal val="#ppt_h"/>
                          </p:val>
                        </p:tav>
                      </p:tavLst>
                    </p:anim>
                    <p:animEffect transition="in" filter="fade">
                      <p:cBhvr>
                        <p:cTn dur="300"/>
                        <p:tgtEl>
                          <p:spTgt spid="66"/>
                        </p:tgtEl>
                      </p:cBhvr>
                    </p:animEffect>
                  </p:childTnLst>
                </p:cTn>
              </p:par>
            </p:tnLst>
          </p:tmpl>
        </p:tmplLst>
      </p:bldP>
      <p:bldP spid="67" grpId="0" build="p">
        <p:tmplLst>
          <p:tmpl lvl="1">
            <p:tnLst>
              <p:par>
                <p:cTn presetID="53" presetClass="entr" presetSubtype="16"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p:cTn dur="300" fill="hold"/>
                        <p:tgtEl>
                          <p:spTgt spid="67"/>
                        </p:tgtEl>
                        <p:attrNameLst>
                          <p:attrName>ppt_w</p:attrName>
                        </p:attrNameLst>
                      </p:cBhvr>
                      <p:tavLst>
                        <p:tav tm="0">
                          <p:val>
                            <p:fltVal val="0"/>
                          </p:val>
                        </p:tav>
                        <p:tav tm="100000">
                          <p:val>
                            <p:strVal val="#ppt_w"/>
                          </p:val>
                        </p:tav>
                      </p:tavLst>
                    </p:anim>
                    <p:anim calcmode="lin" valueType="num">
                      <p:cBhvr>
                        <p:cTn dur="300" fill="hold"/>
                        <p:tgtEl>
                          <p:spTgt spid="67"/>
                        </p:tgtEl>
                        <p:attrNameLst>
                          <p:attrName>ppt_h</p:attrName>
                        </p:attrNameLst>
                      </p:cBhvr>
                      <p:tavLst>
                        <p:tav tm="0">
                          <p:val>
                            <p:fltVal val="0"/>
                          </p:val>
                        </p:tav>
                        <p:tav tm="100000">
                          <p:val>
                            <p:strVal val="#ppt_h"/>
                          </p:val>
                        </p:tav>
                      </p:tavLst>
                    </p:anim>
                    <p:animEffect transition="in" filter="fade">
                      <p:cBhvr>
                        <p:cTn dur="300"/>
                        <p:tgtEl>
                          <p:spTgt spid="67"/>
                        </p:tgtEl>
                      </p:cBhvr>
                    </p:animEffect>
                  </p:childTnLst>
                </p:cTn>
              </p:par>
            </p:tnLst>
          </p:tmpl>
        </p:tmplLst>
      </p:bldP>
      <p:bldP spid="68" grpId="0" build="p">
        <p:tmplLst>
          <p:tmpl lvl="1">
            <p:tnLst>
              <p:par>
                <p:cTn presetID="53" presetClass="entr" presetSubtype="16"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p:cTn dur="300" fill="hold"/>
                        <p:tgtEl>
                          <p:spTgt spid="68"/>
                        </p:tgtEl>
                        <p:attrNameLst>
                          <p:attrName>ppt_w</p:attrName>
                        </p:attrNameLst>
                      </p:cBhvr>
                      <p:tavLst>
                        <p:tav tm="0">
                          <p:val>
                            <p:fltVal val="0"/>
                          </p:val>
                        </p:tav>
                        <p:tav tm="100000">
                          <p:val>
                            <p:strVal val="#ppt_w"/>
                          </p:val>
                        </p:tav>
                      </p:tavLst>
                    </p:anim>
                    <p:anim calcmode="lin" valueType="num">
                      <p:cBhvr>
                        <p:cTn dur="300" fill="hold"/>
                        <p:tgtEl>
                          <p:spTgt spid="68"/>
                        </p:tgtEl>
                        <p:attrNameLst>
                          <p:attrName>ppt_h</p:attrName>
                        </p:attrNameLst>
                      </p:cBhvr>
                      <p:tavLst>
                        <p:tav tm="0">
                          <p:val>
                            <p:fltVal val="0"/>
                          </p:val>
                        </p:tav>
                        <p:tav tm="100000">
                          <p:val>
                            <p:strVal val="#ppt_h"/>
                          </p:val>
                        </p:tav>
                      </p:tavLst>
                    </p:anim>
                    <p:animEffect transition="in" filter="fade">
                      <p:cBhvr>
                        <p:cTn dur="300"/>
                        <p:tgtEl>
                          <p:spTgt spid="68"/>
                        </p:tgtEl>
                      </p:cBhvr>
                    </p:animEffect>
                  </p:childTnLst>
                </p:cTn>
              </p:par>
            </p:tnLst>
          </p:tmpl>
        </p:tmplLst>
      </p:bldP>
      <p:bldP spid="69" grpId="0" build="p">
        <p:tmplLst>
          <p:tmpl lvl="1">
            <p:tnLst>
              <p:par>
                <p:cTn presetID="53" presetClass="entr" presetSubtype="16"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p:cTn dur="300" fill="hold"/>
                        <p:tgtEl>
                          <p:spTgt spid="69"/>
                        </p:tgtEl>
                        <p:attrNameLst>
                          <p:attrName>ppt_w</p:attrName>
                        </p:attrNameLst>
                      </p:cBhvr>
                      <p:tavLst>
                        <p:tav tm="0">
                          <p:val>
                            <p:fltVal val="0"/>
                          </p:val>
                        </p:tav>
                        <p:tav tm="100000">
                          <p:val>
                            <p:strVal val="#ppt_w"/>
                          </p:val>
                        </p:tav>
                      </p:tavLst>
                    </p:anim>
                    <p:anim calcmode="lin" valueType="num">
                      <p:cBhvr>
                        <p:cTn dur="300" fill="hold"/>
                        <p:tgtEl>
                          <p:spTgt spid="69"/>
                        </p:tgtEl>
                        <p:attrNameLst>
                          <p:attrName>ppt_h</p:attrName>
                        </p:attrNameLst>
                      </p:cBhvr>
                      <p:tavLst>
                        <p:tav tm="0">
                          <p:val>
                            <p:fltVal val="0"/>
                          </p:val>
                        </p:tav>
                        <p:tav tm="100000">
                          <p:val>
                            <p:strVal val="#ppt_h"/>
                          </p:val>
                        </p:tav>
                      </p:tavLst>
                    </p:anim>
                    <p:animEffect transition="in" filter="fade">
                      <p:cBhvr>
                        <p:cTn dur="300"/>
                        <p:tgtEl>
                          <p:spTgt spid="69"/>
                        </p:tgtEl>
                      </p:cBhvr>
                    </p:animEffect>
                  </p:childTnLst>
                </p:cTn>
              </p:par>
            </p:tnLst>
          </p:tmpl>
        </p:tmplLst>
      </p:bldP>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300" fill="hold"/>
                        <p:tgtEl>
                          <p:spTgt spid="70"/>
                        </p:tgtEl>
                        <p:attrNameLst>
                          <p:attrName>ppt_w</p:attrName>
                        </p:attrNameLst>
                      </p:cBhvr>
                      <p:tavLst>
                        <p:tav tm="0">
                          <p:val>
                            <p:fltVal val="0"/>
                          </p:val>
                        </p:tav>
                        <p:tav tm="100000">
                          <p:val>
                            <p:strVal val="#ppt_w"/>
                          </p:val>
                        </p:tav>
                      </p:tavLst>
                    </p:anim>
                    <p:anim calcmode="lin" valueType="num">
                      <p:cBhvr>
                        <p:cTn dur="300" fill="hold"/>
                        <p:tgtEl>
                          <p:spTgt spid="70"/>
                        </p:tgtEl>
                        <p:attrNameLst>
                          <p:attrName>ppt_h</p:attrName>
                        </p:attrNameLst>
                      </p:cBhvr>
                      <p:tavLst>
                        <p:tav tm="0">
                          <p:val>
                            <p:fltVal val="0"/>
                          </p:val>
                        </p:tav>
                        <p:tav tm="100000">
                          <p:val>
                            <p:strVal val="#ppt_h"/>
                          </p:val>
                        </p:tav>
                      </p:tavLst>
                    </p:anim>
                    <p:animEffect transition="in" filter="fade">
                      <p:cBhvr>
                        <p:cTn dur="300"/>
                        <p:tgtEl>
                          <p:spTgt spid="70"/>
                        </p:tgtEl>
                      </p:cBhvr>
                    </p:animEffect>
                  </p:childTnLst>
                </p:cTn>
              </p:par>
            </p:tnLst>
          </p:tmpl>
        </p:tmplLst>
      </p:bldP>
      <p:bldP spid="71" grpId="0" build="p">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300" fill="hold"/>
                        <p:tgtEl>
                          <p:spTgt spid="72"/>
                        </p:tgtEl>
                        <p:attrNameLst>
                          <p:attrName>ppt_w</p:attrName>
                        </p:attrNameLst>
                      </p:cBhvr>
                      <p:tavLst>
                        <p:tav tm="0">
                          <p:val>
                            <p:fltVal val="0"/>
                          </p:val>
                        </p:tav>
                        <p:tav tm="100000">
                          <p:val>
                            <p:strVal val="#ppt_w"/>
                          </p:val>
                        </p:tav>
                      </p:tavLst>
                    </p:anim>
                    <p:anim calcmode="lin" valueType="num">
                      <p:cBhvr>
                        <p:cTn dur="300" fill="hold"/>
                        <p:tgtEl>
                          <p:spTgt spid="72"/>
                        </p:tgtEl>
                        <p:attrNameLst>
                          <p:attrName>ppt_h</p:attrName>
                        </p:attrNameLst>
                      </p:cBhvr>
                      <p:tavLst>
                        <p:tav tm="0">
                          <p:val>
                            <p:fltVal val="0"/>
                          </p:val>
                        </p:tav>
                        <p:tav tm="100000">
                          <p:val>
                            <p:strVal val="#ppt_h"/>
                          </p:val>
                        </p:tav>
                      </p:tavLst>
                    </p:anim>
                    <p:animEffect transition="in" filter="fade">
                      <p:cBhvr>
                        <p:cTn dur="300"/>
                        <p:tgtEl>
                          <p:spTgt spid="72"/>
                        </p:tgtEl>
                      </p:cBhvr>
                    </p:animEffect>
                  </p:childTnLst>
                </p:cTn>
              </p:par>
            </p:tnLst>
          </p:tmpl>
        </p:tmplLst>
      </p:bldP>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300" fill="hold"/>
                        <p:tgtEl>
                          <p:spTgt spid="73"/>
                        </p:tgtEl>
                        <p:attrNameLst>
                          <p:attrName>ppt_w</p:attrName>
                        </p:attrNameLst>
                      </p:cBhvr>
                      <p:tavLst>
                        <p:tav tm="0">
                          <p:val>
                            <p:fltVal val="0"/>
                          </p:val>
                        </p:tav>
                        <p:tav tm="100000">
                          <p:val>
                            <p:strVal val="#ppt_w"/>
                          </p:val>
                        </p:tav>
                      </p:tavLst>
                    </p:anim>
                    <p:anim calcmode="lin" valueType="num">
                      <p:cBhvr>
                        <p:cTn dur="300" fill="hold"/>
                        <p:tgtEl>
                          <p:spTgt spid="73"/>
                        </p:tgtEl>
                        <p:attrNameLst>
                          <p:attrName>ppt_h</p:attrName>
                        </p:attrNameLst>
                      </p:cBhvr>
                      <p:tavLst>
                        <p:tav tm="0">
                          <p:val>
                            <p:fltVal val="0"/>
                          </p:val>
                        </p:tav>
                        <p:tav tm="100000">
                          <p:val>
                            <p:strVal val="#ppt_h"/>
                          </p:val>
                        </p:tav>
                      </p:tavLst>
                    </p:anim>
                    <p:animEffect transition="in" filter="fade">
                      <p:cBhvr>
                        <p:cTn dur="300"/>
                        <p:tgtEl>
                          <p:spTgt spid="73"/>
                        </p:tgtEl>
                      </p:cBhvr>
                    </p:animEffect>
                  </p:childTnLst>
                </p:cTn>
              </p:par>
            </p:tnLst>
          </p:tmpl>
        </p:tmplLst>
      </p:bldP>
      <p:bldP spid="74" grpId="0" build="p">
        <p:tmplLst>
          <p:tmpl lvl="1">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300" fill="hold"/>
                        <p:tgtEl>
                          <p:spTgt spid="74"/>
                        </p:tgtEl>
                        <p:attrNameLst>
                          <p:attrName>ppt_w</p:attrName>
                        </p:attrNameLst>
                      </p:cBhvr>
                      <p:tavLst>
                        <p:tav tm="0">
                          <p:val>
                            <p:fltVal val="0"/>
                          </p:val>
                        </p:tav>
                        <p:tav tm="100000">
                          <p:val>
                            <p:strVal val="#ppt_w"/>
                          </p:val>
                        </p:tav>
                      </p:tavLst>
                    </p:anim>
                    <p:anim calcmode="lin" valueType="num">
                      <p:cBhvr>
                        <p:cTn dur="300" fill="hold"/>
                        <p:tgtEl>
                          <p:spTgt spid="74"/>
                        </p:tgtEl>
                        <p:attrNameLst>
                          <p:attrName>ppt_h</p:attrName>
                        </p:attrNameLst>
                      </p:cBhvr>
                      <p:tavLst>
                        <p:tav tm="0">
                          <p:val>
                            <p:fltVal val="0"/>
                          </p:val>
                        </p:tav>
                        <p:tav tm="100000">
                          <p:val>
                            <p:strVal val="#ppt_h"/>
                          </p:val>
                        </p:tav>
                      </p:tavLst>
                    </p:anim>
                    <p:animEffect transition="in" filter="fade">
                      <p:cBhvr>
                        <p:cTn dur="300"/>
                        <p:tgtEl>
                          <p:spTgt spid="74"/>
                        </p:tgtEl>
                      </p:cBhvr>
                    </p:animEffect>
                  </p:childTnLst>
                </p:cTn>
              </p:par>
            </p:tnLst>
          </p:tmpl>
        </p:tmplLst>
      </p:bldP>
      <p:bldP spid="75" grpId="0" build="p">
        <p:tmplLst>
          <p:tmpl lvl="1">
            <p:tnLst>
              <p:par>
                <p:cTn presetID="53" presetClass="entr" presetSubtype="16"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300" fill="hold"/>
                        <p:tgtEl>
                          <p:spTgt spid="75"/>
                        </p:tgtEl>
                        <p:attrNameLst>
                          <p:attrName>ppt_w</p:attrName>
                        </p:attrNameLst>
                      </p:cBhvr>
                      <p:tavLst>
                        <p:tav tm="0">
                          <p:val>
                            <p:fltVal val="0"/>
                          </p:val>
                        </p:tav>
                        <p:tav tm="100000">
                          <p:val>
                            <p:strVal val="#ppt_w"/>
                          </p:val>
                        </p:tav>
                      </p:tavLst>
                    </p:anim>
                    <p:anim calcmode="lin" valueType="num">
                      <p:cBhvr>
                        <p:cTn dur="300" fill="hold"/>
                        <p:tgtEl>
                          <p:spTgt spid="75"/>
                        </p:tgtEl>
                        <p:attrNameLst>
                          <p:attrName>ppt_h</p:attrName>
                        </p:attrNameLst>
                      </p:cBhvr>
                      <p:tavLst>
                        <p:tav tm="0">
                          <p:val>
                            <p:fltVal val="0"/>
                          </p:val>
                        </p:tav>
                        <p:tav tm="100000">
                          <p:val>
                            <p:strVal val="#ppt_h"/>
                          </p:val>
                        </p:tav>
                      </p:tavLst>
                    </p:anim>
                    <p:animEffect transition="in" filter="fade">
                      <p:cBhvr>
                        <p:cTn dur="300"/>
                        <p:tgtEl>
                          <p:spTgt spid="75"/>
                        </p:tgtEl>
                      </p:cBhvr>
                    </p:animEffect>
                  </p:childTnLst>
                </p:cTn>
              </p:par>
            </p:tnLst>
          </p:tmpl>
        </p:tmplLst>
      </p:bldP>
      <p:bldP spid="76" grpId="0" build="p">
        <p:tmplLst>
          <p:tmpl lvl="1">
            <p:tnLst>
              <p:par>
                <p:cTn presetID="5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300" fill="hold"/>
                        <p:tgtEl>
                          <p:spTgt spid="76"/>
                        </p:tgtEl>
                        <p:attrNameLst>
                          <p:attrName>ppt_w</p:attrName>
                        </p:attrNameLst>
                      </p:cBhvr>
                      <p:tavLst>
                        <p:tav tm="0">
                          <p:val>
                            <p:fltVal val="0"/>
                          </p:val>
                        </p:tav>
                        <p:tav tm="100000">
                          <p:val>
                            <p:strVal val="#ppt_w"/>
                          </p:val>
                        </p:tav>
                      </p:tavLst>
                    </p:anim>
                    <p:anim calcmode="lin" valueType="num">
                      <p:cBhvr>
                        <p:cTn dur="300" fill="hold"/>
                        <p:tgtEl>
                          <p:spTgt spid="76"/>
                        </p:tgtEl>
                        <p:attrNameLst>
                          <p:attrName>ppt_h</p:attrName>
                        </p:attrNameLst>
                      </p:cBhvr>
                      <p:tavLst>
                        <p:tav tm="0">
                          <p:val>
                            <p:fltVal val="0"/>
                          </p:val>
                        </p:tav>
                        <p:tav tm="100000">
                          <p:val>
                            <p:strVal val="#ppt_h"/>
                          </p:val>
                        </p:tav>
                      </p:tavLst>
                    </p:anim>
                    <p:animEffect transition="in" filter="fade">
                      <p:cBhvr>
                        <p:cTn dur="300"/>
                        <p:tgtEl>
                          <p:spTgt spid="76"/>
                        </p:tgtEl>
                      </p:cBhvr>
                    </p:animEffect>
                  </p:childTnLst>
                </p:cTn>
              </p:par>
            </p:tnLst>
          </p:tmpl>
        </p:tmplLst>
      </p:bldP>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uzzle integration 2">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Puzzle</a:t>
            </a:r>
            <a:r>
              <a:rPr lang="es-ES_tradnl" dirty="0" smtClean="0"/>
              <a:t> </a:t>
            </a:r>
            <a:r>
              <a:rPr lang="es-ES_tradnl" dirty="0" err="1" smtClean="0"/>
              <a:t>integration</a:t>
            </a:r>
            <a:r>
              <a:rPr lang="es-ES_tradnl" dirty="0" smtClean="0"/>
              <a:t> </a:t>
            </a:r>
            <a:r>
              <a:rPr lang="es-ES_tradnl" dirty="0" err="1" smtClean="0"/>
              <a:t>example</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0" name="Freeform 7"/>
          <p:cNvSpPr>
            <a:spLocks/>
          </p:cNvSpPr>
          <p:nvPr/>
        </p:nvSpPr>
        <p:spPr bwMode="auto">
          <a:xfrm rot="16200000">
            <a:off x="11099534" y="2790719"/>
            <a:ext cx="2225798" cy="3474415"/>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2"/>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31" name="Freeform 7"/>
          <p:cNvSpPr>
            <a:spLocks/>
          </p:cNvSpPr>
          <p:nvPr/>
        </p:nvSpPr>
        <p:spPr bwMode="auto">
          <a:xfrm rot="10800000">
            <a:off x="8873731" y="5003186"/>
            <a:ext cx="2225799" cy="3474416"/>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3"/>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32" name="Freeform 7"/>
          <p:cNvSpPr>
            <a:spLocks/>
          </p:cNvSpPr>
          <p:nvPr/>
        </p:nvSpPr>
        <p:spPr bwMode="auto">
          <a:xfrm>
            <a:off x="13344599" y="5003186"/>
            <a:ext cx="2225799" cy="3474416"/>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4"/>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33" name="Freeform 7"/>
          <p:cNvSpPr>
            <a:spLocks/>
          </p:cNvSpPr>
          <p:nvPr/>
        </p:nvSpPr>
        <p:spPr bwMode="auto">
          <a:xfrm rot="5400000">
            <a:off x="11099534" y="7248255"/>
            <a:ext cx="2225798" cy="3474415"/>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5"/>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55" name="Text Placeholder 7"/>
          <p:cNvSpPr>
            <a:spLocks noGrp="1"/>
          </p:cNvSpPr>
          <p:nvPr>
            <p:ph type="body" sz="quarter" idx="20" hasCustomPrompt="1"/>
          </p:nvPr>
        </p:nvSpPr>
        <p:spPr>
          <a:xfrm>
            <a:off x="11689532" y="3847077"/>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57" name="Text Placeholder 7"/>
          <p:cNvSpPr>
            <a:spLocks noGrp="1"/>
          </p:cNvSpPr>
          <p:nvPr>
            <p:ph type="body" sz="quarter" idx="22" hasCustomPrompt="1"/>
          </p:nvPr>
        </p:nvSpPr>
        <p:spPr>
          <a:xfrm>
            <a:off x="9264110" y="6223341"/>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58" name="Text Placeholder 7"/>
          <p:cNvSpPr>
            <a:spLocks noGrp="1"/>
          </p:cNvSpPr>
          <p:nvPr>
            <p:ph type="body" sz="quarter" idx="23" hasCustomPrompt="1"/>
          </p:nvPr>
        </p:nvSpPr>
        <p:spPr>
          <a:xfrm>
            <a:off x="11689532" y="6223341"/>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accent1"/>
                </a:solidFill>
                <a:latin typeface="FontAwesome"/>
                <a:cs typeface="FontAwesome"/>
              </a:defRPr>
            </a:lvl1pPr>
          </a:lstStyle>
          <a:p>
            <a:pPr lvl="0"/>
            <a:r>
              <a:rPr lang="es-ES_tradnl" dirty="0" err="1" smtClean="0"/>
              <a:t>icon</a:t>
            </a:r>
            <a:endParaRPr lang="es-ES_tradnl" dirty="0" smtClean="0"/>
          </a:p>
        </p:txBody>
      </p:sp>
      <p:sp>
        <p:nvSpPr>
          <p:cNvPr id="59" name="Text Placeholder 7"/>
          <p:cNvSpPr>
            <a:spLocks noGrp="1"/>
          </p:cNvSpPr>
          <p:nvPr>
            <p:ph type="body" sz="quarter" idx="24" hasCustomPrompt="1"/>
          </p:nvPr>
        </p:nvSpPr>
        <p:spPr>
          <a:xfrm>
            <a:off x="14209813" y="6223341"/>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61" name="Text Placeholder 7"/>
          <p:cNvSpPr>
            <a:spLocks noGrp="1"/>
          </p:cNvSpPr>
          <p:nvPr>
            <p:ph type="body" sz="quarter" idx="26" hasCustomPrompt="1"/>
          </p:nvPr>
        </p:nvSpPr>
        <p:spPr>
          <a:xfrm>
            <a:off x="11689532" y="8671613"/>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63" name="Text Placeholder 7"/>
          <p:cNvSpPr>
            <a:spLocks noGrp="1"/>
          </p:cNvSpPr>
          <p:nvPr>
            <p:ph type="body" sz="quarter" idx="28" hasCustomPrompt="1"/>
          </p:nvPr>
        </p:nvSpPr>
        <p:spPr>
          <a:xfrm>
            <a:off x="1531573" y="4711173"/>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4" name="Text Placeholder 2"/>
          <p:cNvSpPr>
            <a:spLocks noGrp="1"/>
          </p:cNvSpPr>
          <p:nvPr>
            <p:ph type="body" sz="quarter" idx="29" hasCustomPrompt="1"/>
          </p:nvPr>
        </p:nvSpPr>
        <p:spPr>
          <a:xfrm>
            <a:off x="1531573" y="5440993"/>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66" name="Text Placeholder 7"/>
          <p:cNvSpPr>
            <a:spLocks noGrp="1"/>
          </p:cNvSpPr>
          <p:nvPr>
            <p:ph type="body" sz="quarter" idx="30" hasCustomPrompt="1"/>
          </p:nvPr>
        </p:nvSpPr>
        <p:spPr>
          <a:xfrm>
            <a:off x="1531573" y="7015429"/>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7" name="Text Placeholder 2"/>
          <p:cNvSpPr>
            <a:spLocks noGrp="1"/>
          </p:cNvSpPr>
          <p:nvPr>
            <p:ph type="body" sz="quarter" idx="31" hasCustomPrompt="1"/>
          </p:nvPr>
        </p:nvSpPr>
        <p:spPr>
          <a:xfrm>
            <a:off x="1531573" y="7745249"/>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70" name="Text Placeholder 7"/>
          <p:cNvSpPr>
            <a:spLocks noGrp="1"/>
          </p:cNvSpPr>
          <p:nvPr>
            <p:ph type="body" sz="quarter" idx="34" hasCustomPrompt="1"/>
          </p:nvPr>
        </p:nvSpPr>
        <p:spPr>
          <a:xfrm>
            <a:off x="16514067" y="4711173"/>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1" name="Text Placeholder 2"/>
          <p:cNvSpPr>
            <a:spLocks noGrp="1"/>
          </p:cNvSpPr>
          <p:nvPr>
            <p:ph type="body" sz="quarter" idx="35" hasCustomPrompt="1"/>
          </p:nvPr>
        </p:nvSpPr>
        <p:spPr>
          <a:xfrm>
            <a:off x="16514067" y="5440993"/>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72" name="Text Placeholder 7"/>
          <p:cNvSpPr>
            <a:spLocks noGrp="1"/>
          </p:cNvSpPr>
          <p:nvPr>
            <p:ph type="body" sz="quarter" idx="36" hasCustomPrompt="1"/>
          </p:nvPr>
        </p:nvSpPr>
        <p:spPr>
          <a:xfrm>
            <a:off x="16514067" y="7015429"/>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3" name="Text Placeholder 2"/>
          <p:cNvSpPr>
            <a:spLocks noGrp="1"/>
          </p:cNvSpPr>
          <p:nvPr>
            <p:ph type="body" sz="quarter" idx="37" hasCustomPrompt="1"/>
          </p:nvPr>
        </p:nvSpPr>
        <p:spPr>
          <a:xfrm>
            <a:off x="16514067" y="7745249"/>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34" name="Text Placeholder 2"/>
          <p:cNvSpPr>
            <a:spLocks noGrp="1"/>
          </p:cNvSpPr>
          <p:nvPr>
            <p:ph type="body" sz="quarter" idx="55" hasCustomPrompt="1"/>
          </p:nvPr>
        </p:nvSpPr>
        <p:spPr>
          <a:xfrm>
            <a:off x="1531574" y="11322496"/>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p>
        </p:txBody>
      </p:sp>
      <p:sp>
        <p:nvSpPr>
          <p:cNvPr id="35" name="Text Placeholder 7"/>
          <p:cNvSpPr>
            <a:spLocks noGrp="1"/>
          </p:cNvSpPr>
          <p:nvPr>
            <p:ph type="body" sz="quarter" idx="56" hasCustomPrompt="1"/>
          </p:nvPr>
        </p:nvSpPr>
        <p:spPr>
          <a:xfrm>
            <a:off x="1531573" y="10674425"/>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162187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300" fill="hold"/>
                                        <p:tgtEl>
                                          <p:spTgt spid="33"/>
                                        </p:tgtEl>
                                        <p:attrNameLst>
                                          <p:attrName>ppt_w</p:attrName>
                                        </p:attrNameLst>
                                      </p:cBhvr>
                                      <p:tavLst>
                                        <p:tav tm="0">
                                          <p:val>
                                            <p:fltVal val="0"/>
                                          </p:val>
                                        </p:tav>
                                        <p:tav tm="100000">
                                          <p:val>
                                            <p:strVal val="#ppt_w"/>
                                          </p:val>
                                        </p:tav>
                                      </p:tavLst>
                                    </p:anim>
                                    <p:anim calcmode="lin" valueType="num">
                                      <p:cBhvr>
                                        <p:cTn id="23" dur="300" fill="hold"/>
                                        <p:tgtEl>
                                          <p:spTgt spid="33"/>
                                        </p:tgtEl>
                                        <p:attrNameLst>
                                          <p:attrName>ppt_h</p:attrName>
                                        </p:attrNameLst>
                                      </p:cBhvr>
                                      <p:tavLst>
                                        <p:tav tm="0">
                                          <p:val>
                                            <p:fltVal val="0"/>
                                          </p:val>
                                        </p:tav>
                                        <p:tav tm="100000">
                                          <p:val>
                                            <p:strVal val="#ppt_h"/>
                                          </p:val>
                                        </p:tav>
                                      </p:tavLst>
                                    </p:anim>
                                    <p:animEffect transition="in" filter="fade">
                                      <p:cBhvr>
                                        <p:cTn id="24" dur="300"/>
                                        <p:tgtEl>
                                          <p:spTgt spid="33"/>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300" fill="hold"/>
                                        <p:tgtEl>
                                          <p:spTgt spid="31"/>
                                        </p:tgtEl>
                                        <p:attrNameLst>
                                          <p:attrName>ppt_w</p:attrName>
                                        </p:attrNameLst>
                                      </p:cBhvr>
                                      <p:tavLst>
                                        <p:tav tm="0">
                                          <p:val>
                                            <p:fltVal val="0"/>
                                          </p:val>
                                        </p:tav>
                                        <p:tav tm="100000">
                                          <p:val>
                                            <p:strVal val="#ppt_w"/>
                                          </p:val>
                                        </p:tav>
                                      </p:tavLst>
                                    </p:anim>
                                    <p:anim calcmode="lin" valueType="num">
                                      <p:cBhvr>
                                        <p:cTn id="29" dur="300" fill="hold"/>
                                        <p:tgtEl>
                                          <p:spTgt spid="31"/>
                                        </p:tgtEl>
                                        <p:attrNameLst>
                                          <p:attrName>ppt_h</p:attrName>
                                        </p:attrNameLst>
                                      </p:cBhvr>
                                      <p:tavLst>
                                        <p:tav tm="0">
                                          <p:val>
                                            <p:fltVal val="0"/>
                                          </p:val>
                                        </p:tav>
                                        <p:tav tm="100000">
                                          <p:val>
                                            <p:strVal val="#ppt_h"/>
                                          </p:val>
                                        </p:tav>
                                      </p:tavLst>
                                    </p:anim>
                                    <p:animEffect transition="in" filter="fade">
                                      <p:cBhvr>
                                        <p:cTn id="30" dur="300"/>
                                        <p:tgtEl>
                                          <p:spTgt spid="31"/>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300" fill="hold"/>
                                        <p:tgtEl>
                                          <p:spTgt spid="30"/>
                                        </p:tgtEl>
                                        <p:attrNameLst>
                                          <p:attrName>ppt_w</p:attrName>
                                        </p:attrNameLst>
                                      </p:cBhvr>
                                      <p:tavLst>
                                        <p:tav tm="0">
                                          <p:val>
                                            <p:fltVal val="0"/>
                                          </p:val>
                                        </p:tav>
                                        <p:tav tm="100000">
                                          <p:val>
                                            <p:strVal val="#ppt_w"/>
                                          </p:val>
                                        </p:tav>
                                      </p:tavLst>
                                    </p:anim>
                                    <p:anim calcmode="lin" valueType="num">
                                      <p:cBhvr>
                                        <p:cTn id="35" dur="300" fill="hold"/>
                                        <p:tgtEl>
                                          <p:spTgt spid="30"/>
                                        </p:tgtEl>
                                        <p:attrNameLst>
                                          <p:attrName>ppt_h</p:attrName>
                                        </p:attrNameLst>
                                      </p:cBhvr>
                                      <p:tavLst>
                                        <p:tav tm="0">
                                          <p:val>
                                            <p:fltVal val="0"/>
                                          </p:val>
                                        </p:tav>
                                        <p:tav tm="100000">
                                          <p:val>
                                            <p:strVal val="#ppt_h"/>
                                          </p:val>
                                        </p:tav>
                                      </p:tavLst>
                                    </p:anim>
                                    <p:animEffect transition="in" filter="fade">
                                      <p:cBhvr>
                                        <p:cTn id="36" dur="300"/>
                                        <p:tgtEl>
                                          <p:spTgt spid="30"/>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300" fill="hold"/>
                                        <p:tgtEl>
                                          <p:spTgt spid="32"/>
                                        </p:tgtEl>
                                        <p:attrNameLst>
                                          <p:attrName>ppt_w</p:attrName>
                                        </p:attrNameLst>
                                      </p:cBhvr>
                                      <p:tavLst>
                                        <p:tav tm="0">
                                          <p:val>
                                            <p:fltVal val="0"/>
                                          </p:val>
                                        </p:tav>
                                        <p:tav tm="100000">
                                          <p:val>
                                            <p:strVal val="#ppt_w"/>
                                          </p:val>
                                        </p:tav>
                                      </p:tavLst>
                                    </p:anim>
                                    <p:anim calcmode="lin" valueType="num">
                                      <p:cBhvr>
                                        <p:cTn id="41" dur="300" fill="hold"/>
                                        <p:tgtEl>
                                          <p:spTgt spid="32"/>
                                        </p:tgtEl>
                                        <p:attrNameLst>
                                          <p:attrName>ppt_h</p:attrName>
                                        </p:attrNameLst>
                                      </p:cBhvr>
                                      <p:tavLst>
                                        <p:tav tm="0">
                                          <p:val>
                                            <p:fltVal val="0"/>
                                          </p:val>
                                        </p:tav>
                                        <p:tav tm="100000">
                                          <p:val>
                                            <p:strVal val="#ppt_h"/>
                                          </p:val>
                                        </p:tav>
                                      </p:tavLst>
                                    </p:anim>
                                    <p:animEffect transition="in" filter="fade">
                                      <p:cBhvr>
                                        <p:cTn id="42" dur="300"/>
                                        <p:tgtEl>
                                          <p:spTgt spid="32"/>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55">
                                            <p:txEl>
                                              <p:pRg st="0" end="0"/>
                                            </p:txEl>
                                          </p:spTgt>
                                        </p:tgtEl>
                                        <p:attrNameLst>
                                          <p:attrName>style.visibility</p:attrName>
                                        </p:attrNameLst>
                                      </p:cBhvr>
                                      <p:to>
                                        <p:strVal val="visible"/>
                                      </p:to>
                                    </p:set>
                                    <p:anim calcmode="lin" valueType="num">
                                      <p:cBhvr>
                                        <p:cTn id="46"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55">
                                            <p:txEl>
                                              <p:pRg st="0" end="0"/>
                                            </p:txEl>
                                          </p:spTgt>
                                        </p:tgtEl>
                                      </p:cBhvr>
                                    </p:animEffect>
                                  </p:childTnLst>
                                </p:cTn>
                              </p:par>
                            </p:childTnLst>
                          </p:cTn>
                        </p:par>
                        <p:par>
                          <p:cTn id="49" fill="hold">
                            <p:stCondLst>
                              <p:cond delay="3000"/>
                            </p:stCondLst>
                            <p:childTnLst>
                              <p:par>
                                <p:cTn id="50" presetID="53" presetClass="entr" presetSubtype="16" fill="hold" grpId="0" nodeType="afterEffect">
                                  <p:stCondLst>
                                    <p:cond delay="0"/>
                                  </p:stCondLst>
                                  <p:childTnLst>
                                    <p:set>
                                      <p:cBhvr>
                                        <p:cTn id="51" dur="1" fill="hold">
                                          <p:stCondLst>
                                            <p:cond delay="0"/>
                                          </p:stCondLst>
                                        </p:cTn>
                                        <p:tgtEl>
                                          <p:spTgt spid="57">
                                            <p:txEl>
                                              <p:pRg st="0" end="0"/>
                                            </p:txEl>
                                          </p:spTgt>
                                        </p:tgtEl>
                                        <p:attrNameLst>
                                          <p:attrName>style.visibility</p:attrName>
                                        </p:attrNameLst>
                                      </p:cBhvr>
                                      <p:to>
                                        <p:strVal val="visible"/>
                                      </p:to>
                                    </p:set>
                                    <p:anim calcmode="lin" valueType="num">
                                      <p:cBhvr>
                                        <p:cTn id="52"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54" dur="500"/>
                                        <p:tgtEl>
                                          <p:spTgt spid="57">
                                            <p:txEl>
                                              <p:pRg st="0" end="0"/>
                                            </p:txEl>
                                          </p:spTgt>
                                        </p:tgtEl>
                                      </p:cBhvr>
                                    </p:animEffect>
                                  </p:childTnLst>
                                </p:cTn>
                              </p:par>
                            </p:childTnLst>
                          </p:cTn>
                        </p:par>
                        <p:par>
                          <p:cTn id="55" fill="hold">
                            <p:stCondLst>
                              <p:cond delay="3500"/>
                            </p:stCondLst>
                            <p:childTnLst>
                              <p:par>
                                <p:cTn id="56" presetID="53" presetClass="entr" presetSubtype="16" fill="hold" grpId="0" nodeType="afterEffect">
                                  <p:stCondLst>
                                    <p:cond delay="0"/>
                                  </p:stCondLst>
                                  <p:childTnLst>
                                    <p:set>
                                      <p:cBhvr>
                                        <p:cTn id="57" dur="1" fill="hold">
                                          <p:stCondLst>
                                            <p:cond delay="0"/>
                                          </p:stCondLst>
                                        </p:cTn>
                                        <p:tgtEl>
                                          <p:spTgt spid="58">
                                            <p:txEl>
                                              <p:pRg st="0" end="0"/>
                                            </p:txEl>
                                          </p:spTgt>
                                        </p:tgtEl>
                                        <p:attrNameLst>
                                          <p:attrName>style.visibility</p:attrName>
                                        </p:attrNameLst>
                                      </p:cBhvr>
                                      <p:to>
                                        <p:strVal val="visible"/>
                                      </p:to>
                                    </p:set>
                                    <p:anim calcmode="lin" valueType="num">
                                      <p:cBhvr>
                                        <p:cTn id="58" dur="5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59" dur="5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60" dur="500"/>
                                        <p:tgtEl>
                                          <p:spTgt spid="58">
                                            <p:txEl>
                                              <p:pRg st="0" end="0"/>
                                            </p:txEl>
                                          </p:spTgt>
                                        </p:tgtEl>
                                      </p:cBhvr>
                                    </p:animEffect>
                                  </p:childTnLst>
                                </p:cTn>
                              </p:par>
                            </p:childTnLst>
                          </p:cTn>
                        </p:par>
                        <p:par>
                          <p:cTn id="61" fill="hold">
                            <p:stCondLst>
                              <p:cond delay="4000"/>
                            </p:stCondLst>
                            <p:childTnLst>
                              <p:par>
                                <p:cTn id="62" presetID="53" presetClass="entr" presetSubtype="16" fill="hold" grpId="0" nodeType="afterEffect">
                                  <p:stCondLst>
                                    <p:cond delay="0"/>
                                  </p:stCondLst>
                                  <p:childTnLst>
                                    <p:set>
                                      <p:cBhvr>
                                        <p:cTn id="63" dur="1" fill="hold">
                                          <p:stCondLst>
                                            <p:cond delay="0"/>
                                          </p:stCondLst>
                                        </p:cTn>
                                        <p:tgtEl>
                                          <p:spTgt spid="59">
                                            <p:txEl>
                                              <p:pRg st="0" end="0"/>
                                            </p:txEl>
                                          </p:spTgt>
                                        </p:tgtEl>
                                        <p:attrNameLst>
                                          <p:attrName>style.visibility</p:attrName>
                                        </p:attrNameLst>
                                      </p:cBhvr>
                                      <p:to>
                                        <p:strVal val="visible"/>
                                      </p:to>
                                    </p:set>
                                    <p:anim calcmode="lin" valueType="num">
                                      <p:cBhvr>
                                        <p:cTn id="64" dur="5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59">
                                            <p:txEl>
                                              <p:pRg st="0" end="0"/>
                                            </p:txEl>
                                          </p:spTgt>
                                        </p:tgtEl>
                                      </p:cBhvr>
                                    </p:animEffect>
                                  </p:childTnLst>
                                </p:cTn>
                              </p:par>
                            </p:childTnLst>
                          </p:cTn>
                        </p:par>
                        <p:par>
                          <p:cTn id="67" fill="hold">
                            <p:stCondLst>
                              <p:cond delay="4500"/>
                            </p:stCondLst>
                            <p:childTnLst>
                              <p:par>
                                <p:cTn id="68" presetID="53" presetClass="entr" presetSubtype="16" fill="hold" grpId="0" nodeType="afterEffect">
                                  <p:stCondLst>
                                    <p:cond delay="0"/>
                                  </p:stCondLst>
                                  <p:childTnLst>
                                    <p:set>
                                      <p:cBhvr>
                                        <p:cTn id="69" dur="1" fill="hold">
                                          <p:stCondLst>
                                            <p:cond delay="0"/>
                                          </p:stCondLst>
                                        </p:cTn>
                                        <p:tgtEl>
                                          <p:spTgt spid="61">
                                            <p:txEl>
                                              <p:pRg st="0" end="0"/>
                                            </p:txEl>
                                          </p:spTgt>
                                        </p:tgtEl>
                                        <p:attrNameLst>
                                          <p:attrName>style.visibility</p:attrName>
                                        </p:attrNameLst>
                                      </p:cBhvr>
                                      <p:to>
                                        <p:strVal val="visible"/>
                                      </p:to>
                                    </p:set>
                                    <p:anim calcmode="lin" valueType="num">
                                      <p:cBhvr>
                                        <p:cTn id="70" dur="5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61">
                                            <p:txEl>
                                              <p:pRg st="0" end="0"/>
                                            </p:txEl>
                                          </p:spTgt>
                                        </p:tgtEl>
                                      </p:cBhvr>
                                    </p:animEffect>
                                  </p:childTnLst>
                                </p:cTn>
                              </p:par>
                            </p:childTnLst>
                          </p:cTn>
                        </p:par>
                        <p:par>
                          <p:cTn id="73" fill="hold">
                            <p:stCondLst>
                              <p:cond delay="5000"/>
                            </p:stCondLst>
                            <p:childTnLst>
                              <p:par>
                                <p:cTn id="74" presetID="53" presetClass="entr" presetSubtype="16" fill="hold" grpId="0" nodeType="afterEffect">
                                  <p:stCondLst>
                                    <p:cond delay="0"/>
                                  </p:stCondLst>
                                  <p:childTnLst>
                                    <p:set>
                                      <p:cBhvr>
                                        <p:cTn id="75" dur="1" fill="hold">
                                          <p:stCondLst>
                                            <p:cond delay="0"/>
                                          </p:stCondLst>
                                        </p:cTn>
                                        <p:tgtEl>
                                          <p:spTgt spid="63">
                                            <p:txEl>
                                              <p:pRg st="0" end="0"/>
                                            </p:txEl>
                                          </p:spTgt>
                                        </p:tgtEl>
                                        <p:attrNameLst>
                                          <p:attrName>style.visibility</p:attrName>
                                        </p:attrNameLst>
                                      </p:cBhvr>
                                      <p:to>
                                        <p:strVal val="visible"/>
                                      </p:to>
                                    </p:set>
                                    <p:anim calcmode="lin" valueType="num">
                                      <p:cBhvr>
                                        <p:cTn id="76" dur="3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77" dur="3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78" dur="300"/>
                                        <p:tgtEl>
                                          <p:spTgt spid="63">
                                            <p:txEl>
                                              <p:pRg st="0" end="0"/>
                                            </p:txEl>
                                          </p:spTgt>
                                        </p:tgtEl>
                                      </p:cBhvr>
                                    </p:animEffect>
                                  </p:childTnLst>
                                </p:cTn>
                              </p:par>
                            </p:childTnLst>
                          </p:cTn>
                        </p:par>
                        <p:par>
                          <p:cTn id="79" fill="hold">
                            <p:stCondLst>
                              <p:cond delay="5300"/>
                            </p:stCondLst>
                            <p:childTnLst>
                              <p:par>
                                <p:cTn id="80" presetID="53" presetClass="entr" presetSubtype="16" fill="hold" grpId="0" nodeType="afterEffect">
                                  <p:stCondLst>
                                    <p:cond delay="0"/>
                                  </p:stCondLst>
                                  <p:childTnLst>
                                    <p:set>
                                      <p:cBhvr>
                                        <p:cTn id="81" dur="1" fill="hold">
                                          <p:stCondLst>
                                            <p:cond delay="0"/>
                                          </p:stCondLst>
                                        </p:cTn>
                                        <p:tgtEl>
                                          <p:spTgt spid="64">
                                            <p:txEl>
                                              <p:pRg st="0" end="0"/>
                                            </p:txEl>
                                          </p:spTgt>
                                        </p:tgtEl>
                                        <p:attrNameLst>
                                          <p:attrName>style.visibility</p:attrName>
                                        </p:attrNameLst>
                                      </p:cBhvr>
                                      <p:to>
                                        <p:strVal val="visible"/>
                                      </p:to>
                                    </p:set>
                                    <p:anim calcmode="lin" valueType="num">
                                      <p:cBhvr>
                                        <p:cTn id="82" dur="3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83" dur="3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84" dur="300"/>
                                        <p:tgtEl>
                                          <p:spTgt spid="64">
                                            <p:txEl>
                                              <p:pRg st="0" end="0"/>
                                            </p:txEl>
                                          </p:spTgt>
                                        </p:tgtEl>
                                      </p:cBhvr>
                                    </p:animEffect>
                                  </p:childTnLst>
                                </p:cTn>
                              </p:par>
                            </p:childTnLst>
                          </p:cTn>
                        </p:par>
                        <p:par>
                          <p:cTn id="85" fill="hold">
                            <p:stCondLst>
                              <p:cond delay="5600"/>
                            </p:stCondLst>
                            <p:childTnLst>
                              <p:par>
                                <p:cTn id="86" presetID="53" presetClass="entr" presetSubtype="16" fill="hold" grpId="0" nodeType="afterEffect">
                                  <p:stCondLst>
                                    <p:cond delay="0"/>
                                  </p:stCondLst>
                                  <p:childTnLst>
                                    <p:set>
                                      <p:cBhvr>
                                        <p:cTn id="87" dur="1" fill="hold">
                                          <p:stCondLst>
                                            <p:cond delay="0"/>
                                          </p:stCondLst>
                                        </p:cTn>
                                        <p:tgtEl>
                                          <p:spTgt spid="66">
                                            <p:txEl>
                                              <p:pRg st="0" end="0"/>
                                            </p:txEl>
                                          </p:spTgt>
                                        </p:tgtEl>
                                        <p:attrNameLst>
                                          <p:attrName>style.visibility</p:attrName>
                                        </p:attrNameLst>
                                      </p:cBhvr>
                                      <p:to>
                                        <p:strVal val="visible"/>
                                      </p:to>
                                    </p:set>
                                    <p:anim calcmode="lin" valueType="num">
                                      <p:cBhvr>
                                        <p:cTn id="88" dur="3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89" dur="3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90" dur="300"/>
                                        <p:tgtEl>
                                          <p:spTgt spid="66">
                                            <p:txEl>
                                              <p:pRg st="0" end="0"/>
                                            </p:txEl>
                                          </p:spTgt>
                                        </p:tgtEl>
                                      </p:cBhvr>
                                    </p:animEffect>
                                  </p:childTnLst>
                                </p:cTn>
                              </p:par>
                            </p:childTnLst>
                          </p:cTn>
                        </p:par>
                        <p:par>
                          <p:cTn id="91" fill="hold">
                            <p:stCondLst>
                              <p:cond delay="5900"/>
                            </p:stCondLst>
                            <p:childTnLst>
                              <p:par>
                                <p:cTn id="92" presetID="53" presetClass="entr" presetSubtype="16" fill="hold" grpId="0" nodeType="afterEffect">
                                  <p:stCondLst>
                                    <p:cond delay="0"/>
                                  </p:stCondLst>
                                  <p:childTnLst>
                                    <p:set>
                                      <p:cBhvr>
                                        <p:cTn id="93" dur="1" fill="hold">
                                          <p:stCondLst>
                                            <p:cond delay="0"/>
                                          </p:stCondLst>
                                        </p:cTn>
                                        <p:tgtEl>
                                          <p:spTgt spid="67">
                                            <p:txEl>
                                              <p:pRg st="0" end="0"/>
                                            </p:txEl>
                                          </p:spTgt>
                                        </p:tgtEl>
                                        <p:attrNameLst>
                                          <p:attrName>style.visibility</p:attrName>
                                        </p:attrNameLst>
                                      </p:cBhvr>
                                      <p:to>
                                        <p:strVal val="visible"/>
                                      </p:to>
                                    </p:set>
                                    <p:anim calcmode="lin" valueType="num">
                                      <p:cBhvr>
                                        <p:cTn id="94" dur="3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95" dur="3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96" dur="300"/>
                                        <p:tgtEl>
                                          <p:spTgt spid="67">
                                            <p:txEl>
                                              <p:pRg st="0" end="0"/>
                                            </p:txEl>
                                          </p:spTgt>
                                        </p:tgtEl>
                                      </p:cBhvr>
                                    </p:animEffect>
                                  </p:childTnLst>
                                </p:cTn>
                              </p:par>
                            </p:childTnLst>
                          </p:cTn>
                        </p:par>
                        <p:par>
                          <p:cTn id="97" fill="hold">
                            <p:stCondLst>
                              <p:cond delay="6200"/>
                            </p:stCondLst>
                            <p:childTnLst>
                              <p:par>
                                <p:cTn id="98" presetID="53" presetClass="entr" presetSubtype="16" fill="hold" grpId="0" nodeType="afterEffect">
                                  <p:stCondLst>
                                    <p:cond delay="0"/>
                                  </p:stCondLst>
                                  <p:childTnLst>
                                    <p:set>
                                      <p:cBhvr>
                                        <p:cTn id="99" dur="1" fill="hold">
                                          <p:stCondLst>
                                            <p:cond delay="0"/>
                                          </p:stCondLst>
                                        </p:cTn>
                                        <p:tgtEl>
                                          <p:spTgt spid="70">
                                            <p:txEl>
                                              <p:pRg st="0" end="0"/>
                                            </p:txEl>
                                          </p:spTgt>
                                        </p:tgtEl>
                                        <p:attrNameLst>
                                          <p:attrName>style.visibility</p:attrName>
                                        </p:attrNameLst>
                                      </p:cBhvr>
                                      <p:to>
                                        <p:strVal val="visible"/>
                                      </p:to>
                                    </p:set>
                                    <p:anim calcmode="lin" valueType="num">
                                      <p:cBhvr>
                                        <p:cTn id="100" dur="3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01" dur="3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102" dur="300"/>
                                        <p:tgtEl>
                                          <p:spTgt spid="70">
                                            <p:txEl>
                                              <p:pRg st="0" end="0"/>
                                            </p:txEl>
                                          </p:spTgt>
                                        </p:tgtEl>
                                      </p:cBhvr>
                                    </p:animEffect>
                                  </p:childTnLst>
                                </p:cTn>
                              </p:par>
                            </p:childTnLst>
                          </p:cTn>
                        </p:par>
                        <p:par>
                          <p:cTn id="103" fill="hold">
                            <p:stCondLst>
                              <p:cond delay="6500"/>
                            </p:stCondLst>
                            <p:childTnLst>
                              <p:par>
                                <p:cTn id="104" presetID="53" presetClass="entr" presetSubtype="16" fill="hold" grpId="0" nodeType="afterEffect">
                                  <p:stCondLst>
                                    <p:cond delay="0"/>
                                  </p:stCondLst>
                                  <p:childTnLst>
                                    <p:set>
                                      <p:cBhvr>
                                        <p:cTn id="105" dur="1" fill="hold">
                                          <p:stCondLst>
                                            <p:cond delay="0"/>
                                          </p:stCondLst>
                                        </p:cTn>
                                        <p:tgtEl>
                                          <p:spTgt spid="71">
                                            <p:txEl>
                                              <p:pRg st="0" end="0"/>
                                            </p:txEl>
                                          </p:spTgt>
                                        </p:tgtEl>
                                        <p:attrNameLst>
                                          <p:attrName>style.visibility</p:attrName>
                                        </p:attrNameLst>
                                      </p:cBhvr>
                                      <p:to>
                                        <p:strVal val="visible"/>
                                      </p:to>
                                    </p:set>
                                    <p:anim calcmode="lin" valueType="num">
                                      <p:cBhvr>
                                        <p:cTn id="106"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107"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108" dur="300"/>
                                        <p:tgtEl>
                                          <p:spTgt spid="71">
                                            <p:txEl>
                                              <p:pRg st="0" end="0"/>
                                            </p:txEl>
                                          </p:spTgt>
                                        </p:tgtEl>
                                      </p:cBhvr>
                                    </p:animEffect>
                                  </p:childTnLst>
                                </p:cTn>
                              </p:par>
                            </p:childTnLst>
                          </p:cTn>
                        </p:par>
                        <p:par>
                          <p:cTn id="109" fill="hold">
                            <p:stCondLst>
                              <p:cond delay="6800"/>
                            </p:stCondLst>
                            <p:childTnLst>
                              <p:par>
                                <p:cTn id="110" presetID="53" presetClass="entr" presetSubtype="16" fill="hold" grpId="0" nodeType="afterEffect">
                                  <p:stCondLst>
                                    <p:cond delay="0"/>
                                  </p:stCondLst>
                                  <p:childTnLst>
                                    <p:set>
                                      <p:cBhvr>
                                        <p:cTn id="111" dur="1" fill="hold">
                                          <p:stCondLst>
                                            <p:cond delay="0"/>
                                          </p:stCondLst>
                                        </p:cTn>
                                        <p:tgtEl>
                                          <p:spTgt spid="72">
                                            <p:txEl>
                                              <p:pRg st="0" end="0"/>
                                            </p:txEl>
                                          </p:spTgt>
                                        </p:tgtEl>
                                        <p:attrNameLst>
                                          <p:attrName>style.visibility</p:attrName>
                                        </p:attrNameLst>
                                      </p:cBhvr>
                                      <p:to>
                                        <p:strVal val="visible"/>
                                      </p:to>
                                    </p:set>
                                    <p:anim calcmode="lin" valueType="num">
                                      <p:cBhvr>
                                        <p:cTn id="112" dur="3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13" dur="3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14" dur="300"/>
                                        <p:tgtEl>
                                          <p:spTgt spid="72">
                                            <p:txEl>
                                              <p:pRg st="0" end="0"/>
                                            </p:txEl>
                                          </p:spTgt>
                                        </p:tgtEl>
                                      </p:cBhvr>
                                    </p:animEffect>
                                  </p:childTnLst>
                                </p:cTn>
                              </p:par>
                            </p:childTnLst>
                          </p:cTn>
                        </p:par>
                        <p:par>
                          <p:cTn id="115" fill="hold">
                            <p:stCondLst>
                              <p:cond delay="7100"/>
                            </p:stCondLst>
                            <p:childTnLst>
                              <p:par>
                                <p:cTn id="116" presetID="53" presetClass="entr" presetSubtype="16" fill="hold" grpId="0" nodeType="afterEffect">
                                  <p:stCondLst>
                                    <p:cond delay="0"/>
                                  </p:stCondLst>
                                  <p:childTnLst>
                                    <p:set>
                                      <p:cBhvr>
                                        <p:cTn id="117" dur="1" fill="hold">
                                          <p:stCondLst>
                                            <p:cond delay="0"/>
                                          </p:stCondLst>
                                        </p:cTn>
                                        <p:tgtEl>
                                          <p:spTgt spid="73">
                                            <p:txEl>
                                              <p:pRg st="0" end="0"/>
                                            </p:txEl>
                                          </p:spTgt>
                                        </p:tgtEl>
                                        <p:attrNameLst>
                                          <p:attrName>style.visibility</p:attrName>
                                        </p:attrNameLst>
                                      </p:cBhvr>
                                      <p:to>
                                        <p:strVal val="visible"/>
                                      </p:to>
                                    </p:set>
                                    <p:anim calcmode="lin" valueType="num">
                                      <p:cBhvr>
                                        <p:cTn id="118" dur="3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119" dur="3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120" dur="300"/>
                                        <p:tgtEl>
                                          <p:spTgt spid="73">
                                            <p:txEl>
                                              <p:pRg st="0" end="0"/>
                                            </p:txEl>
                                          </p:spTgt>
                                        </p:tgtEl>
                                      </p:cBhvr>
                                    </p:animEffect>
                                  </p:childTnLst>
                                </p:cTn>
                              </p:par>
                              <p:par>
                                <p:cTn id="121" presetID="10" presetClass="entr" presetSubtype="0" fill="hold" grpId="0" nodeType="withEffect">
                                  <p:stCondLst>
                                    <p:cond delay="800"/>
                                  </p:stCondLst>
                                  <p:childTnLst>
                                    <p:set>
                                      <p:cBhvr>
                                        <p:cTn id="122" dur="1" fill="hold">
                                          <p:stCondLst>
                                            <p:cond delay="0"/>
                                          </p:stCondLst>
                                        </p:cTn>
                                        <p:tgtEl>
                                          <p:spTgt spid="34">
                                            <p:txEl>
                                              <p:pRg st="0" end="0"/>
                                            </p:txEl>
                                          </p:spTgt>
                                        </p:tgtEl>
                                        <p:attrNameLst>
                                          <p:attrName>style.visibility</p:attrName>
                                        </p:attrNameLst>
                                      </p:cBhvr>
                                      <p:to>
                                        <p:strVal val="visible"/>
                                      </p:to>
                                    </p:set>
                                    <p:animEffect transition="in" filter="fade">
                                      <p:cBhvr>
                                        <p:cTn id="123" dur="500"/>
                                        <p:tgtEl>
                                          <p:spTgt spid="34">
                                            <p:txEl>
                                              <p:pRg st="0" end="0"/>
                                            </p:txEl>
                                          </p:spTgt>
                                        </p:tgtEl>
                                      </p:cBhvr>
                                    </p:animEffect>
                                  </p:childTnLst>
                                </p:cTn>
                              </p:par>
                              <p:par>
                                <p:cTn id="124" presetID="42" presetClass="entr" presetSubtype="0" fill="hold" grpId="0" nodeType="withEffect">
                                  <p:stCondLst>
                                    <p:cond delay="200"/>
                                  </p:stCondLst>
                                  <p:childTnLst>
                                    <p:set>
                                      <p:cBhvr>
                                        <p:cTn id="125" dur="1" fill="hold">
                                          <p:stCondLst>
                                            <p:cond delay="0"/>
                                          </p:stCondLst>
                                        </p:cTn>
                                        <p:tgtEl>
                                          <p:spTgt spid="35">
                                            <p:txEl>
                                              <p:pRg st="0" end="0"/>
                                            </p:txEl>
                                          </p:spTgt>
                                        </p:tgtEl>
                                        <p:attrNameLst>
                                          <p:attrName>style.visibility</p:attrName>
                                        </p:attrNameLst>
                                      </p:cBhvr>
                                      <p:to>
                                        <p:strVal val="visible"/>
                                      </p:to>
                                    </p:set>
                                    <p:animEffect transition="in" filter="fade">
                                      <p:cBhvr>
                                        <p:cTn id="126" dur="500"/>
                                        <p:tgtEl>
                                          <p:spTgt spid="35">
                                            <p:txEl>
                                              <p:pRg st="0" end="0"/>
                                            </p:txEl>
                                          </p:spTgt>
                                        </p:tgtEl>
                                      </p:cBhvr>
                                    </p:animEffect>
                                    <p:anim calcmode="lin" valueType="num">
                                      <p:cBhvr>
                                        <p:cTn id="127"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28"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0" grpId="0" animBg="1"/>
      <p:bldP spid="31" grpId="0" animBg="1"/>
      <p:bldP spid="32" grpId="0" animBg="1"/>
      <p:bldP spid="33" grpId="0" animBg="1"/>
      <p:bldP spid="55" grpId="0"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animEffect transition="in" filter="fade">
                      <p:cBhvr>
                        <p:cTn dur="500"/>
                        <p:tgtEl>
                          <p:spTgt spid="55"/>
                        </p:tgtEl>
                      </p:cBhvr>
                    </p:animEffect>
                  </p:childTnLst>
                </p:cTn>
              </p:par>
            </p:tnLst>
          </p:tmpl>
        </p:tmplLst>
      </p:bldP>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58" grpId="0" build="p">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500" fill="hold"/>
                        <p:tgtEl>
                          <p:spTgt spid="58"/>
                        </p:tgtEl>
                        <p:attrNameLst>
                          <p:attrName>ppt_w</p:attrName>
                        </p:attrNameLst>
                      </p:cBhvr>
                      <p:tavLst>
                        <p:tav tm="0">
                          <p:val>
                            <p:fltVal val="0"/>
                          </p:val>
                        </p:tav>
                        <p:tav tm="100000">
                          <p:val>
                            <p:strVal val="#ppt_w"/>
                          </p:val>
                        </p:tav>
                      </p:tavLst>
                    </p:anim>
                    <p:anim calcmode="lin" valueType="num">
                      <p:cBhvr>
                        <p:cTn dur="500" fill="hold"/>
                        <p:tgtEl>
                          <p:spTgt spid="58"/>
                        </p:tgtEl>
                        <p:attrNameLst>
                          <p:attrName>ppt_h</p:attrName>
                        </p:attrNameLst>
                      </p:cBhvr>
                      <p:tavLst>
                        <p:tav tm="0">
                          <p:val>
                            <p:fltVal val="0"/>
                          </p:val>
                        </p:tav>
                        <p:tav tm="100000">
                          <p:val>
                            <p:strVal val="#ppt_h"/>
                          </p:val>
                        </p:tav>
                      </p:tavLst>
                    </p:anim>
                    <p:animEffect transition="in" filter="fade">
                      <p:cBhvr>
                        <p:cTn dur="500"/>
                        <p:tgtEl>
                          <p:spTgt spid="58"/>
                        </p:tgtEl>
                      </p:cBhvr>
                    </p:animEffect>
                  </p:childTnLst>
                </p:cTn>
              </p:par>
            </p:tnLst>
          </p:tmpl>
        </p:tmplLst>
      </p:bldP>
      <p:bldP spid="59" grpId="0" build="p">
        <p:tmplLst>
          <p:tmpl lvl="1">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500" fill="hold"/>
                        <p:tgtEl>
                          <p:spTgt spid="59"/>
                        </p:tgtEl>
                        <p:attrNameLst>
                          <p:attrName>ppt_w</p:attrName>
                        </p:attrNameLst>
                      </p:cBhvr>
                      <p:tavLst>
                        <p:tav tm="0">
                          <p:val>
                            <p:fltVal val="0"/>
                          </p:val>
                        </p:tav>
                        <p:tav tm="100000">
                          <p:val>
                            <p:strVal val="#ppt_w"/>
                          </p:val>
                        </p:tav>
                      </p:tavLst>
                    </p:anim>
                    <p:anim calcmode="lin" valueType="num">
                      <p:cBhvr>
                        <p:cTn dur="500" fill="hold"/>
                        <p:tgtEl>
                          <p:spTgt spid="59"/>
                        </p:tgtEl>
                        <p:attrNameLst>
                          <p:attrName>ppt_h</p:attrName>
                        </p:attrNameLst>
                      </p:cBhvr>
                      <p:tavLst>
                        <p:tav tm="0">
                          <p:val>
                            <p:fltVal val="0"/>
                          </p:val>
                        </p:tav>
                        <p:tav tm="100000">
                          <p:val>
                            <p:strVal val="#ppt_h"/>
                          </p:val>
                        </p:tav>
                      </p:tavLst>
                    </p:anim>
                    <p:animEffect transition="in" filter="fade">
                      <p:cBhvr>
                        <p:cTn dur="500"/>
                        <p:tgtEl>
                          <p:spTgt spid="59"/>
                        </p:tgtEl>
                      </p:cBhvr>
                    </p:animEffect>
                  </p:childTnLst>
                </p:cTn>
              </p:par>
            </p:tnLst>
          </p:tmpl>
        </p:tmplLst>
      </p:bldP>
      <p:bldP spid="61" grpId="0" build="p">
        <p:tmplLst>
          <p:tmpl lvl="1">
            <p:tnLst>
              <p:par>
                <p:cTn presetID="53" presetClass="entr" presetSubtype="16"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p:cTn dur="500" fill="hold"/>
                        <p:tgtEl>
                          <p:spTgt spid="61"/>
                        </p:tgtEl>
                        <p:attrNameLst>
                          <p:attrName>ppt_w</p:attrName>
                        </p:attrNameLst>
                      </p:cBhvr>
                      <p:tavLst>
                        <p:tav tm="0">
                          <p:val>
                            <p:fltVal val="0"/>
                          </p:val>
                        </p:tav>
                        <p:tav tm="100000">
                          <p:val>
                            <p:strVal val="#ppt_w"/>
                          </p:val>
                        </p:tav>
                      </p:tavLst>
                    </p:anim>
                    <p:anim calcmode="lin" valueType="num">
                      <p:cBhvr>
                        <p:cTn dur="500" fill="hold"/>
                        <p:tgtEl>
                          <p:spTgt spid="61"/>
                        </p:tgtEl>
                        <p:attrNameLst>
                          <p:attrName>ppt_h</p:attrName>
                        </p:attrNameLst>
                      </p:cBhvr>
                      <p:tavLst>
                        <p:tav tm="0">
                          <p:val>
                            <p:fltVal val="0"/>
                          </p:val>
                        </p:tav>
                        <p:tav tm="100000">
                          <p:val>
                            <p:strVal val="#ppt_h"/>
                          </p:val>
                        </p:tav>
                      </p:tavLst>
                    </p:anim>
                    <p:animEffect transition="in" filter="fade">
                      <p:cBhvr>
                        <p:cTn dur="500"/>
                        <p:tgtEl>
                          <p:spTgt spid="61"/>
                        </p:tgtEl>
                      </p:cBhvr>
                    </p:animEffect>
                  </p:childTnLst>
                </p:cTn>
              </p:par>
            </p:tnLst>
          </p:tmpl>
        </p:tmplLst>
      </p:bldP>
      <p:bldP spid="63" grpId="0" build="p">
        <p:tmplLst>
          <p:tmpl lvl="1">
            <p:tnLst>
              <p:par>
                <p:cTn presetID="53" presetClass="entr" presetSubtype="16"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p:cTn dur="300" fill="hold"/>
                        <p:tgtEl>
                          <p:spTgt spid="63"/>
                        </p:tgtEl>
                        <p:attrNameLst>
                          <p:attrName>ppt_w</p:attrName>
                        </p:attrNameLst>
                      </p:cBhvr>
                      <p:tavLst>
                        <p:tav tm="0">
                          <p:val>
                            <p:fltVal val="0"/>
                          </p:val>
                        </p:tav>
                        <p:tav tm="100000">
                          <p:val>
                            <p:strVal val="#ppt_w"/>
                          </p:val>
                        </p:tav>
                      </p:tavLst>
                    </p:anim>
                    <p:anim calcmode="lin" valueType="num">
                      <p:cBhvr>
                        <p:cTn dur="300" fill="hold"/>
                        <p:tgtEl>
                          <p:spTgt spid="63"/>
                        </p:tgtEl>
                        <p:attrNameLst>
                          <p:attrName>ppt_h</p:attrName>
                        </p:attrNameLst>
                      </p:cBhvr>
                      <p:tavLst>
                        <p:tav tm="0">
                          <p:val>
                            <p:fltVal val="0"/>
                          </p:val>
                        </p:tav>
                        <p:tav tm="100000">
                          <p:val>
                            <p:strVal val="#ppt_h"/>
                          </p:val>
                        </p:tav>
                      </p:tavLst>
                    </p:anim>
                    <p:animEffect transition="in" filter="fade">
                      <p:cBhvr>
                        <p:cTn dur="300"/>
                        <p:tgtEl>
                          <p:spTgt spid="63"/>
                        </p:tgtEl>
                      </p:cBhvr>
                    </p:animEffect>
                  </p:childTnLst>
                </p:cTn>
              </p:par>
            </p:tnLst>
          </p:tmpl>
        </p:tmplLst>
      </p:bldP>
      <p:bldP spid="64" grpId="0" build="p">
        <p:tmplLst>
          <p:tmpl lvl="1">
            <p:tnLst>
              <p:par>
                <p:cTn presetID="53" presetClass="entr" presetSubtype="16"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p:cTn dur="300" fill="hold"/>
                        <p:tgtEl>
                          <p:spTgt spid="64"/>
                        </p:tgtEl>
                        <p:attrNameLst>
                          <p:attrName>ppt_w</p:attrName>
                        </p:attrNameLst>
                      </p:cBhvr>
                      <p:tavLst>
                        <p:tav tm="0">
                          <p:val>
                            <p:fltVal val="0"/>
                          </p:val>
                        </p:tav>
                        <p:tav tm="100000">
                          <p:val>
                            <p:strVal val="#ppt_w"/>
                          </p:val>
                        </p:tav>
                      </p:tavLst>
                    </p:anim>
                    <p:anim calcmode="lin" valueType="num">
                      <p:cBhvr>
                        <p:cTn dur="300" fill="hold"/>
                        <p:tgtEl>
                          <p:spTgt spid="64"/>
                        </p:tgtEl>
                        <p:attrNameLst>
                          <p:attrName>ppt_h</p:attrName>
                        </p:attrNameLst>
                      </p:cBhvr>
                      <p:tavLst>
                        <p:tav tm="0">
                          <p:val>
                            <p:fltVal val="0"/>
                          </p:val>
                        </p:tav>
                        <p:tav tm="100000">
                          <p:val>
                            <p:strVal val="#ppt_h"/>
                          </p:val>
                        </p:tav>
                      </p:tavLst>
                    </p:anim>
                    <p:animEffect transition="in" filter="fade">
                      <p:cBhvr>
                        <p:cTn dur="300"/>
                        <p:tgtEl>
                          <p:spTgt spid="64"/>
                        </p:tgtEl>
                      </p:cBhvr>
                    </p:animEffect>
                  </p:childTnLst>
                </p:cTn>
              </p:par>
            </p:tnLst>
          </p:tmpl>
        </p:tmplLst>
      </p:bldP>
      <p:bldP spid="66" grpId="0" build="p">
        <p:tmplLst>
          <p:tmpl lvl="1">
            <p:tnLst>
              <p:par>
                <p:cTn presetID="53" presetClass="entr" presetSubtype="16"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p:cTn dur="300" fill="hold"/>
                        <p:tgtEl>
                          <p:spTgt spid="66"/>
                        </p:tgtEl>
                        <p:attrNameLst>
                          <p:attrName>ppt_w</p:attrName>
                        </p:attrNameLst>
                      </p:cBhvr>
                      <p:tavLst>
                        <p:tav tm="0">
                          <p:val>
                            <p:fltVal val="0"/>
                          </p:val>
                        </p:tav>
                        <p:tav tm="100000">
                          <p:val>
                            <p:strVal val="#ppt_w"/>
                          </p:val>
                        </p:tav>
                      </p:tavLst>
                    </p:anim>
                    <p:anim calcmode="lin" valueType="num">
                      <p:cBhvr>
                        <p:cTn dur="300" fill="hold"/>
                        <p:tgtEl>
                          <p:spTgt spid="66"/>
                        </p:tgtEl>
                        <p:attrNameLst>
                          <p:attrName>ppt_h</p:attrName>
                        </p:attrNameLst>
                      </p:cBhvr>
                      <p:tavLst>
                        <p:tav tm="0">
                          <p:val>
                            <p:fltVal val="0"/>
                          </p:val>
                        </p:tav>
                        <p:tav tm="100000">
                          <p:val>
                            <p:strVal val="#ppt_h"/>
                          </p:val>
                        </p:tav>
                      </p:tavLst>
                    </p:anim>
                    <p:animEffect transition="in" filter="fade">
                      <p:cBhvr>
                        <p:cTn dur="300"/>
                        <p:tgtEl>
                          <p:spTgt spid="66"/>
                        </p:tgtEl>
                      </p:cBhvr>
                    </p:animEffect>
                  </p:childTnLst>
                </p:cTn>
              </p:par>
            </p:tnLst>
          </p:tmpl>
        </p:tmplLst>
      </p:bldP>
      <p:bldP spid="67" grpId="0" build="p">
        <p:tmplLst>
          <p:tmpl lvl="1">
            <p:tnLst>
              <p:par>
                <p:cTn presetID="53" presetClass="entr" presetSubtype="16"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p:cTn dur="300" fill="hold"/>
                        <p:tgtEl>
                          <p:spTgt spid="67"/>
                        </p:tgtEl>
                        <p:attrNameLst>
                          <p:attrName>ppt_w</p:attrName>
                        </p:attrNameLst>
                      </p:cBhvr>
                      <p:tavLst>
                        <p:tav tm="0">
                          <p:val>
                            <p:fltVal val="0"/>
                          </p:val>
                        </p:tav>
                        <p:tav tm="100000">
                          <p:val>
                            <p:strVal val="#ppt_w"/>
                          </p:val>
                        </p:tav>
                      </p:tavLst>
                    </p:anim>
                    <p:anim calcmode="lin" valueType="num">
                      <p:cBhvr>
                        <p:cTn dur="300" fill="hold"/>
                        <p:tgtEl>
                          <p:spTgt spid="67"/>
                        </p:tgtEl>
                        <p:attrNameLst>
                          <p:attrName>ppt_h</p:attrName>
                        </p:attrNameLst>
                      </p:cBhvr>
                      <p:tavLst>
                        <p:tav tm="0">
                          <p:val>
                            <p:fltVal val="0"/>
                          </p:val>
                        </p:tav>
                        <p:tav tm="100000">
                          <p:val>
                            <p:strVal val="#ppt_h"/>
                          </p:val>
                        </p:tav>
                      </p:tavLst>
                    </p:anim>
                    <p:animEffect transition="in" filter="fade">
                      <p:cBhvr>
                        <p:cTn dur="300"/>
                        <p:tgtEl>
                          <p:spTgt spid="67"/>
                        </p:tgtEl>
                      </p:cBhvr>
                    </p:animEffect>
                  </p:childTnLst>
                </p:cTn>
              </p:par>
            </p:tnLst>
          </p:tmpl>
        </p:tmplLst>
      </p:bldP>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300" fill="hold"/>
                        <p:tgtEl>
                          <p:spTgt spid="70"/>
                        </p:tgtEl>
                        <p:attrNameLst>
                          <p:attrName>ppt_w</p:attrName>
                        </p:attrNameLst>
                      </p:cBhvr>
                      <p:tavLst>
                        <p:tav tm="0">
                          <p:val>
                            <p:fltVal val="0"/>
                          </p:val>
                        </p:tav>
                        <p:tav tm="100000">
                          <p:val>
                            <p:strVal val="#ppt_w"/>
                          </p:val>
                        </p:tav>
                      </p:tavLst>
                    </p:anim>
                    <p:anim calcmode="lin" valueType="num">
                      <p:cBhvr>
                        <p:cTn dur="300" fill="hold"/>
                        <p:tgtEl>
                          <p:spTgt spid="70"/>
                        </p:tgtEl>
                        <p:attrNameLst>
                          <p:attrName>ppt_h</p:attrName>
                        </p:attrNameLst>
                      </p:cBhvr>
                      <p:tavLst>
                        <p:tav tm="0">
                          <p:val>
                            <p:fltVal val="0"/>
                          </p:val>
                        </p:tav>
                        <p:tav tm="100000">
                          <p:val>
                            <p:strVal val="#ppt_h"/>
                          </p:val>
                        </p:tav>
                      </p:tavLst>
                    </p:anim>
                    <p:animEffect transition="in" filter="fade">
                      <p:cBhvr>
                        <p:cTn dur="300"/>
                        <p:tgtEl>
                          <p:spTgt spid="70"/>
                        </p:tgtEl>
                      </p:cBhvr>
                    </p:animEffect>
                  </p:childTnLst>
                </p:cTn>
              </p:par>
            </p:tnLst>
          </p:tmpl>
        </p:tmplLst>
      </p:bldP>
      <p:bldP spid="71" grpId="0" build="p">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300" fill="hold"/>
                        <p:tgtEl>
                          <p:spTgt spid="72"/>
                        </p:tgtEl>
                        <p:attrNameLst>
                          <p:attrName>ppt_w</p:attrName>
                        </p:attrNameLst>
                      </p:cBhvr>
                      <p:tavLst>
                        <p:tav tm="0">
                          <p:val>
                            <p:fltVal val="0"/>
                          </p:val>
                        </p:tav>
                        <p:tav tm="100000">
                          <p:val>
                            <p:strVal val="#ppt_w"/>
                          </p:val>
                        </p:tav>
                      </p:tavLst>
                    </p:anim>
                    <p:anim calcmode="lin" valueType="num">
                      <p:cBhvr>
                        <p:cTn dur="300" fill="hold"/>
                        <p:tgtEl>
                          <p:spTgt spid="72"/>
                        </p:tgtEl>
                        <p:attrNameLst>
                          <p:attrName>ppt_h</p:attrName>
                        </p:attrNameLst>
                      </p:cBhvr>
                      <p:tavLst>
                        <p:tav tm="0">
                          <p:val>
                            <p:fltVal val="0"/>
                          </p:val>
                        </p:tav>
                        <p:tav tm="100000">
                          <p:val>
                            <p:strVal val="#ppt_h"/>
                          </p:val>
                        </p:tav>
                      </p:tavLst>
                    </p:anim>
                    <p:animEffect transition="in" filter="fade">
                      <p:cBhvr>
                        <p:cTn dur="300"/>
                        <p:tgtEl>
                          <p:spTgt spid="72"/>
                        </p:tgtEl>
                      </p:cBhvr>
                    </p:animEffect>
                  </p:childTnLst>
                </p:cTn>
              </p:par>
            </p:tnLst>
          </p:tmpl>
        </p:tmplLst>
      </p:bldP>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300" fill="hold"/>
                        <p:tgtEl>
                          <p:spTgt spid="73"/>
                        </p:tgtEl>
                        <p:attrNameLst>
                          <p:attrName>ppt_w</p:attrName>
                        </p:attrNameLst>
                      </p:cBhvr>
                      <p:tavLst>
                        <p:tav tm="0">
                          <p:val>
                            <p:fltVal val="0"/>
                          </p:val>
                        </p:tav>
                        <p:tav tm="100000">
                          <p:val>
                            <p:strVal val="#ppt_w"/>
                          </p:val>
                        </p:tav>
                      </p:tavLst>
                    </p:anim>
                    <p:anim calcmode="lin" valueType="num">
                      <p:cBhvr>
                        <p:cTn dur="300" fill="hold"/>
                        <p:tgtEl>
                          <p:spTgt spid="73"/>
                        </p:tgtEl>
                        <p:attrNameLst>
                          <p:attrName>ppt_h</p:attrName>
                        </p:attrNameLst>
                      </p:cBhvr>
                      <p:tavLst>
                        <p:tav tm="0">
                          <p:val>
                            <p:fltVal val="0"/>
                          </p:val>
                        </p:tav>
                        <p:tav tm="100000">
                          <p:val>
                            <p:strVal val="#ppt_h"/>
                          </p:val>
                        </p:tav>
                      </p:tavLst>
                    </p:anim>
                    <p:animEffect transition="in" filter="fade">
                      <p:cBhvr>
                        <p:cTn dur="300"/>
                        <p:tgtEl>
                          <p:spTgt spid="73"/>
                        </p:tgtEl>
                      </p:cBhvr>
                    </p:animEffect>
                  </p:childTnLst>
                </p:cTn>
              </p:par>
            </p:tnLst>
          </p:tmpl>
        </p:tmplLst>
      </p:bldP>
      <p:bldP spid="34" grpId="0" build="p">
        <p:tmplLst>
          <p:tmpl lvl="1">
            <p:tnLst>
              <p:par>
                <p:cTn presetID="10" presetClass="entr" presetSubtype="0" fill="hold" nodeType="withEffect" nodePh="1">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Right bullets information">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Right</a:t>
            </a:r>
            <a:r>
              <a:rPr lang="es-ES_tradnl" dirty="0" smtClean="0"/>
              <a:t> </a:t>
            </a:r>
            <a:r>
              <a:rPr lang="es-ES_tradnl" dirty="0" err="1" smtClean="0"/>
              <a:t>bullets</a:t>
            </a:r>
            <a:r>
              <a:rPr lang="es-ES_tradnl" dirty="0" smtClean="0"/>
              <a:t> </a:t>
            </a:r>
            <a:r>
              <a:rPr lang="es-ES_tradnl" dirty="0" err="1" smtClean="0"/>
              <a:t>information</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6" name="Rounded Rectangle 35"/>
          <p:cNvSpPr/>
          <p:nvPr userDrawn="1"/>
        </p:nvSpPr>
        <p:spPr>
          <a:xfrm flipV="1">
            <a:off x="15793987" y="3689602"/>
            <a:ext cx="434382" cy="43432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7" name="Text Placeholder 7"/>
          <p:cNvSpPr>
            <a:spLocks noGrp="1"/>
          </p:cNvSpPr>
          <p:nvPr>
            <p:ph type="body" sz="quarter" idx="34" hasCustomPrompt="1"/>
          </p:nvPr>
        </p:nvSpPr>
        <p:spPr>
          <a:xfrm>
            <a:off x="16514067" y="3545633"/>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8" name="Text Placeholder 2"/>
          <p:cNvSpPr>
            <a:spLocks noGrp="1"/>
          </p:cNvSpPr>
          <p:nvPr>
            <p:ph type="body" sz="quarter" idx="35" hasCustomPrompt="1"/>
          </p:nvPr>
        </p:nvSpPr>
        <p:spPr>
          <a:xfrm>
            <a:off x="16514067" y="4275455"/>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39" name="Rounded Rectangle 38"/>
          <p:cNvSpPr/>
          <p:nvPr userDrawn="1"/>
        </p:nvSpPr>
        <p:spPr>
          <a:xfrm flipV="1">
            <a:off x="15793987" y="5919620"/>
            <a:ext cx="434382" cy="43432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0" name="Text Placeholder 7"/>
          <p:cNvSpPr>
            <a:spLocks noGrp="1"/>
          </p:cNvSpPr>
          <p:nvPr>
            <p:ph type="body" sz="quarter" idx="36" hasCustomPrompt="1"/>
          </p:nvPr>
        </p:nvSpPr>
        <p:spPr>
          <a:xfrm>
            <a:off x="16514067" y="5849889"/>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1" name="Text Placeholder 2"/>
          <p:cNvSpPr>
            <a:spLocks noGrp="1"/>
          </p:cNvSpPr>
          <p:nvPr>
            <p:ph type="body" sz="quarter" idx="37" hasCustomPrompt="1"/>
          </p:nvPr>
        </p:nvSpPr>
        <p:spPr>
          <a:xfrm>
            <a:off x="16514067" y="6579711"/>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42" name="Rounded Rectangle 41"/>
          <p:cNvSpPr/>
          <p:nvPr userDrawn="1"/>
        </p:nvSpPr>
        <p:spPr>
          <a:xfrm flipV="1">
            <a:off x="15793987" y="8226152"/>
            <a:ext cx="434382" cy="43432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3" name="Text Placeholder 7"/>
          <p:cNvSpPr>
            <a:spLocks noGrp="1"/>
          </p:cNvSpPr>
          <p:nvPr>
            <p:ph type="body" sz="quarter" idx="38" hasCustomPrompt="1"/>
          </p:nvPr>
        </p:nvSpPr>
        <p:spPr>
          <a:xfrm>
            <a:off x="16514067" y="8127591"/>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4" name="Text Placeholder 2"/>
          <p:cNvSpPr>
            <a:spLocks noGrp="1"/>
          </p:cNvSpPr>
          <p:nvPr>
            <p:ph type="body" sz="quarter" idx="39" hasCustomPrompt="1"/>
          </p:nvPr>
        </p:nvSpPr>
        <p:spPr>
          <a:xfrm>
            <a:off x="16514067" y="8857411"/>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45" name="Rounded Rectangle 44"/>
          <p:cNvSpPr/>
          <p:nvPr userDrawn="1"/>
        </p:nvSpPr>
        <p:spPr>
          <a:xfrm flipV="1">
            <a:off x="15793987" y="10386392"/>
            <a:ext cx="434382" cy="43432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6" name="Text Placeholder 7"/>
          <p:cNvSpPr>
            <a:spLocks noGrp="1"/>
          </p:cNvSpPr>
          <p:nvPr>
            <p:ph type="body" sz="quarter" idx="40" hasCustomPrompt="1"/>
          </p:nvPr>
        </p:nvSpPr>
        <p:spPr>
          <a:xfrm>
            <a:off x="16514067" y="10314385"/>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7" name="Text Placeholder 2"/>
          <p:cNvSpPr>
            <a:spLocks noGrp="1"/>
          </p:cNvSpPr>
          <p:nvPr>
            <p:ph type="body" sz="quarter" idx="41" hasCustomPrompt="1"/>
          </p:nvPr>
        </p:nvSpPr>
        <p:spPr>
          <a:xfrm>
            <a:off x="16514067" y="11044207"/>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Tree>
    <p:extLst>
      <p:ext uri="{BB962C8B-B14F-4D97-AF65-F5344CB8AC3E}">
        <p14:creationId xmlns:p14="http://schemas.microsoft.com/office/powerpoint/2010/main" val="66457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p:cTn id="22" dur="300" fill="hold"/>
                                        <p:tgtEl>
                                          <p:spTgt spid="36"/>
                                        </p:tgtEl>
                                        <p:attrNameLst>
                                          <p:attrName>ppt_w</p:attrName>
                                        </p:attrNameLst>
                                      </p:cBhvr>
                                      <p:tavLst>
                                        <p:tav tm="0">
                                          <p:val>
                                            <p:fltVal val="0"/>
                                          </p:val>
                                        </p:tav>
                                        <p:tav tm="100000">
                                          <p:val>
                                            <p:strVal val="#ppt_w"/>
                                          </p:val>
                                        </p:tav>
                                      </p:tavLst>
                                    </p:anim>
                                    <p:anim calcmode="lin" valueType="num">
                                      <p:cBhvr>
                                        <p:cTn id="23" dur="300" fill="hold"/>
                                        <p:tgtEl>
                                          <p:spTgt spid="36"/>
                                        </p:tgtEl>
                                        <p:attrNameLst>
                                          <p:attrName>ppt_h</p:attrName>
                                        </p:attrNameLst>
                                      </p:cBhvr>
                                      <p:tavLst>
                                        <p:tav tm="0">
                                          <p:val>
                                            <p:fltVal val="0"/>
                                          </p:val>
                                        </p:tav>
                                        <p:tav tm="100000">
                                          <p:val>
                                            <p:strVal val="#ppt_h"/>
                                          </p:val>
                                        </p:tav>
                                      </p:tavLst>
                                    </p:anim>
                                    <p:animEffect transition="in" filter="fade">
                                      <p:cBhvr>
                                        <p:cTn id="24" dur="300"/>
                                        <p:tgtEl>
                                          <p:spTgt spid="36"/>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37">
                                            <p:txEl>
                                              <p:pRg st="0" end="0"/>
                                            </p:txEl>
                                          </p:spTgt>
                                        </p:tgtEl>
                                        <p:attrNameLst>
                                          <p:attrName>style.visibility</p:attrName>
                                        </p:attrNameLst>
                                      </p:cBhvr>
                                      <p:to>
                                        <p:strVal val="visible"/>
                                      </p:to>
                                    </p:set>
                                    <p:anim calcmode="lin" valueType="num">
                                      <p:cBhvr>
                                        <p:cTn id="28"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29"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30" dur="300"/>
                                        <p:tgtEl>
                                          <p:spTgt spid="37">
                                            <p:txEl>
                                              <p:pRg st="0" end="0"/>
                                            </p:txEl>
                                          </p:spTgt>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38">
                                            <p:txEl>
                                              <p:pRg st="0" end="0"/>
                                            </p:txEl>
                                          </p:spTgt>
                                        </p:tgtEl>
                                        <p:attrNameLst>
                                          <p:attrName>style.visibility</p:attrName>
                                        </p:attrNameLst>
                                      </p:cBhvr>
                                      <p:to>
                                        <p:strVal val="visible"/>
                                      </p:to>
                                    </p:set>
                                    <p:anim calcmode="lin" valueType="num">
                                      <p:cBhvr>
                                        <p:cTn id="34" dur="3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38">
                                            <p:txEl>
                                              <p:pRg st="0" end="0"/>
                                            </p:txEl>
                                          </p:spTgt>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39"/>
                                        </p:tgtEl>
                                        <p:attrNameLst>
                                          <p:attrName>style.visibility</p:attrName>
                                        </p:attrNameLst>
                                      </p:cBhvr>
                                      <p:to>
                                        <p:strVal val="visible"/>
                                      </p:to>
                                    </p:set>
                                    <p:anim calcmode="lin" valueType="num">
                                      <p:cBhvr>
                                        <p:cTn id="40" dur="300" fill="hold"/>
                                        <p:tgtEl>
                                          <p:spTgt spid="39"/>
                                        </p:tgtEl>
                                        <p:attrNameLst>
                                          <p:attrName>ppt_w</p:attrName>
                                        </p:attrNameLst>
                                      </p:cBhvr>
                                      <p:tavLst>
                                        <p:tav tm="0">
                                          <p:val>
                                            <p:fltVal val="0"/>
                                          </p:val>
                                        </p:tav>
                                        <p:tav tm="100000">
                                          <p:val>
                                            <p:strVal val="#ppt_w"/>
                                          </p:val>
                                        </p:tav>
                                      </p:tavLst>
                                    </p:anim>
                                    <p:anim calcmode="lin" valueType="num">
                                      <p:cBhvr>
                                        <p:cTn id="41" dur="300" fill="hold"/>
                                        <p:tgtEl>
                                          <p:spTgt spid="39"/>
                                        </p:tgtEl>
                                        <p:attrNameLst>
                                          <p:attrName>ppt_h</p:attrName>
                                        </p:attrNameLst>
                                      </p:cBhvr>
                                      <p:tavLst>
                                        <p:tav tm="0">
                                          <p:val>
                                            <p:fltVal val="0"/>
                                          </p:val>
                                        </p:tav>
                                        <p:tav tm="100000">
                                          <p:val>
                                            <p:strVal val="#ppt_h"/>
                                          </p:val>
                                        </p:tav>
                                      </p:tavLst>
                                    </p:anim>
                                    <p:animEffect transition="in" filter="fade">
                                      <p:cBhvr>
                                        <p:cTn id="42" dur="300"/>
                                        <p:tgtEl>
                                          <p:spTgt spid="39"/>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40">
                                            <p:txEl>
                                              <p:pRg st="0" end="0"/>
                                            </p:txEl>
                                          </p:spTgt>
                                        </p:tgtEl>
                                        <p:attrNameLst>
                                          <p:attrName>style.visibility</p:attrName>
                                        </p:attrNameLst>
                                      </p:cBhvr>
                                      <p:to>
                                        <p:strVal val="visible"/>
                                      </p:to>
                                    </p:set>
                                    <p:anim calcmode="lin" valueType="num">
                                      <p:cBhvr>
                                        <p:cTn id="46"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47"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48" dur="300"/>
                                        <p:tgtEl>
                                          <p:spTgt spid="40">
                                            <p:txEl>
                                              <p:pRg st="0" end="0"/>
                                            </p:txEl>
                                          </p:spTgt>
                                        </p:tgtEl>
                                      </p:cBhvr>
                                    </p:animEffect>
                                  </p:childTnLst>
                                </p:cTn>
                              </p:par>
                            </p:childTnLst>
                          </p:cTn>
                        </p:par>
                        <p:par>
                          <p:cTn id="49" fill="hold">
                            <p:stCondLst>
                              <p:cond delay="2800"/>
                            </p:stCondLst>
                            <p:childTnLst>
                              <p:par>
                                <p:cTn id="50" presetID="53" presetClass="entr" presetSubtype="16" fill="hold" grpId="0" nodeType="afterEffect">
                                  <p:stCondLst>
                                    <p:cond delay="0"/>
                                  </p:stCondLst>
                                  <p:childTnLst>
                                    <p:set>
                                      <p:cBhvr>
                                        <p:cTn id="51" dur="1" fill="hold">
                                          <p:stCondLst>
                                            <p:cond delay="0"/>
                                          </p:stCondLst>
                                        </p:cTn>
                                        <p:tgtEl>
                                          <p:spTgt spid="41">
                                            <p:txEl>
                                              <p:pRg st="0" end="0"/>
                                            </p:txEl>
                                          </p:spTgt>
                                        </p:tgtEl>
                                        <p:attrNameLst>
                                          <p:attrName>style.visibility</p:attrName>
                                        </p:attrNameLst>
                                      </p:cBhvr>
                                      <p:to>
                                        <p:strVal val="visible"/>
                                      </p:to>
                                    </p:set>
                                    <p:anim calcmode="lin" valueType="num">
                                      <p:cBhvr>
                                        <p:cTn id="52"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41">
                                            <p:txEl>
                                              <p:pRg st="0" end="0"/>
                                            </p:txEl>
                                          </p:spTgt>
                                        </p:tgtEl>
                                      </p:cBhvr>
                                    </p:animEffect>
                                  </p:childTnLst>
                                </p:cTn>
                              </p:par>
                            </p:childTnLst>
                          </p:cTn>
                        </p:par>
                        <p:par>
                          <p:cTn id="55" fill="hold">
                            <p:stCondLst>
                              <p:cond delay="3100"/>
                            </p:stCondLst>
                            <p:childTnLst>
                              <p:par>
                                <p:cTn id="56" presetID="53" presetClass="entr" presetSubtype="16" fill="hold" grpId="0" nodeType="afterEffect">
                                  <p:stCondLst>
                                    <p:cond delay="0"/>
                                  </p:stCondLst>
                                  <p:childTnLst>
                                    <p:set>
                                      <p:cBhvr>
                                        <p:cTn id="57" dur="1" fill="hold">
                                          <p:stCondLst>
                                            <p:cond delay="0"/>
                                          </p:stCondLst>
                                        </p:cTn>
                                        <p:tgtEl>
                                          <p:spTgt spid="42"/>
                                        </p:tgtEl>
                                        <p:attrNameLst>
                                          <p:attrName>style.visibility</p:attrName>
                                        </p:attrNameLst>
                                      </p:cBhvr>
                                      <p:to>
                                        <p:strVal val="visible"/>
                                      </p:to>
                                    </p:set>
                                    <p:anim calcmode="lin" valueType="num">
                                      <p:cBhvr>
                                        <p:cTn id="58" dur="300" fill="hold"/>
                                        <p:tgtEl>
                                          <p:spTgt spid="42"/>
                                        </p:tgtEl>
                                        <p:attrNameLst>
                                          <p:attrName>ppt_w</p:attrName>
                                        </p:attrNameLst>
                                      </p:cBhvr>
                                      <p:tavLst>
                                        <p:tav tm="0">
                                          <p:val>
                                            <p:fltVal val="0"/>
                                          </p:val>
                                        </p:tav>
                                        <p:tav tm="100000">
                                          <p:val>
                                            <p:strVal val="#ppt_w"/>
                                          </p:val>
                                        </p:tav>
                                      </p:tavLst>
                                    </p:anim>
                                    <p:anim calcmode="lin" valueType="num">
                                      <p:cBhvr>
                                        <p:cTn id="59" dur="300" fill="hold"/>
                                        <p:tgtEl>
                                          <p:spTgt spid="42"/>
                                        </p:tgtEl>
                                        <p:attrNameLst>
                                          <p:attrName>ppt_h</p:attrName>
                                        </p:attrNameLst>
                                      </p:cBhvr>
                                      <p:tavLst>
                                        <p:tav tm="0">
                                          <p:val>
                                            <p:fltVal val="0"/>
                                          </p:val>
                                        </p:tav>
                                        <p:tav tm="100000">
                                          <p:val>
                                            <p:strVal val="#ppt_h"/>
                                          </p:val>
                                        </p:tav>
                                      </p:tavLst>
                                    </p:anim>
                                    <p:animEffect transition="in" filter="fade">
                                      <p:cBhvr>
                                        <p:cTn id="60" dur="300"/>
                                        <p:tgtEl>
                                          <p:spTgt spid="42"/>
                                        </p:tgtEl>
                                      </p:cBhvr>
                                    </p:animEffect>
                                  </p:childTnLst>
                                </p:cTn>
                              </p:par>
                            </p:childTnLst>
                          </p:cTn>
                        </p:par>
                        <p:par>
                          <p:cTn id="61" fill="hold">
                            <p:stCondLst>
                              <p:cond delay="3400"/>
                            </p:stCondLst>
                            <p:childTnLst>
                              <p:par>
                                <p:cTn id="62" presetID="53" presetClass="entr" presetSubtype="16" fill="hold" grpId="0" nodeType="afterEffect">
                                  <p:stCondLst>
                                    <p:cond delay="0"/>
                                  </p:stCondLst>
                                  <p:childTnLst>
                                    <p:set>
                                      <p:cBhvr>
                                        <p:cTn id="63" dur="1" fill="hold">
                                          <p:stCondLst>
                                            <p:cond delay="0"/>
                                          </p:stCondLst>
                                        </p:cTn>
                                        <p:tgtEl>
                                          <p:spTgt spid="43">
                                            <p:txEl>
                                              <p:pRg st="0" end="0"/>
                                            </p:txEl>
                                          </p:spTgt>
                                        </p:tgtEl>
                                        <p:attrNameLst>
                                          <p:attrName>style.visibility</p:attrName>
                                        </p:attrNameLst>
                                      </p:cBhvr>
                                      <p:to>
                                        <p:strVal val="visible"/>
                                      </p:to>
                                    </p:set>
                                    <p:anim calcmode="lin" valueType="num">
                                      <p:cBhvr>
                                        <p:cTn id="64"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43">
                                            <p:txEl>
                                              <p:pRg st="0" end="0"/>
                                            </p:txEl>
                                          </p:spTgt>
                                        </p:tgtEl>
                                      </p:cBhvr>
                                    </p:animEffect>
                                  </p:childTnLst>
                                </p:cTn>
                              </p:par>
                            </p:childTnLst>
                          </p:cTn>
                        </p:par>
                        <p:par>
                          <p:cTn id="67" fill="hold">
                            <p:stCondLst>
                              <p:cond delay="3700"/>
                            </p:stCondLst>
                            <p:childTnLst>
                              <p:par>
                                <p:cTn id="68" presetID="53" presetClass="entr" presetSubtype="16" fill="hold" grpId="0" nodeType="afterEffect">
                                  <p:stCondLst>
                                    <p:cond delay="0"/>
                                  </p:stCondLst>
                                  <p:childTnLst>
                                    <p:set>
                                      <p:cBhvr>
                                        <p:cTn id="69" dur="1" fill="hold">
                                          <p:stCondLst>
                                            <p:cond delay="0"/>
                                          </p:stCondLst>
                                        </p:cTn>
                                        <p:tgtEl>
                                          <p:spTgt spid="44">
                                            <p:txEl>
                                              <p:pRg st="0" end="0"/>
                                            </p:txEl>
                                          </p:spTgt>
                                        </p:tgtEl>
                                        <p:attrNameLst>
                                          <p:attrName>style.visibility</p:attrName>
                                        </p:attrNameLst>
                                      </p:cBhvr>
                                      <p:to>
                                        <p:strVal val="visible"/>
                                      </p:to>
                                    </p:set>
                                    <p:anim calcmode="lin" valueType="num">
                                      <p:cBhvr>
                                        <p:cTn id="70"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71"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72" dur="300"/>
                                        <p:tgtEl>
                                          <p:spTgt spid="44">
                                            <p:txEl>
                                              <p:pRg st="0" end="0"/>
                                            </p:txEl>
                                          </p:spTgt>
                                        </p:tgtEl>
                                      </p:cBhvr>
                                    </p:animEffect>
                                  </p:childTnLst>
                                </p:cTn>
                              </p:par>
                            </p:childTnLst>
                          </p:cTn>
                        </p:par>
                        <p:par>
                          <p:cTn id="73" fill="hold">
                            <p:stCondLst>
                              <p:cond delay="4000"/>
                            </p:stCondLst>
                            <p:childTnLst>
                              <p:par>
                                <p:cTn id="74" presetID="53" presetClass="entr" presetSubtype="16" fill="hold" grpId="0" nodeType="afterEffect">
                                  <p:stCondLst>
                                    <p:cond delay="0"/>
                                  </p:stCondLst>
                                  <p:childTnLst>
                                    <p:set>
                                      <p:cBhvr>
                                        <p:cTn id="75" dur="1" fill="hold">
                                          <p:stCondLst>
                                            <p:cond delay="0"/>
                                          </p:stCondLst>
                                        </p:cTn>
                                        <p:tgtEl>
                                          <p:spTgt spid="45"/>
                                        </p:tgtEl>
                                        <p:attrNameLst>
                                          <p:attrName>style.visibility</p:attrName>
                                        </p:attrNameLst>
                                      </p:cBhvr>
                                      <p:to>
                                        <p:strVal val="visible"/>
                                      </p:to>
                                    </p:set>
                                    <p:anim calcmode="lin" valueType="num">
                                      <p:cBhvr>
                                        <p:cTn id="76" dur="300" fill="hold"/>
                                        <p:tgtEl>
                                          <p:spTgt spid="45"/>
                                        </p:tgtEl>
                                        <p:attrNameLst>
                                          <p:attrName>ppt_w</p:attrName>
                                        </p:attrNameLst>
                                      </p:cBhvr>
                                      <p:tavLst>
                                        <p:tav tm="0">
                                          <p:val>
                                            <p:fltVal val="0"/>
                                          </p:val>
                                        </p:tav>
                                        <p:tav tm="100000">
                                          <p:val>
                                            <p:strVal val="#ppt_w"/>
                                          </p:val>
                                        </p:tav>
                                      </p:tavLst>
                                    </p:anim>
                                    <p:anim calcmode="lin" valueType="num">
                                      <p:cBhvr>
                                        <p:cTn id="77" dur="300" fill="hold"/>
                                        <p:tgtEl>
                                          <p:spTgt spid="45"/>
                                        </p:tgtEl>
                                        <p:attrNameLst>
                                          <p:attrName>ppt_h</p:attrName>
                                        </p:attrNameLst>
                                      </p:cBhvr>
                                      <p:tavLst>
                                        <p:tav tm="0">
                                          <p:val>
                                            <p:fltVal val="0"/>
                                          </p:val>
                                        </p:tav>
                                        <p:tav tm="100000">
                                          <p:val>
                                            <p:strVal val="#ppt_h"/>
                                          </p:val>
                                        </p:tav>
                                      </p:tavLst>
                                    </p:anim>
                                    <p:animEffect transition="in" filter="fade">
                                      <p:cBhvr>
                                        <p:cTn id="78" dur="300"/>
                                        <p:tgtEl>
                                          <p:spTgt spid="45"/>
                                        </p:tgtEl>
                                      </p:cBhvr>
                                    </p:animEffect>
                                  </p:childTnLst>
                                </p:cTn>
                              </p:par>
                            </p:childTnLst>
                          </p:cTn>
                        </p:par>
                        <p:par>
                          <p:cTn id="79" fill="hold">
                            <p:stCondLst>
                              <p:cond delay="4300"/>
                            </p:stCondLst>
                            <p:childTnLst>
                              <p:par>
                                <p:cTn id="80" presetID="53" presetClass="entr" presetSubtype="16" fill="hold" grpId="0" nodeType="afterEffect">
                                  <p:stCondLst>
                                    <p:cond delay="0"/>
                                  </p:stCondLst>
                                  <p:childTnLst>
                                    <p:set>
                                      <p:cBhvr>
                                        <p:cTn id="81" dur="1" fill="hold">
                                          <p:stCondLst>
                                            <p:cond delay="0"/>
                                          </p:stCondLst>
                                        </p:cTn>
                                        <p:tgtEl>
                                          <p:spTgt spid="46">
                                            <p:txEl>
                                              <p:pRg st="0" end="0"/>
                                            </p:txEl>
                                          </p:spTgt>
                                        </p:tgtEl>
                                        <p:attrNameLst>
                                          <p:attrName>style.visibility</p:attrName>
                                        </p:attrNameLst>
                                      </p:cBhvr>
                                      <p:to>
                                        <p:strVal val="visible"/>
                                      </p:to>
                                    </p:set>
                                    <p:anim calcmode="lin" valueType="num">
                                      <p:cBhvr>
                                        <p:cTn id="82" dur="3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83" dur="3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84" dur="300"/>
                                        <p:tgtEl>
                                          <p:spTgt spid="46">
                                            <p:txEl>
                                              <p:pRg st="0" end="0"/>
                                            </p:txEl>
                                          </p:spTgt>
                                        </p:tgtEl>
                                      </p:cBhvr>
                                    </p:animEffect>
                                  </p:childTnLst>
                                </p:cTn>
                              </p:par>
                            </p:childTnLst>
                          </p:cTn>
                        </p:par>
                        <p:par>
                          <p:cTn id="85" fill="hold">
                            <p:stCondLst>
                              <p:cond delay="4600"/>
                            </p:stCondLst>
                            <p:childTnLst>
                              <p:par>
                                <p:cTn id="86" presetID="53" presetClass="entr" presetSubtype="16" fill="hold" grpId="0" nodeType="afterEffect">
                                  <p:stCondLst>
                                    <p:cond delay="0"/>
                                  </p:stCondLst>
                                  <p:childTnLst>
                                    <p:set>
                                      <p:cBhvr>
                                        <p:cTn id="87" dur="1" fill="hold">
                                          <p:stCondLst>
                                            <p:cond delay="0"/>
                                          </p:stCondLst>
                                        </p:cTn>
                                        <p:tgtEl>
                                          <p:spTgt spid="47">
                                            <p:txEl>
                                              <p:pRg st="0" end="0"/>
                                            </p:txEl>
                                          </p:spTgt>
                                        </p:tgtEl>
                                        <p:attrNameLst>
                                          <p:attrName>style.visibility</p:attrName>
                                        </p:attrNameLst>
                                      </p:cBhvr>
                                      <p:to>
                                        <p:strVal val="visible"/>
                                      </p:to>
                                    </p:set>
                                    <p:anim calcmode="lin" valueType="num">
                                      <p:cBhvr>
                                        <p:cTn id="88" dur="3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89" dur="3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90" dur="300"/>
                                        <p:tgtEl>
                                          <p:spTgt spid="4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6" grpId="0" animBg="1"/>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8" grpId="0" build="p">
        <p:tmplLst>
          <p:tmpl lvl="1">
            <p:tnLst>
              <p:par>
                <p:cTn presetID="53" presetClass="entr" presetSubtype="16"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p:cTn dur="300" fill="hold"/>
                        <p:tgtEl>
                          <p:spTgt spid="38"/>
                        </p:tgtEl>
                        <p:attrNameLst>
                          <p:attrName>ppt_w</p:attrName>
                        </p:attrNameLst>
                      </p:cBhvr>
                      <p:tavLst>
                        <p:tav tm="0">
                          <p:val>
                            <p:fltVal val="0"/>
                          </p:val>
                        </p:tav>
                        <p:tav tm="100000">
                          <p:val>
                            <p:strVal val="#ppt_w"/>
                          </p:val>
                        </p:tav>
                      </p:tavLst>
                    </p:anim>
                    <p:anim calcmode="lin" valueType="num">
                      <p:cBhvr>
                        <p:cTn dur="300" fill="hold"/>
                        <p:tgtEl>
                          <p:spTgt spid="38"/>
                        </p:tgtEl>
                        <p:attrNameLst>
                          <p:attrName>ppt_h</p:attrName>
                        </p:attrNameLst>
                      </p:cBhvr>
                      <p:tavLst>
                        <p:tav tm="0">
                          <p:val>
                            <p:fltVal val="0"/>
                          </p:val>
                        </p:tav>
                        <p:tav tm="100000">
                          <p:val>
                            <p:strVal val="#ppt_h"/>
                          </p:val>
                        </p:tav>
                      </p:tavLst>
                    </p:anim>
                    <p:animEffect transition="in" filter="fade">
                      <p:cBhvr>
                        <p:cTn dur="300"/>
                        <p:tgtEl>
                          <p:spTgt spid="38"/>
                        </p:tgtEl>
                      </p:cBhvr>
                    </p:animEffect>
                  </p:childTnLst>
                </p:cTn>
              </p:par>
            </p:tnLst>
          </p:tmpl>
        </p:tmplLst>
      </p:bldP>
      <p:bldP spid="39" grpId="0" animBg="1"/>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animBg="1"/>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animEffect transition="in" filter="fade">
                      <p:cBhvr>
                        <p:cTn dur="300"/>
                        <p:tgtEl>
                          <p:spTgt spid="43"/>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45" grpId="0" animBg="1"/>
      <p:bldP spid="46" grpId="0" build="p">
        <p:tmplLst>
          <p:tmpl lvl="1">
            <p:tnLst>
              <p:par>
                <p:cTn presetID="53" presetClass="entr" presetSubtype="16"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300" fill="hold"/>
                        <p:tgtEl>
                          <p:spTgt spid="46"/>
                        </p:tgtEl>
                        <p:attrNameLst>
                          <p:attrName>ppt_w</p:attrName>
                        </p:attrNameLst>
                      </p:cBhvr>
                      <p:tavLst>
                        <p:tav tm="0">
                          <p:val>
                            <p:fltVal val="0"/>
                          </p:val>
                        </p:tav>
                        <p:tav tm="100000">
                          <p:val>
                            <p:strVal val="#ppt_w"/>
                          </p:val>
                        </p:tav>
                      </p:tavLst>
                    </p:anim>
                    <p:anim calcmode="lin" valueType="num">
                      <p:cBhvr>
                        <p:cTn dur="300" fill="hold"/>
                        <p:tgtEl>
                          <p:spTgt spid="46"/>
                        </p:tgtEl>
                        <p:attrNameLst>
                          <p:attrName>ppt_h</p:attrName>
                        </p:attrNameLst>
                      </p:cBhvr>
                      <p:tavLst>
                        <p:tav tm="0">
                          <p:val>
                            <p:fltVal val="0"/>
                          </p:val>
                        </p:tav>
                        <p:tav tm="100000">
                          <p:val>
                            <p:strVal val="#ppt_h"/>
                          </p:val>
                        </p:tav>
                      </p:tavLst>
                    </p:anim>
                    <p:animEffect transition="in" filter="fade">
                      <p:cBhvr>
                        <p:cTn dur="300"/>
                        <p:tgtEl>
                          <p:spTgt spid="46"/>
                        </p:tgtEl>
                      </p:cBhvr>
                    </p:animEffect>
                  </p:childTnLst>
                </p:cTn>
              </p:par>
            </p:tnLst>
          </p:tmpl>
        </p:tmplLst>
      </p:bldP>
      <p:bldP spid="47" grpId="0" build="p">
        <p:tmplLst>
          <p:tmpl lvl="1">
            <p:tnLst>
              <p:par>
                <p:cTn presetID="53" presetClass="entr" presetSubtype="16"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300" fill="hold"/>
                        <p:tgtEl>
                          <p:spTgt spid="47"/>
                        </p:tgtEl>
                        <p:attrNameLst>
                          <p:attrName>ppt_w</p:attrName>
                        </p:attrNameLst>
                      </p:cBhvr>
                      <p:tavLst>
                        <p:tav tm="0">
                          <p:val>
                            <p:fltVal val="0"/>
                          </p:val>
                        </p:tav>
                        <p:tav tm="100000">
                          <p:val>
                            <p:strVal val="#ppt_w"/>
                          </p:val>
                        </p:tav>
                      </p:tavLst>
                    </p:anim>
                    <p:anim calcmode="lin" valueType="num">
                      <p:cBhvr>
                        <p:cTn dur="300" fill="hold"/>
                        <p:tgtEl>
                          <p:spTgt spid="47"/>
                        </p:tgtEl>
                        <p:attrNameLst>
                          <p:attrName>ppt_h</p:attrName>
                        </p:attrNameLst>
                      </p:cBhvr>
                      <p:tavLst>
                        <p:tav tm="0">
                          <p:val>
                            <p:fltVal val="0"/>
                          </p:val>
                        </p:tav>
                        <p:tav tm="100000">
                          <p:val>
                            <p:strVal val="#ppt_h"/>
                          </p:val>
                        </p:tav>
                      </p:tavLst>
                    </p:anim>
                    <p:animEffect transition="in" filter="fade">
                      <p:cBhvr>
                        <p:cTn dur="300"/>
                        <p:tgtEl>
                          <p:spTgt spid="47"/>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Right text information">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Right</a:t>
            </a:r>
            <a:r>
              <a:rPr lang="es-ES_tradnl" dirty="0" smtClean="0"/>
              <a:t> </a:t>
            </a:r>
            <a:r>
              <a:rPr lang="es-ES_tradnl" dirty="0" err="1" smtClean="0"/>
              <a:t>text</a:t>
            </a:r>
            <a:r>
              <a:rPr lang="es-ES_tradnl" dirty="0" smtClean="0"/>
              <a:t> </a:t>
            </a:r>
            <a:r>
              <a:rPr lang="es-ES_tradnl" dirty="0" err="1" smtClean="0"/>
              <a:t>information</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55" name="Text Placeholder 2"/>
          <p:cNvSpPr>
            <a:spLocks noGrp="1"/>
          </p:cNvSpPr>
          <p:nvPr>
            <p:ph type="body" sz="quarter" idx="55" hasCustomPrompt="1"/>
          </p:nvPr>
        </p:nvSpPr>
        <p:spPr>
          <a:xfrm>
            <a:off x="14316943" y="5956262"/>
            <a:ext cx="8583520" cy="4070092"/>
          </a:xfrm>
          <a:prstGeom prst="rect">
            <a:avLst/>
          </a:prstGeom>
        </p:spPr>
        <p:txBody>
          <a:bodyPr vert="horz" lIns="243756" tIns="121879" rIns="243756" bIns="121879"/>
          <a:lstStyle>
            <a:lvl1pPr marL="0" indent="0" algn="l">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p>
        </p:txBody>
      </p:sp>
      <p:sp>
        <p:nvSpPr>
          <p:cNvPr id="56" name="Text Placeholder 7"/>
          <p:cNvSpPr>
            <a:spLocks noGrp="1"/>
          </p:cNvSpPr>
          <p:nvPr>
            <p:ph type="body" sz="quarter" idx="56" hasCustomPrompt="1"/>
          </p:nvPr>
        </p:nvSpPr>
        <p:spPr>
          <a:xfrm>
            <a:off x="14316944" y="5308191"/>
            <a:ext cx="8578882"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59916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5">
                                            <p:txEl>
                                              <p:pRg st="0" end="0"/>
                                            </p:txEl>
                                          </p:spTgt>
                                        </p:tgtEl>
                                        <p:attrNameLst>
                                          <p:attrName>style.visibility</p:attrName>
                                        </p:attrNameLst>
                                      </p:cBhvr>
                                      <p:to>
                                        <p:strVal val="visible"/>
                                      </p:to>
                                    </p:set>
                                    <p:animEffect transition="in" filter="fade">
                                      <p:cBhvr>
                                        <p:cTn id="21" dur="500"/>
                                        <p:tgtEl>
                                          <p:spTgt spid="55">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56">
                                            <p:txEl>
                                              <p:pRg st="0" end="0"/>
                                            </p:txEl>
                                          </p:spTgt>
                                        </p:tgtEl>
                                        <p:attrNameLst>
                                          <p:attrName>style.visibility</p:attrName>
                                        </p:attrNameLst>
                                      </p:cBhvr>
                                      <p:to>
                                        <p:strVal val="visible"/>
                                      </p:to>
                                    </p:set>
                                    <p:animEffect transition="in" filter="fade">
                                      <p:cBhvr>
                                        <p:cTn id="24" dur="500"/>
                                        <p:tgtEl>
                                          <p:spTgt spid="56">
                                            <p:txEl>
                                              <p:pRg st="0" end="0"/>
                                            </p:txEl>
                                          </p:spTgt>
                                        </p:tgtEl>
                                      </p:cBhvr>
                                    </p:animEffect>
                                    <p:anim calcmode="lin" valueType="num">
                                      <p:cBhvr>
                                        <p:cTn id="25" dur="5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5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55" grpId="0" build="p">
        <p:tmplLst>
          <p:tmpl lvl="1">
            <p:tnLst>
              <p:par>
                <p:cTn presetID="10" presetClass="entr" presetSubtype="0" fill="hold" nodeType="withEffect">
                  <p:stCondLst>
                    <p:cond delay="8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42" presetClass="entr" presetSubtype="0"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anim calcmode="lin" valueType="num">
                      <p:cBhvr>
                        <p:cTn dur="500" fill="hold"/>
                        <p:tgtEl>
                          <p:spTgt spid="56"/>
                        </p:tgtEl>
                        <p:attrNameLst>
                          <p:attrName>ppt_x</p:attrName>
                        </p:attrNameLst>
                      </p:cBhvr>
                      <p:tavLst>
                        <p:tav tm="0">
                          <p:val>
                            <p:strVal val="#ppt_x"/>
                          </p:val>
                        </p:tav>
                        <p:tav tm="100000">
                          <p:val>
                            <p:strVal val="#ppt_x"/>
                          </p:val>
                        </p:tav>
                      </p:tavLst>
                    </p:anim>
                    <p:anim calcmode="lin" valueType="num">
                      <p:cBhvr>
                        <p:cTn dur="500" fill="hold"/>
                        <p:tgtEl>
                          <p:spTgt spid="5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bullets information">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Right</a:t>
            </a:r>
            <a:r>
              <a:rPr lang="es-ES_tradnl" dirty="0" smtClean="0"/>
              <a:t> </a:t>
            </a:r>
            <a:r>
              <a:rPr lang="es-ES_tradnl" dirty="0" err="1" smtClean="0"/>
              <a:t>bullets</a:t>
            </a:r>
            <a:r>
              <a:rPr lang="es-ES_tradnl" dirty="0" smtClean="0"/>
              <a:t> </a:t>
            </a:r>
            <a:r>
              <a:rPr lang="es-ES_tradnl" dirty="0" err="1" smtClean="0"/>
              <a:t>information</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3" name="Rounded Rectangle 12"/>
          <p:cNvSpPr/>
          <p:nvPr userDrawn="1"/>
        </p:nvSpPr>
        <p:spPr>
          <a:xfrm flipV="1">
            <a:off x="8158806" y="3689602"/>
            <a:ext cx="434382" cy="43432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7" name="Text Placeholder 7"/>
          <p:cNvSpPr>
            <a:spLocks noGrp="1"/>
          </p:cNvSpPr>
          <p:nvPr>
            <p:ph type="body" sz="quarter" idx="34" hasCustomPrompt="1"/>
          </p:nvPr>
        </p:nvSpPr>
        <p:spPr>
          <a:xfrm>
            <a:off x="1531573" y="3545633"/>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8" name="Text Placeholder 2"/>
          <p:cNvSpPr>
            <a:spLocks noGrp="1"/>
          </p:cNvSpPr>
          <p:nvPr>
            <p:ph type="body" sz="quarter" idx="35" hasCustomPrompt="1"/>
          </p:nvPr>
        </p:nvSpPr>
        <p:spPr>
          <a:xfrm>
            <a:off x="1531573" y="4275455"/>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25" name="Rounded Rectangle 24"/>
          <p:cNvSpPr/>
          <p:nvPr userDrawn="1"/>
        </p:nvSpPr>
        <p:spPr>
          <a:xfrm flipV="1">
            <a:off x="8158806" y="5919620"/>
            <a:ext cx="434382" cy="43432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8" name="Text Placeholder 7"/>
          <p:cNvSpPr>
            <a:spLocks noGrp="1"/>
          </p:cNvSpPr>
          <p:nvPr>
            <p:ph type="body" sz="quarter" idx="36" hasCustomPrompt="1"/>
          </p:nvPr>
        </p:nvSpPr>
        <p:spPr>
          <a:xfrm>
            <a:off x="1531573" y="5849889"/>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9" name="Text Placeholder 2"/>
          <p:cNvSpPr>
            <a:spLocks noGrp="1"/>
          </p:cNvSpPr>
          <p:nvPr>
            <p:ph type="body" sz="quarter" idx="37" hasCustomPrompt="1"/>
          </p:nvPr>
        </p:nvSpPr>
        <p:spPr>
          <a:xfrm>
            <a:off x="1531573" y="6579711"/>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36" name="Rounded Rectangle 35"/>
          <p:cNvSpPr/>
          <p:nvPr userDrawn="1"/>
        </p:nvSpPr>
        <p:spPr>
          <a:xfrm flipV="1">
            <a:off x="8158806" y="8226152"/>
            <a:ext cx="434382" cy="43432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8" name="Text Placeholder 7"/>
          <p:cNvSpPr>
            <a:spLocks noGrp="1"/>
          </p:cNvSpPr>
          <p:nvPr>
            <p:ph type="body" sz="quarter" idx="38" hasCustomPrompt="1"/>
          </p:nvPr>
        </p:nvSpPr>
        <p:spPr>
          <a:xfrm>
            <a:off x="1531573" y="8127591"/>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9" name="Text Placeholder 2"/>
          <p:cNvSpPr>
            <a:spLocks noGrp="1"/>
          </p:cNvSpPr>
          <p:nvPr>
            <p:ph type="body" sz="quarter" idx="39" hasCustomPrompt="1"/>
          </p:nvPr>
        </p:nvSpPr>
        <p:spPr>
          <a:xfrm>
            <a:off x="1531573" y="8857411"/>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42" name="Rounded Rectangle 41"/>
          <p:cNvSpPr/>
          <p:nvPr userDrawn="1"/>
        </p:nvSpPr>
        <p:spPr>
          <a:xfrm flipV="1">
            <a:off x="8158806" y="10386392"/>
            <a:ext cx="434382" cy="43432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3" name="Text Placeholder 7"/>
          <p:cNvSpPr>
            <a:spLocks noGrp="1"/>
          </p:cNvSpPr>
          <p:nvPr>
            <p:ph type="body" sz="quarter" idx="40" hasCustomPrompt="1"/>
          </p:nvPr>
        </p:nvSpPr>
        <p:spPr>
          <a:xfrm>
            <a:off x="1531573" y="10314385"/>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4" name="Text Placeholder 2"/>
          <p:cNvSpPr>
            <a:spLocks noGrp="1"/>
          </p:cNvSpPr>
          <p:nvPr>
            <p:ph type="body" sz="quarter" idx="41" hasCustomPrompt="1"/>
          </p:nvPr>
        </p:nvSpPr>
        <p:spPr>
          <a:xfrm>
            <a:off x="1531573" y="11044207"/>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Tree>
    <p:extLst>
      <p:ext uri="{BB962C8B-B14F-4D97-AF65-F5344CB8AC3E}">
        <p14:creationId xmlns:p14="http://schemas.microsoft.com/office/powerpoint/2010/main" val="378607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300" fill="hold"/>
                                        <p:tgtEl>
                                          <p:spTgt spid="13"/>
                                        </p:tgtEl>
                                        <p:attrNameLst>
                                          <p:attrName>ppt_w</p:attrName>
                                        </p:attrNameLst>
                                      </p:cBhvr>
                                      <p:tavLst>
                                        <p:tav tm="0">
                                          <p:val>
                                            <p:fltVal val="0"/>
                                          </p:val>
                                        </p:tav>
                                        <p:tav tm="100000">
                                          <p:val>
                                            <p:strVal val="#ppt_w"/>
                                          </p:val>
                                        </p:tav>
                                      </p:tavLst>
                                    </p:anim>
                                    <p:anim calcmode="lin" valueType="num">
                                      <p:cBhvr>
                                        <p:cTn id="23" dur="300" fill="hold"/>
                                        <p:tgtEl>
                                          <p:spTgt spid="13"/>
                                        </p:tgtEl>
                                        <p:attrNameLst>
                                          <p:attrName>ppt_h</p:attrName>
                                        </p:attrNameLst>
                                      </p:cBhvr>
                                      <p:tavLst>
                                        <p:tav tm="0">
                                          <p:val>
                                            <p:fltVal val="0"/>
                                          </p:val>
                                        </p:tav>
                                        <p:tav tm="100000">
                                          <p:val>
                                            <p:strVal val="#ppt_h"/>
                                          </p:val>
                                        </p:tav>
                                      </p:tavLst>
                                    </p:anim>
                                    <p:animEffect transition="in" filter="fade">
                                      <p:cBhvr>
                                        <p:cTn id="24" dur="300"/>
                                        <p:tgtEl>
                                          <p:spTgt spid="13"/>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p:cTn id="28" dur="3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29" dur="3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30" dur="300"/>
                                        <p:tgtEl>
                                          <p:spTgt spid="17">
                                            <p:txEl>
                                              <p:pRg st="0" end="0"/>
                                            </p:txEl>
                                          </p:spTgt>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18">
                                            <p:txEl>
                                              <p:pRg st="0" end="0"/>
                                            </p:txEl>
                                          </p:spTgt>
                                        </p:tgtEl>
                                        <p:attrNameLst>
                                          <p:attrName>style.visibility</p:attrName>
                                        </p:attrNameLst>
                                      </p:cBhvr>
                                      <p:to>
                                        <p:strVal val="visible"/>
                                      </p:to>
                                    </p:set>
                                    <p:anim calcmode="lin" valueType="num">
                                      <p:cBhvr>
                                        <p:cTn id="34" dur="3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18">
                                            <p:txEl>
                                              <p:pRg st="0" end="0"/>
                                            </p:txEl>
                                          </p:spTgt>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300" fill="hold"/>
                                        <p:tgtEl>
                                          <p:spTgt spid="25"/>
                                        </p:tgtEl>
                                        <p:attrNameLst>
                                          <p:attrName>ppt_w</p:attrName>
                                        </p:attrNameLst>
                                      </p:cBhvr>
                                      <p:tavLst>
                                        <p:tav tm="0">
                                          <p:val>
                                            <p:fltVal val="0"/>
                                          </p:val>
                                        </p:tav>
                                        <p:tav tm="100000">
                                          <p:val>
                                            <p:strVal val="#ppt_w"/>
                                          </p:val>
                                        </p:tav>
                                      </p:tavLst>
                                    </p:anim>
                                    <p:anim calcmode="lin" valueType="num">
                                      <p:cBhvr>
                                        <p:cTn id="41" dur="300" fill="hold"/>
                                        <p:tgtEl>
                                          <p:spTgt spid="25"/>
                                        </p:tgtEl>
                                        <p:attrNameLst>
                                          <p:attrName>ppt_h</p:attrName>
                                        </p:attrNameLst>
                                      </p:cBhvr>
                                      <p:tavLst>
                                        <p:tav tm="0">
                                          <p:val>
                                            <p:fltVal val="0"/>
                                          </p:val>
                                        </p:tav>
                                        <p:tav tm="100000">
                                          <p:val>
                                            <p:strVal val="#ppt_h"/>
                                          </p:val>
                                        </p:tav>
                                      </p:tavLst>
                                    </p:anim>
                                    <p:animEffect transition="in" filter="fade">
                                      <p:cBhvr>
                                        <p:cTn id="42" dur="300"/>
                                        <p:tgtEl>
                                          <p:spTgt spid="25"/>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p:cTn id="46" dur="3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47" dur="3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48" dur="300"/>
                                        <p:tgtEl>
                                          <p:spTgt spid="28">
                                            <p:txEl>
                                              <p:pRg st="0" end="0"/>
                                            </p:txEl>
                                          </p:spTgt>
                                        </p:tgtEl>
                                      </p:cBhvr>
                                    </p:animEffect>
                                  </p:childTnLst>
                                </p:cTn>
                              </p:par>
                            </p:childTnLst>
                          </p:cTn>
                        </p:par>
                        <p:par>
                          <p:cTn id="49" fill="hold">
                            <p:stCondLst>
                              <p:cond delay="2800"/>
                            </p:stCondLst>
                            <p:childTnLst>
                              <p:par>
                                <p:cTn id="50" presetID="53" presetClass="entr" presetSubtype="16" fill="hold" grpId="0" nodeType="afterEffect">
                                  <p:stCondLst>
                                    <p:cond delay="0"/>
                                  </p:stCondLst>
                                  <p:childTnLst>
                                    <p:set>
                                      <p:cBhvr>
                                        <p:cTn id="51" dur="1" fill="hold">
                                          <p:stCondLst>
                                            <p:cond delay="0"/>
                                          </p:stCondLst>
                                        </p:cTn>
                                        <p:tgtEl>
                                          <p:spTgt spid="29">
                                            <p:txEl>
                                              <p:pRg st="0" end="0"/>
                                            </p:txEl>
                                          </p:spTgt>
                                        </p:tgtEl>
                                        <p:attrNameLst>
                                          <p:attrName>style.visibility</p:attrName>
                                        </p:attrNameLst>
                                      </p:cBhvr>
                                      <p:to>
                                        <p:strVal val="visible"/>
                                      </p:to>
                                    </p:set>
                                    <p:anim calcmode="lin" valueType="num">
                                      <p:cBhvr>
                                        <p:cTn id="52"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29">
                                            <p:txEl>
                                              <p:pRg st="0" end="0"/>
                                            </p:txEl>
                                          </p:spTgt>
                                        </p:tgtEl>
                                      </p:cBhvr>
                                    </p:animEffect>
                                  </p:childTnLst>
                                </p:cTn>
                              </p:par>
                            </p:childTnLst>
                          </p:cTn>
                        </p:par>
                        <p:par>
                          <p:cTn id="55" fill="hold">
                            <p:stCondLst>
                              <p:cond delay="3100"/>
                            </p:stCondLst>
                            <p:childTnLst>
                              <p:par>
                                <p:cTn id="56" presetID="53" presetClass="entr" presetSubtype="16"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300" fill="hold"/>
                                        <p:tgtEl>
                                          <p:spTgt spid="36"/>
                                        </p:tgtEl>
                                        <p:attrNameLst>
                                          <p:attrName>ppt_w</p:attrName>
                                        </p:attrNameLst>
                                      </p:cBhvr>
                                      <p:tavLst>
                                        <p:tav tm="0">
                                          <p:val>
                                            <p:fltVal val="0"/>
                                          </p:val>
                                        </p:tav>
                                        <p:tav tm="100000">
                                          <p:val>
                                            <p:strVal val="#ppt_w"/>
                                          </p:val>
                                        </p:tav>
                                      </p:tavLst>
                                    </p:anim>
                                    <p:anim calcmode="lin" valueType="num">
                                      <p:cBhvr>
                                        <p:cTn id="59" dur="300" fill="hold"/>
                                        <p:tgtEl>
                                          <p:spTgt spid="36"/>
                                        </p:tgtEl>
                                        <p:attrNameLst>
                                          <p:attrName>ppt_h</p:attrName>
                                        </p:attrNameLst>
                                      </p:cBhvr>
                                      <p:tavLst>
                                        <p:tav tm="0">
                                          <p:val>
                                            <p:fltVal val="0"/>
                                          </p:val>
                                        </p:tav>
                                        <p:tav tm="100000">
                                          <p:val>
                                            <p:strVal val="#ppt_h"/>
                                          </p:val>
                                        </p:tav>
                                      </p:tavLst>
                                    </p:anim>
                                    <p:animEffect transition="in" filter="fade">
                                      <p:cBhvr>
                                        <p:cTn id="60" dur="300"/>
                                        <p:tgtEl>
                                          <p:spTgt spid="36"/>
                                        </p:tgtEl>
                                      </p:cBhvr>
                                    </p:animEffect>
                                  </p:childTnLst>
                                </p:cTn>
                              </p:par>
                            </p:childTnLst>
                          </p:cTn>
                        </p:par>
                        <p:par>
                          <p:cTn id="61" fill="hold">
                            <p:stCondLst>
                              <p:cond delay="3400"/>
                            </p:stCondLst>
                            <p:childTnLst>
                              <p:par>
                                <p:cTn id="62" presetID="53" presetClass="entr" presetSubtype="16" fill="hold" grpId="0" nodeType="afterEffect">
                                  <p:stCondLst>
                                    <p:cond delay="0"/>
                                  </p:stCondLst>
                                  <p:childTnLst>
                                    <p:set>
                                      <p:cBhvr>
                                        <p:cTn id="63" dur="1" fill="hold">
                                          <p:stCondLst>
                                            <p:cond delay="0"/>
                                          </p:stCondLst>
                                        </p:cTn>
                                        <p:tgtEl>
                                          <p:spTgt spid="38">
                                            <p:txEl>
                                              <p:pRg st="0" end="0"/>
                                            </p:txEl>
                                          </p:spTgt>
                                        </p:tgtEl>
                                        <p:attrNameLst>
                                          <p:attrName>style.visibility</p:attrName>
                                        </p:attrNameLst>
                                      </p:cBhvr>
                                      <p:to>
                                        <p:strVal val="visible"/>
                                      </p:to>
                                    </p:set>
                                    <p:anim calcmode="lin" valueType="num">
                                      <p:cBhvr>
                                        <p:cTn id="64" dur="3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38">
                                            <p:txEl>
                                              <p:pRg st="0" end="0"/>
                                            </p:txEl>
                                          </p:spTgt>
                                        </p:tgtEl>
                                      </p:cBhvr>
                                    </p:animEffect>
                                  </p:childTnLst>
                                </p:cTn>
                              </p:par>
                            </p:childTnLst>
                          </p:cTn>
                        </p:par>
                        <p:par>
                          <p:cTn id="67" fill="hold">
                            <p:stCondLst>
                              <p:cond delay="3700"/>
                            </p:stCondLst>
                            <p:childTnLst>
                              <p:par>
                                <p:cTn id="68" presetID="53" presetClass="entr" presetSubtype="16" fill="hold" grpId="0" nodeType="afterEffect">
                                  <p:stCondLst>
                                    <p:cond delay="0"/>
                                  </p:stCondLst>
                                  <p:childTnLst>
                                    <p:set>
                                      <p:cBhvr>
                                        <p:cTn id="69" dur="1" fill="hold">
                                          <p:stCondLst>
                                            <p:cond delay="0"/>
                                          </p:stCondLst>
                                        </p:cTn>
                                        <p:tgtEl>
                                          <p:spTgt spid="39">
                                            <p:txEl>
                                              <p:pRg st="0" end="0"/>
                                            </p:txEl>
                                          </p:spTgt>
                                        </p:tgtEl>
                                        <p:attrNameLst>
                                          <p:attrName>style.visibility</p:attrName>
                                        </p:attrNameLst>
                                      </p:cBhvr>
                                      <p:to>
                                        <p:strVal val="visible"/>
                                      </p:to>
                                    </p:set>
                                    <p:anim calcmode="lin" valueType="num">
                                      <p:cBhvr>
                                        <p:cTn id="70" dur="3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1" dur="3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72" dur="300"/>
                                        <p:tgtEl>
                                          <p:spTgt spid="39">
                                            <p:txEl>
                                              <p:pRg st="0" end="0"/>
                                            </p:txEl>
                                          </p:spTgt>
                                        </p:tgtEl>
                                      </p:cBhvr>
                                    </p:animEffect>
                                  </p:childTnLst>
                                </p:cTn>
                              </p:par>
                            </p:childTnLst>
                          </p:cTn>
                        </p:par>
                        <p:par>
                          <p:cTn id="73" fill="hold">
                            <p:stCondLst>
                              <p:cond delay="4000"/>
                            </p:stCondLst>
                            <p:childTnLst>
                              <p:par>
                                <p:cTn id="74" presetID="53" presetClass="entr" presetSubtype="16" fill="hold" grpId="0" nodeType="afterEffect">
                                  <p:stCondLst>
                                    <p:cond delay="0"/>
                                  </p:stCondLst>
                                  <p:childTnLst>
                                    <p:set>
                                      <p:cBhvr>
                                        <p:cTn id="75" dur="1" fill="hold">
                                          <p:stCondLst>
                                            <p:cond delay="0"/>
                                          </p:stCondLst>
                                        </p:cTn>
                                        <p:tgtEl>
                                          <p:spTgt spid="42"/>
                                        </p:tgtEl>
                                        <p:attrNameLst>
                                          <p:attrName>style.visibility</p:attrName>
                                        </p:attrNameLst>
                                      </p:cBhvr>
                                      <p:to>
                                        <p:strVal val="visible"/>
                                      </p:to>
                                    </p:set>
                                    <p:anim calcmode="lin" valueType="num">
                                      <p:cBhvr>
                                        <p:cTn id="76" dur="300" fill="hold"/>
                                        <p:tgtEl>
                                          <p:spTgt spid="42"/>
                                        </p:tgtEl>
                                        <p:attrNameLst>
                                          <p:attrName>ppt_w</p:attrName>
                                        </p:attrNameLst>
                                      </p:cBhvr>
                                      <p:tavLst>
                                        <p:tav tm="0">
                                          <p:val>
                                            <p:fltVal val="0"/>
                                          </p:val>
                                        </p:tav>
                                        <p:tav tm="100000">
                                          <p:val>
                                            <p:strVal val="#ppt_w"/>
                                          </p:val>
                                        </p:tav>
                                      </p:tavLst>
                                    </p:anim>
                                    <p:anim calcmode="lin" valueType="num">
                                      <p:cBhvr>
                                        <p:cTn id="77" dur="300" fill="hold"/>
                                        <p:tgtEl>
                                          <p:spTgt spid="42"/>
                                        </p:tgtEl>
                                        <p:attrNameLst>
                                          <p:attrName>ppt_h</p:attrName>
                                        </p:attrNameLst>
                                      </p:cBhvr>
                                      <p:tavLst>
                                        <p:tav tm="0">
                                          <p:val>
                                            <p:fltVal val="0"/>
                                          </p:val>
                                        </p:tav>
                                        <p:tav tm="100000">
                                          <p:val>
                                            <p:strVal val="#ppt_h"/>
                                          </p:val>
                                        </p:tav>
                                      </p:tavLst>
                                    </p:anim>
                                    <p:animEffect transition="in" filter="fade">
                                      <p:cBhvr>
                                        <p:cTn id="78" dur="300"/>
                                        <p:tgtEl>
                                          <p:spTgt spid="42"/>
                                        </p:tgtEl>
                                      </p:cBhvr>
                                    </p:animEffect>
                                  </p:childTnLst>
                                </p:cTn>
                              </p:par>
                            </p:childTnLst>
                          </p:cTn>
                        </p:par>
                        <p:par>
                          <p:cTn id="79" fill="hold">
                            <p:stCondLst>
                              <p:cond delay="4300"/>
                            </p:stCondLst>
                            <p:childTnLst>
                              <p:par>
                                <p:cTn id="80" presetID="53" presetClass="entr" presetSubtype="16" fill="hold" grpId="0" nodeType="afterEffect">
                                  <p:stCondLst>
                                    <p:cond delay="0"/>
                                  </p:stCondLst>
                                  <p:childTnLst>
                                    <p:set>
                                      <p:cBhvr>
                                        <p:cTn id="81" dur="1" fill="hold">
                                          <p:stCondLst>
                                            <p:cond delay="0"/>
                                          </p:stCondLst>
                                        </p:cTn>
                                        <p:tgtEl>
                                          <p:spTgt spid="43">
                                            <p:txEl>
                                              <p:pRg st="0" end="0"/>
                                            </p:txEl>
                                          </p:spTgt>
                                        </p:tgtEl>
                                        <p:attrNameLst>
                                          <p:attrName>style.visibility</p:attrName>
                                        </p:attrNameLst>
                                      </p:cBhvr>
                                      <p:to>
                                        <p:strVal val="visible"/>
                                      </p:to>
                                    </p:set>
                                    <p:anim calcmode="lin" valueType="num">
                                      <p:cBhvr>
                                        <p:cTn id="82"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83" dur="3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84" dur="300"/>
                                        <p:tgtEl>
                                          <p:spTgt spid="43">
                                            <p:txEl>
                                              <p:pRg st="0" end="0"/>
                                            </p:txEl>
                                          </p:spTgt>
                                        </p:tgtEl>
                                      </p:cBhvr>
                                    </p:animEffect>
                                  </p:childTnLst>
                                </p:cTn>
                              </p:par>
                            </p:childTnLst>
                          </p:cTn>
                        </p:par>
                        <p:par>
                          <p:cTn id="85" fill="hold">
                            <p:stCondLst>
                              <p:cond delay="4600"/>
                            </p:stCondLst>
                            <p:childTnLst>
                              <p:par>
                                <p:cTn id="86" presetID="53" presetClass="entr" presetSubtype="16" fill="hold" grpId="0" nodeType="afterEffect">
                                  <p:stCondLst>
                                    <p:cond delay="0"/>
                                  </p:stCondLst>
                                  <p:childTnLst>
                                    <p:set>
                                      <p:cBhvr>
                                        <p:cTn id="87" dur="1" fill="hold">
                                          <p:stCondLst>
                                            <p:cond delay="0"/>
                                          </p:stCondLst>
                                        </p:cTn>
                                        <p:tgtEl>
                                          <p:spTgt spid="44">
                                            <p:txEl>
                                              <p:pRg st="0" end="0"/>
                                            </p:txEl>
                                          </p:spTgt>
                                        </p:tgtEl>
                                        <p:attrNameLst>
                                          <p:attrName>style.visibility</p:attrName>
                                        </p:attrNameLst>
                                      </p:cBhvr>
                                      <p:to>
                                        <p:strVal val="visible"/>
                                      </p:to>
                                    </p:set>
                                    <p:anim calcmode="lin" valueType="num">
                                      <p:cBhvr>
                                        <p:cTn id="88"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89"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90" dur="300"/>
                                        <p:tgtEl>
                                          <p:spTgt spid="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13" grpId="0" animBg="1"/>
      <p:bldP spid="17" grpId="0" build="p">
        <p:tmplLst>
          <p:tmpl lvl="1">
            <p:tnLst>
              <p:par>
                <p:cTn presetID="53" presetClass="entr" presetSubtype="16"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300" fill="hold"/>
                        <p:tgtEl>
                          <p:spTgt spid="17"/>
                        </p:tgtEl>
                        <p:attrNameLst>
                          <p:attrName>ppt_w</p:attrName>
                        </p:attrNameLst>
                      </p:cBhvr>
                      <p:tavLst>
                        <p:tav tm="0">
                          <p:val>
                            <p:fltVal val="0"/>
                          </p:val>
                        </p:tav>
                        <p:tav tm="100000">
                          <p:val>
                            <p:strVal val="#ppt_w"/>
                          </p:val>
                        </p:tav>
                      </p:tavLst>
                    </p:anim>
                    <p:anim calcmode="lin" valueType="num">
                      <p:cBhvr>
                        <p:cTn dur="300" fill="hold"/>
                        <p:tgtEl>
                          <p:spTgt spid="17"/>
                        </p:tgtEl>
                        <p:attrNameLst>
                          <p:attrName>ppt_h</p:attrName>
                        </p:attrNameLst>
                      </p:cBhvr>
                      <p:tavLst>
                        <p:tav tm="0">
                          <p:val>
                            <p:fltVal val="0"/>
                          </p:val>
                        </p:tav>
                        <p:tav tm="100000">
                          <p:val>
                            <p:strVal val="#ppt_h"/>
                          </p:val>
                        </p:tav>
                      </p:tavLst>
                    </p:anim>
                    <p:animEffect transition="in" filter="fade">
                      <p:cBhvr>
                        <p:cTn dur="300"/>
                        <p:tgtEl>
                          <p:spTgt spid="17"/>
                        </p:tgtEl>
                      </p:cBhvr>
                    </p:animEffect>
                  </p:childTnLst>
                </p:cTn>
              </p:par>
            </p:tnLst>
          </p:tmpl>
        </p:tmplLst>
      </p:bldP>
      <p:bldP spid="18" grpId="0" build="p">
        <p:tmplLst>
          <p:tmpl lvl="1">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300" fill="hold"/>
                        <p:tgtEl>
                          <p:spTgt spid="18"/>
                        </p:tgtEl>
                        <p:attrNameLst>
                          <p:attrName>ppt_w</p:attrName>
                        </p:attrNameLst>
                      </p:cBhvr>
                      <p:tavLst>
                        <p:tav tm="0">
                          <p:val>
                            <p:fltVal val="0"/>
                          </p:val>
                        </p:tav>
                        <p:tav tm="100000">
                          <p:val>
                            <p:strVal val="#ppt_w"/>
                          </p:val>
                        </p:tav>
                      </p:tavLst>
                    </p:anim>
                    <p:anim calcmode="lin" valueType="num">
                      <p:cBhvr>
                        <p:cTn dur="300" fill="hold"/>
                        <p:tgtEl>
                          <p:spTgt spid="18"/>
                        </p:tgtEl>
                        <p:attrNameLst>
                          <p:attrName>ppt_h</p:attrName>
                        </p:attrNameLst>
                      </p:cBhvr>
                      <p:tavLst>
                        <p:tav tm="0">
                          <p:val>
                            <p:fltVal val="0"/>
                          </p:val>
                        </p:tav>
                        <p:tav tm="100000">
                          <p:val>
                            <p:strVal val="#ppt_h"/>
                          </p:val>
                        </p:tav>
                      </p:tavLst>
                    </p:anim>
                    <p:animEffect transition="in" filter="fade">
                      <p:cBhvr>
                        <p:cTn dur="300"/>
                        <p:tgtEl>
                          <p:spTgt spid="18"/>
                        </p:tgtEl>
                      </p:cBhvr>
                    </p:animEffect>
                  </p:childTnLst>
                </p:cTn>
              </p:par>
            </p:tnLst>
          </p:tmpl>
        </p:tmplLst>
      </p:bldP>
      <p:bldP spid="25" grpId="0" animBg="1"/>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Effect transition="in" filter="fade">
                      <p:cBhvr>
                        <p:cTn dur="3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6" grpId="0" animBg="1"/>
      <p:bldP spid="38" grpId="0" build="p">
        <p:tmplLst>
          <p:tmpl lvl="1">
            <p:tnLst>
              <p:par>
                <p:cTn presetID="53" presetClass="entr" presetSubtype="16"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p:cTn dur="300" fill="hold"/>
                        <p:tgtEl>
                          <p:spTgt spid="38"/>
                        </p:tgtEl>
                        <p:attrNameLst>
                          <p:attrName>ppt_w</p:attrName>
                        </p:attrNameLst>
                      </p:cBhvr>
                      <p:tavLst>
                        <p:tav tm="0">
                          <p:val>
                            <p:fltVal val="0"/>
                          </p:val>
                        </p:tav>
                        <p:tav tm="100000">
                          <p:val>
                            <p:strVal val="#ppt_w"/>
                          </p:val>
                        </p:tav>
                      </p:tavLst>
                    </p:anim>
                    <p:anim calcmode="lin" valueType="num">
                      <p:cBhvr>
                        <p:cTn dur="300" fill="hold"/>
                        <p:tgtEl>
                          <p:spTgt spid="38"/>
                        </p:tgtEl>
                        <p:attrNameLst>
                          <p:attrName>ppt_h</p:attrName>
                        </p:attrNameLst>
                      </p:cBhvr>
                      <p:tavLst>
                        <p:tav tm="0">
                          <p:val>
                            <p:fltVal val="0"/>
                          </p:val>
                        </p:tav>
                        <p:tav tm="100000">
                          <p:val>
                            <p:strVal val="#ppt_h"/>
                          </p:val>
                        </p:tav>
                      </p:tavLst>
                    </p:anim>
                    <p:animEffect transition="in" filter="fade">
                      <p:cBhvr>
                        <p:cTn dur="300"/>
                        <p:tgtEl>
                          <p:spTgt spid="38"/>
                        </p:tgtEl>
                      </p:cBhvr>
                    </p:animEffect>
                  </p:childTnLst>
                </p:cTn>
              </p:par>
            </p:tnLst>
          </p:tmpl>
        </p:tmplLst>
      </p:bldP>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300" fill="hold"/>
                        <p:tgtEl>
                          <p:spTgt spid="39"/>
                        </p:tgtEl>
                        <p:attrNameLst>
                          <p:attrName>ppt_w</p:attrName>
                        </p:attrNameLst>
                      </p:cBhvr>
                      <p:tavLst>
                        <p:tav tm="0">
                          <p:val>
                            <p:fltVal val="0"/>
                          </p:val>
                        </p:tav>
                        <p:tav tm="100000">
                          <p:val>
                            <p:strVal val="#ppt_w"/>
                          </p:val>
                        </p:tav>
                      </p:tavLst>
                    </p:anim>
                    <p:anim calcmode="lin" valueType="num">
                      <p:cBhvr>
                        <p:cTn dur="300" fill="hold"/>
                        <p:tgtEl>
                          <p:spTgt spid="39"/>
                        </p:tgtEl>
                        <p:attrNameLst>
                          <p:attrName>ppt_h</p:attrName>
                        </p:attrNameLst>
                      </p:cBhvr>
                      <p:tavLst>
                        <p:tav tm="0">
                          <p:val>
                            <p:fltVal val="0"/>
                          </p:val>
                        </p:tav>
                        <p:tav tm="100000">
                          <p:val>
                            <p:strVal val="#ppt_h"/>
                          </p:val>
                        </p:tav>
                      </p:tavLst>
                    </p:anim>
                    <p:animEffect transition="in" filter="fade">
                      <p:cBhvr>
                        <p:cTn dur="300"/>
                        <p:tgtEl>
                          <p:spTgt spid="39"/>
                        </p:tgtEl>
                      </p:cBhvr>
                    </p:animEffect>
                  </p:childTnLst>
                </p:cTn>
              </p:par>
            </p:tnLst>
          </p:tmpl>
        </p:tmplLst>
      </p:bldP>
      <p:bldP spid="42" grpId="0" animBg="1"/>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animEffect transition="in" filter="fade">
                      <p:cBhvr>
                        <p:cTn dur="300"/>
                        <p:tgtEl>
                          <p:spTgt spid="43"/>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ft text information ">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Two</a:t>
            </a:r>
            <a:r>
              <a:rPr lang="es-ES_tradnl" dirty="0" smtClean="0"/>
              <a:t> </a:t>
            </a:r>
            <a:r>
              <a:rPr lang="es-ES_tradnl" dirty="0" err="1" smtClean="0"/>
              <a:t>sides</a:t>
            </a:r>
            <a:r>
              <a:rPr lang="es-ES_tradnl" dirty="0" smtClean="0"/>
              <a:t> </a:t>
            </a:r>
            <a:r>
              <a:rPr lang="es-ES_tradnl" dirty="0" err="1" smtClean="0"/>
              <a:t>bullets</a:t>
            </a:r>
            <a:r>
              <a:rPr lang="es-ES_tradnl" dirty="0" smtClean="0"/>
              <a:t> </a:t>
            </a:r>
            <a:r>
              <a:rPr lang="es-ES_tradnl" dirty="0" err="1" smtClean="0"/>
              <a:t>information</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55" name="Text Placeholder 2"/>
          <p:cNvSpPr>
            <a:spLocks noGrp="1"/>
          </p:cNvSpPr>
          <p:nvPr>
            <p:ph type="body" sz="quarter" idx="55" hasCustomPrompt="1"/>
          </p:nvPr>
        </p:nvSpPr>
        <p:spPr>
          <a:xfrm>
            <a:off x="1531574" y="5956262"/>
            <a:ext cx="8583520" cy="4070092"/>
          </a:xfrm>
          <a:prstGeom prst="rect">
            <a:avLst/>
          </a:prstGeom>
        </p:spPr>
        <p:txBody>
          <a:bodyPr vert="horz" lIns="243756" tIns="121879" rIns="243756" bIns="121879"/>
          <a:lstStyle>
            <a:lvl1pPr marL="0" indent="0" algn="l">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p>
        </p:txBody>
      </p:sp>
      <p:sp>
        <p:nvSpPr>
          <p:cNvPr id="56" name="Text Placeholder 7"/>
          <p:cNvSpPr>
            <a:spLocks noGrp="1"/>
          </p:cNvSpPr>
          <p:nvPr>
            <p:ph type="body" sz="quarter" idx="56" hasCustomPrompt="1"/>
          </p:nvPr>
        </p:nvSpPr>
        <p:spPr>
          <a:xfrm>
            <a:off x="1531573" y="5308191"/>
            <a:ext cx="8578882"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301821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55">
                                            <p:txEl>
                                              <p:pRg st="0" end="0"/>
                                            </p:txEl>
                                          </p:spTgt>
                                        </p:tgtEl>
                                        <p:attrNameLst>
                                          <p:attrName>style.visibility</p:attrName>
                                        </p:attrNameLst>
                                      </p:cBhvr>
                                      <p:to>
                                        <p:strVal val="visible"/>
                                      </p:to>
                                    </p:set>
                                    <p:animEffect transition="in" filter="fade">
                                      <p:cBhvr>
                                        <p:cTn id="21" dur="500"/>
                                        <p:tgtEl>
                                          <p:spTgt spid="55">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56">
                                            <p:txEl>
                                              <p:pRg st="0" end="0"/>
                                            </p:txEl>
                                          </p:spTgt>
                                        </p:tgtEl>
                                        <p:attrNameLst>
                                          <p:attrName>style.visibility</p:attrName>
                                        </p:attrNameLst>
                                      </p:cBhvr>
                                      <p:to>
                                        <p:strVal val="visible"/>
                                      </p:to>
                                    </p:set>
                                    <p:animEffect transition="in" filter="fade">
                                      <p:cBhvr>
                                        <p:cTn id="24" dur="500"/>
                                        <p:tgtEl>
                                          <p:spTgt spid="56">
                                            <p:txEl>
                                              <p:pRg st="0" end="0"/>
                                            </p:txEl>
                                          </p:spTgt>
                                        </p:tgtEl>
                                      </p:cBhvr>
                                    </p:animEffect>
                                    <p:anim calcmode="lin" valueType="num">
                                      <p:cBhvr>
                                        <p:cTn id="25" dur="5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5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55" grpId="0" build="p">
        <p:tmplLst>
          <p:tmpl lvl="1">
            <p:tnLst>
              <p:par>
                <p:cTn presetID="10" presetClass="entr" presetSubtype="0" fill="hold" nodeType="withEffect">
                  <p:stCondLst>
                    <p:cond delay="8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42" presetClass="entr" presetSubtype="0"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anim calcmode="lin" valueType="num">
                      <p:cBhvr>
                        <p:cTn dur="500" fill="hold"/>
                        <p:tgtEl>
                          <p:spTgt spid="56"/>
                        </p:tgtEl>
                        <p:attrNameLst>
                          <p:attrName>ppt_x</p:attrName>
                        </p:attrNameLst>
                      </p:cBhvr>
                      <p:tavLst>
                        <p:tav tm="0">
                          <p:val>
                            <p:strVal val="#ppt_x"/>
                          </p:val>
                        </p:tav>
                        <p:tav tm="100000">
                          <p:val>
                            <p:strVal val="#ppt_x"/>
                          </p:val>
                        </p:tav>
                      </p:tavLst>
                    </p:anim>
                    <p:anim calcmode="lin" valueType="num">
                      <p:cBhvr>
                        <p:cTn dur="500" fill="hold"/>
                        <p:tgtEl>
                          <p:spTgt spid="5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sides bullets information 1">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Two</a:t>
            </a:r>
            <a:r>
              <a:rPr lang="es-ES_tradnl" dirty="0" smtClean="0"/>
              <a:t> </a:t>
            </a:r>
            <a:r>
              <a:rPr lang="es-ES_tradnl" dirty="0" err="1" smtClean="0"/>
              <a:t>sides</a:t>
            </a:r>
            <a:r>
              <a:rPr lang="es-ES_tradnl" dirty="0" smtClean="0"/>
              <a:t> </a:t>
            </a:r>
            <a:r>
              <a:rPr lang="es-ES_tradnl" dirty="0" err="1" smtClean="0"/>
              <a:t>bullets</a:t>
            </a:r>
            <a:r>
              <a:rPr lang="es-ES_tradnl" dirty="0" smtClean="0"/>
              <a:t> </a:t>
            </a:r>
            <a:r>
              <a:rPr lang="es-ES_tradnl" dirty="0" err="1" smtClean="0"/>
              <a:t>information</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3" name="Rounded Rectangle 12"/>
          <p:cNvSpPr/>
          <p:nvPr userDrawn="1"/>
        </p:nvSpPr>
        <p:spPr>
          <a:xfrm flipV="1">
            <a:off x="7697677" y="3689602"/>
            <a:ext cx="434382" cy="43432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7" name="Text Placeholder 7"/>
          <p:cNvSpPr>
            <a:spLocks noGrp="1"/>
          </p:cNvSpPr>
          <p:nvPr>
            <p:ph type="body" sz="quarter" idx="34" hasCustomPrompt="1"/>
          </p:nvPr>
        </p:nvSpPr>
        <p:spPr>
          <a:xfrm>
            <a:off x="1531573" y="3545633"/>
            <a:ext cx="576547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8" name="Text Placeholder 2"/>
          <p:cNvSpPr>
            <a:spLocks noGrp="1"/>
          </p:cNvSpPr>
          <p:nvPr>
            <p:ph type="body" sz="quarter" idx="35" hasCustomPrompt="1"/>
          </p:nvPr>
        </p:nvSpPr>
        <p:spPr>
          <a:xfrm>
            <a:off x="1531573" y="4275455"/>
            <a:ext cx="5765471"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25" name="Rounded Rectangle 24"/>
          <p:cNvSpPr/>
          <p:nvPr userDrawn="1"/>
        </p:nvSpPr>
        <p:spPr>
          <a:xfrm flipV="1">
            <a:off x="7697677" y="5919620"/>
            <a:ext cx="434382" cy="43432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8" name="Text Placeholder 7"/>
          <p:cNvSpPr>
            <a:spLocks noGrp="1"/>
          </p:cNvSpPr>
          <p:nvPr>
            <p:ph type="body" sz="quarter" idx="36" hasCustomPrompt="1"/>
          </p:nvPr>
        </p:nvSpPr>
        <p:spPr>
          <a:xfrm>
            <a:off x="1531573" y="5849889"/>
            <a:ext cx="576547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9" name="Text Placeholder 2"/>
          <p:cNvSpPr>
            <a:spLocks noGrp="1"/>
          </p:cNvSpPr>
          <p:nvPr>
            <p:ph type="body" sz="quarter" idx="37" hasCustomPrompt="1"/>
          </p:nvPr>
        </p:nvSpPr>
        <p:spPr>
          <a:xfrm>
            <a:off x="1531573" y="6579711"/>
            <a:ext cx="5765471"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36" name="Rounded Rectangle 35"/>
          <p:cNvSpPr/>
          <p:nvPr userDrawn="1"/>
        </p:nvSpPr>
        <p:spPr>
          <a:xfrm flipV="1">
            <a:off x="7697677" y="8226152"/>
            <a:ext cx="434382" cy="43432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8" name="Text Placeholder 7"/>
          <p:cNvSpPr>
            <a:spLocks noGrp="1"/>
          </p:cNvSpPr>
          <p:nvPr>
            <p:ph type="body" sz="quarter" idx="38" hasCustomPrompt="1"/>
          </p:nvPr>
        </p:nvSpPr>
        <p:spPr>
          <a:xfrm>
            <a:off x="1531573" y="8127591"/>
            <a:ext cx="576547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9" name="Text Placeholder 2"/>
          <p:cNvSpPr>
            <a:spLocks noGrp="1"/>
          </p:cNvSpPr>
          <p:nvPr>
            <p:ph type="body" sz="quarter" idx="39" hasCustomPrompt="1"/>
          </p:nvPr>
        </p:nvSpPr>
        <p:spPr>
          <a:xfrm>
            <a:off x="1531573" y="8857411"/>
            <a:ext cx="5765471"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42" name="Rounded Rectangle 41"/>
          <p:cNvSpPr/>
          <p:nvPr userDrawn="1"/>
        </p:nvSpPr>
        <p:spPr>
          <a:xfrm flipV="1">
            <a:off x="7697677" y="10386392"/>
            <a:ext cx="434382" cy="43432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3" name="Text Placeholder 7"/>
          <p:cNvSpPr>
            <a:spLocks noGrp="1"/>
          </p:cNvSpPr>
          <p:nvPr>
            <p:ph type="body" sz="quarter" idx="40" hasCustomPrompt="1"/>
          </p:nvPr>
        </p:nvSpPr>
        <p:spPr>
          <a:xfrm>
            <a:off x="1531573" y="10314385"/>
            <a:ext cx="576547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4" name="Text Placeholder 2"/>
          <p:cNvSpPr>
            <a:spLocks noGrp="1"/>
          </p:cNvSpPr>
          <p:nvPr>
            <p:ph type="body" sz="quarter" idx="41" hasCustomPrompt="1"/>
          </p:nvPr>
        </p:nvSpPr>
        <p:spPr>
          <a:xfrm>
            <a:off x="1531573" y="11044207"/>
            <a:ext cx="5765471"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19" name="Rounded Rectangle 18"/>
          <p:cNvSpPr/>
          <p:nvPr userDrawn="1"/>
        </p:nvSpPr>
        <p:spPr>
          <a:xfrm flipV="1">
            <a:off x="16298042" y="3689602"/>
            <a:ext cx="434382" cy="434324"/>
          </a:xfrm>
          <a:prstGeom prst="roundRect">
            <a:avLst>
              <a:gd name="adj" fmla="val 5000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0" name="Rounded Rectangle 19"/>
          <p:cNvSpPr/>
          <p:nvPr userDrawn="1"/>
        </p:nvSpPr>
        <p:spPr>
          <a:xfrm flipV="1">
            <a:off x="16298042" y="5919620"/>
            <a:ext cx="434382" cy="434324"/>
          </a:xfrm>
          <a:prstGeom prst="roundRect">
            <a:avLst>
              <a:gd name="adj" fmla="val 5000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1" name="Rounded Rectangle 20"/>
          <p:cNvSpPr/>
          <p:nvPr userDrawn="1"/>
        </p:nvSpPr>
        <p:spPr>
          <a:xfrm flipV="1">
            <a:off x="16298042" y="8226152"/>
            <a:ext cx="434382" cy="434324"/>
          </a:xfrm>
          <a:prstGeom prst="roundRect">
            <a:avLst>
              <a:gd name="adj" fmla="val 5000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2" name="Rounded Rectangle 21"/>
          <p:cNvSpPr/>
          <p:nvPr userDrawn="1"/>
        </p:nvSpPr>
        <p:spPr>
          <a:xfrm flipV="1">
            <a:off x="16298042" y="10386392"/>
            <a:ext cx="434382" cy="434324"/>
          </a:xfrm>
          <a:prstGeom prst="roundRect">
            <a:avLst>
              <a:gd name="adj" fmla="val 50000"/>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3" name="Text Placeholder 7"/>
          <p:cNvSpPr>
            <a:spLocks noGrp="1"/>
          </p:cNvSpPr>
          <p:nvPr>
            <p:ph type="body" sz="quarter" idx="42" hasCustomPrompt="1"/>
          </p:nvPr>
        </p:nvSpPr>
        <p:spPr>
          <a:xfrm>
            <a:off x="17042859" y="3545633"/>
            <a:ext cx="576547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4" name="Text Placeholder 2"/>
          <p:cNvSpPr>
            <a:spLocks noGrp="1"/>
          </p:cNvSpPr>
          <p:nvPr>
            <p:ph type="body" sz="quarter" idx="43" hasCustomPrompt="1"/>
          </p:nvPr>
        </p:nvSpPr>
        <p:spPr>
          <a:xfrm>
            <a:off x="17042859" y="4275455"/>
            <a:ext cx="5765471"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26" name="Text Placeholder 7"/>
          <p:cNvSpPr>
            <a:spLocks noGrp="1"/>
          </p:cNvSpPr>
          <p:nvPr>
            <p:ph type="body" sz="quarter" idx="44" hasCustomPrompt="1"/>
          </p:nvPr>
        </p:nvSpPr>
        <p:spPr>
          <a:xfrm>
            <a:off x="17042859" y="5849889"/>
            <a:ext cx="576547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7" name="Text Placeholder 2"/>
          <p:cNvSpPr>
            <a:spLocks noGrp="1"/>
          </p:cNvSpPr>
          <p:nvPr>
            <p:ph type="body" sz="quarter" idx="45" hasCustomPrompt="1"/>
          </p:nvPr>
        </p:nvSpPr>
        <p:spPr>
          <a:xfrm>
            <a:off x="17042859" y="6579711"/>
            <a:ext cx="5765471"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30" name="Text Placeholder 7"/>
          <p:cNvSpPr>
            <a:spLocks noGrp="1"/>
          </p:cNvSpPr>
          <p:nvPr>
            <p:ph type="body" sz="quarter" idx="46" hasCustomPrompt="1"/>
          </p:nvPr>
        </p:nvSpPr>
        <p:spPr>
          <a:xfrm>
            <a:off x="17042859" y="8127591"/>
            <a:ext cx="576547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1" name="Text Placeholder 2"/>
          <p:cNvSpPr>
            <a:spLocks noGrp="1"/>
          </p:cNvSpPr>
          <p:nvPr>
            <p:ph type="body" sz="quarter" idx="47" hasCustomPrompt="1"/>
          </p:nvPr>
        </p:nvSpPr>
        <p:spPr>
          <a:xfrm>
            <a:off x="17042859" y="8857411"/>
            <a:ext cx="5765471"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32" name="Text Placeholder 7"/>
          <p:cNvSpPr>
            <a:spLocks noGrp="1"/>
          </p:cNvSpPr>
          <p:nvPr>
            <p:ph type="body" sz="quarter" idx="48" hasCustomPrompt="1"/>
          </p:nvPr>
        </p:nvSpPr>
        <p:spPr>
          <a:xfrm>
            <a:off x="17042859" y="10314385"/>
            <a:ext cx="576547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3" name="Text Placeholder 2"/>
          <p:cNvSpPr>
            <a:spLocks noGrp="1"/>
          </p:cNvSpPr>
          <p:nvPr>
            <p:ph type="body" sz="quarter" idx="49" hasCustomPrompt="1"/>
          </p:nvPr>
        </p:nvSpPr>
        <p:spPr>
          <a:xfrm>
            <a:off x="17042859" y="11044207"/>
            <a:ext cx="5765471"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Tree>
    <p:extLst>
      <p:ext uri="{BB962C8B-B14F-4D97-AF65-F5344CB8AC3E}">
        <p14:creationId xmlns:p14="http://schemas.microsoft.com/office/powerpoint/2010/main" val="256081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300" fill="hold"/>
                                        <p:tgtEl>
                                          <p:spTgt spid="13"/>
                                        </p:tgtEl>
                                        <p:attrNameLst>
                                          <p:attrName>ppt_w</p:attrName>
                                        </p:attrNameLst>
                                      </p:cBhvr>
                                      <p:tavLst>
                                        <p:tav tm="0">
                                          <p:val>
                                            <p:fltVal val="0"/>
                                          </p:val>
                                        </p:tav>
                                        <p:tav tm="100000">
                                          <p:val>
                                            <p:strVal val="#ppt_w"/>
                                          </p:val>
                                        </p:tav>
                                      </p:tavLst>
                                    </p:anim>
                                    <p:anim calcmode="lin" valueType="num">
                                      <p:cBhvr>
                                        <p:cTn id="23" dur="300" fill="hold"/>
                                        <p:tgtEl>
                                          <p:spTgt spid="13"/>
                                        </p:tgtEl>
                                        <p:attrNameLst>
                                          <p:attrName>ppt_h</p:attrName>
                                        </p:attrNameLst>
                                      </p:cBhvr>
                                      <p:tavLst>
                                        <p:tav tm="0">
                                          <p:val>
                                            <p:fltVal val="0"/>
                                          </p:val>
                                        </p:tav>
                                        <p:tav tm="100000">
                                          <p:val>
                                            <p:strVal val="#ppt_h"/>
                                          </p:val>
                                        </p:tav>
                                      </p:tavLst>
                                    </p:anim>
                                    <p:animEffect transition="in" filter="fade">
                                      <p:cBhvr>
                                        <p:cTn id="24" dur="300"/>
                                        <p:tgtEl>
                                          <p:spTgt spid="13"/>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p:cTn id="28" dur="3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29" dur="3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30" dur="300"/>
                                        <p:tgtEl>
                                          <p:spTgt spid="17">
                                            <p:txEl>
                                              <p:pRg st="0" end="0"/>
                                            </p:txEl>
                                          </p:spTgt>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18">
                                            <p:txEl>
                                              <p:pRg st="0" end="0"/>
                                            </p:txEl>
                                          </p:spTgt>
                                        </p:tgtEl>
                                        <p:attrNameLst>
                                          <p:attrName>style.visibility</p:attrName>
                                        </p:attrNameLst>
                                      </p:cBhvr>
                                      <p:to>
                                        <p:strVal val="visible"/>
                                      </p:to>
                                    </p:set>
                                    <p:anim calcmode="lin" valueType="num">
                                      <p:cBhvr>
                                        <p:cTn id="34" dur="3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18">
                                            <p:txEl>
                                              <p:pRg st="0" end="0"/>
                                            </p:txEl>
                                          </p:spTgt>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300" fill="hold"/>
                                        <p:tgtEl>
                                          <p:spTgt spid="25"/>
                                        </p:tgtEl>
                                        <p:attrNameLst>
                                          <p:attrName>ppt_w</p:attrName>
                                        </p:attrNameLst>
                                      </p:cBhvr>
                                      <p:tavLst>
                                        <p:tav tm="0">
                                          <p:val>
                                            <p:fltVal val="0"/>
                                          </p:val>
                                        </p:tav>
                                        <p:tav tm="100000">
                                          <p:val>
                                            <p:strVal val="#ppt_w"/>
                                          </p:val>
                                        </p:tav>
                                      </p:tavLst>
                                    </p:anim>
                                    <p:anim calcmode="lin" valueType="num">
                                      <p:cBhvr>
                                        <p:cTn id="41" dur="300" fill="hold"/>
                                        <p:tgtEl>
                                          <p:spTgt spid="25"/>
                                        </p:tgtEl>
                                        <p:attrNameLst>
                                          <p:attrName>ppt_h</p:attrName>
                                        </p:attrNameLst>
                                      </p:cBhvr>
                                      <p:tavLst>
                                        <p:tav tm="0">
                                          <p:val>
                                            <p:fltVal val="0"/>
                                          </p:val>
                                        </p:tav>
                                        <p:tav tm="100000">
                                          <p:val>
                                            <p:strVal val="#ppt_h"/>
                                          </p:val>
                                        </p:tav>
                                      </p:tavLst>
                                    </p:anim>
                                    <p:animEffect transition="in" filter="fade">
                                      <p:cBhvr>
                                        <p:cTn id="42" dur="300"/>
                                        <p:tgtEl>
                                          <p:spTgt spid="25"/>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p:cTn id="46" dur="3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47" dur="3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48" dur="300"/>
                                        <p:tgtEl>
                                          <p:spTgt spid="28">
                                            <p:txEl>
                                              <p:pRg st="0" end="0"/>
                                            </p:txEl>
                                          </p:spTgt>
                                        </p:tgtEl>
                                      </p:cBhvr>
                                    </p:animEffect>
                                  </p:childTnLst>
                                </p:cTn>
                              </p:par>
                            </p:childTnLst>
                          </p:cTn>
                        </p:par>
                        <p:par>
                          <p:cTn id="49" fill="hold">
                            <p:stCondLst>
                              <p:cond delay="2800"/>
                            </p:stCondLst>
                            <p:childTnLst>
                              <p:par>
                                <p:cTn id="50" presetID="53" presetClass="entr" presetSubtype="16" fill="hold" grpId="0" nodeType="afterEffect">
                                  <p:stCondLst>
                                    <p:cond delay="0"/>
                                  </p:stCondLst>
                                  <p:childTnLst>
                                    <p:set>
                                      <p:cBhvr>
                                        <p:cTn id="51" dur="1" fill="hold">
                                          <p:stCondLst>
                                            <p:cond delay="0"/>
                                          </p:stCondLst>
                                        </p:cTn>
                                        <p:tgtEl>
                                          <p:spTgt spid="29">
                                            <p:txEl>
                                              <p:pRg st="0" end="0"/>
                                            </p:txEl>
                                          </p:spTgt>
                                        </p:tgtEl>
                                        <p:attrNameLst>
                                          <p:attrName>style.visibility</p:attrName>
                                        </p:attrNameLst>
                                      </p:cBhvr>
                                      <p:to>
                                        <p:strVal val="visible"/>
                                      </p:to>
                                    </p:set>
                                    <p:anim calcmode="lin" valueType="num">
                                      <p:cBhvr>
                                        <p:cTn id="52"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29">
                                            <p:txEl>
                                              <p:pRg st="0" end="0"/>
                                            </p:txEl>
                                          </p:spTgt>
                                        </p:tgtEl>
                                      </p:cBhvr>
                                    </p:animEffect>
                                  </p:childTnLst>
                                </p:cTn>
                              </p:par>
                            </p:childTnLst>
                          </p:cTn>
                        </p:par>
                        <p:par>
                          <p:cTn id="55" fill="hold">
                            <p:stCondLst>
                              <p:cond delay="3100"/>
                            </p:stCondLst>
                            <p:childTnLst>
                              <p:par>
                                <p:cTn id="56" presetID="53" presetClass="entr" presetSubtype="16"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300" fill="hold"/>
                                        <p:tgtEl>
                                          <p:spTgt spid="36"/>
                                        </p:tgtEl>
                                        <p:attrNameLst>
                                          <p:attrName>ppt_w</p:attrName>
                                        </p:attrNameLst>
                                      </p:cBhvr>
                                      <p:tavLst>
                                        <p:tav tm="0">
                                          <p:val>
                                            <p:fltVal val="0"/>
                                          </p:val>
                                        </p:tav>
                                        <p:tav tm="100000">
                                          <p:val>
                                            <p:strVal val="#ppt_w"/>
                                          </p:val>
                                        </p:tav>
                                      </p:tavLst>
                                    </p:anim>
                                    <p:anim calcmode="lin" valueType="num">
                                      <p:cBhvr>
                                        <p:cTn id="59" dur="300" fill="hold"/>
                                        <p:tgtEl>
                                          <p:spTgt spid="36"/>
                                        </p:tgtEl>
                                        <p:attrNameLst>
                                          <p:attrName>ppt_h</p:attrName>
                                        </p:attrNameLst>
                                      </p:cBhvr>
                                      <p:tavLst>
                                        <p:tav tm="0">
                                          <p:val>
                                            <p:fltVal val="0"/>
                                          </p:val>
                                        </p:tav>
                                        <p:tav tm="100000">
                                          <p:val>
                                            <p:strVal val="#ppt_h"/>
                                          </p:val>
                                        </p:tav>
                                      </p:tavLst>
                                    </p:anim>
                                    <p:animEffect transition="in" filter="fade">
                                      <p:cBhvr>
                                        <p:cTn id="60" dur="300"/>
                                        <p:tgtEl>
                                          <p:spTgt spid="36"/>
                                        </p:tgtEl>
                                      </p:cBhvr>
                                    </p:animEffect>
                                  </p:childTnLst>
                                </p:cTn>
                              </p:par>
                            </p:childTnLst>
                          </p:cTn>
                        </p:par>
                        <p:par>
                          <p:cTn id="61" fill="hold">
                            <p:stCondLst>
                              <p:cond delay="3400"/>
                            </p:stCondLst>
                            <p:childTnLst>
                              <p:par>
                                <p:cTn id="62" presetID="53" presetClass="entr" presetSubtype="16" fill="hold" grpId="0" nodeType="afterEffect">
                                  <p:stCondLst>
                                    <p:cond delay="0"/>
                                  </p:stCondLst>
                                  <p:childTnLst>
                                    <p:set>
                                      <p:cBhvr>
                                        <p:cTn id="63" dur="1" fill="hold">
                                          <p:stCondLst>
                                            <p:cond delay="0"/>
                                          </p:stCondLst>
                                        </p:cTn>
                                        <p:tgtEl>
                                          <p:spTgt spid="38">
                                            <p:txEl>
                                              <p:pRg st="0" end="0"/>
                                            </p:txEl>
                                          </p:spTgt>
                                        </p:tgtEl>
                                        <p:attrNameLst>
                                          <p:attrName>style.visibility</p:attrName>
                                        </p:attrNameLst>
                                      </p:cBhvr>
                                      <p:to>
                                        <p:strVal val="visible"/>
                                      </p:to>
                                    </p:set>
                                    <p:anim calcmode="lin" valueType="num">
                                      <p:cBhvr>
                                        <p:cTn id="64" dur="3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38">
                                            <p:txEl>
                                              <p:pRg st="0" end="0"/>
                                            </p:txEl>
                                          </p:spTgt>
                                        </p:tgtEl>
                                      </p:cBhvr>
                                    </p:animEffect>
                                  </p:childTnLst>
                                </p:cTn>
                              </p:par>
                            </p:childTnLst>
                          </p:cTn>
                        </p:par>
                        <p:par>
                          <p:cTn id="67" fill="hold">
                            <p:stCondLst>
                              <p:cond delay="3700"/>
                            </p:stCondLst>
                            <p:childTnLst>
                              <p:par>
                                <p:cTn id="68" presetID="53" presetClass="entr" presetSubtype="16" fill="hold" grpId="0" nodeType="afterEffect">
                                  <p:stCondLst>
                                    <p:cond delay="0"/>
                                  </p:stCondLst>
                                  <p:childTnLst>
                                    <p:set>
                                      <p:cBhvr>
                                        <p:cTn id="69" dur="1" fill="hold">
                                          <p:stCondLst>
                                            <p:cond delay="0"/>
                                          </p:stCondLst>
                                        </p:cTn>
                                        <p:tgtEl>
                                          <p:spTgt spid="39">
                                            <p:txEl>
                                              <p:pRg st="0" end="0"/>
                                            </p:txEl>
                                          </p:spTgt>
                                        </p:tgtEl>
                                        <p:attrNameLst>
                                          <p:attrName>style.visibility</p:attrName>
                                        </p:attrNameLst>
                                      </p:cBhvr>
                                      <p:to>
                                        <p:strVal val="visible"/>
                                      </p:to>
                                    </p:set>
                                    <p:anim calcmode="lin" valueType="num">
                                      <p:cBhvr>
                                        <p:cTn id="70" dur="3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1" dur="3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72" dur="300"/>
                                        <p:tgtEl>
                                          <p:spTgt spid="39">
                                            <p:txEl>
                                              <p:pRg st="0" end="0"/>
                                            </p:txEl>
                                          </p:spTgt>
                                        </p:tgtEl>
                                      </p:cBhvr>
                                    </p:animEffect>
                                  </p:childTnLst>
                                </p:cTn>
                              </p:par>
                            </p:childTnLst>
                          </p:cTn>
                        </p:par>
                        <p:par>
                          <p:cTn id="73" fill="hold">
                            <p:stCondLst>
                              <p:cond delay="4000"/>
                            </p:stCondLst>
                            <p:childTnLst>
                              <p:par>
                                <p:cTn id="74" presetID="53" presetClass="entr" presetSubtype="16" fill="hold" grpId="0" nodeType="afterEffect">
                                  <p:stCondLst>
                                    <p:cond delay="0"/>
                                  </p:stCondLst>
                                  <p:childTnLst>
                                    <p:set>
                                      <p:cBhvr>
                                        <p:cTn id="75" dur="1" fill="hold">
                                          <p:stCondLst>
                                            <p:cond delay="0"/>
                                          </p:stCondLst>
                                        </p:cTn>
                                        <p:tgtEl>
                                          <p:spTgt spid="42"/>
                                        </p:tgtEl>
                                        <p:attrNameLst>
                                          <p:attrName>style.visibility</p:attrName>
                                        </p:attrNameLst>
                                      </p:cBhvr>
                                      <p:to>
                                        <p:strVal val="visible"/>
                                      </p:to>
                                    </p:set>
                                    <p:anim calcmode="lin" valueType="num">
                                      <p:cBhvr>
                                        <p:cTn id="76" dur="300" fill="hold"/>
                                        <p:tgtEl>
                                          <p:spTgt spid="42"/>
                                        </p:tgtEl>
                                        <p:attrNameLst>
                                          <p:attrName>ppt_w</p:attrName>
                                        </p:attrNameLst>
                                      </p:cBhvr>
                                      <p:tavLst>
                                        <p:tav tm="0">
                                          <p:val>
                                            <p:fltVal val="0"/>
                                          </p:val>
                                        </p:tav>
                                        <p:tav tm="100000">
                                          <p:val>
                                            <p:strVal val="#ppt_w"/>
                                          </p:val>
                                        </p:tav>
                                      </p:tavLst>
                                    </p:anim>
                                    <p:anim calcmode="lin" valueType="num">
                                      <p:cBhvr>
                                        <p:cTn id="77" dur="300" fill="hold"/>
                                        <p:tgtEl>
                                          <p:spTgt spid="42"/>
                                        </p:tgtEl>
                                        <p:attrNameLst>
                                          <p:attrName>ppt_h</p:attrName>
                                        </p:attrNameLst>
                                      </p:cBhvr>
                                      <p:tavLst>
                                        <p:tav tm="0">
                                          <p:val>
                                            <p:fltVal val="0"/>
                                          </p:val>
                                        </p:tav>
                                        <p:tav tm="100000">
                                          <p:val>
                                            <p:strVal val="#ppt_h"/>
                                          </p:val>
                                        </p:tav>
                                      </p:tavLst>
                                    </p:anim>
                                    <p:animEffect transition="in" filter="fade">
                                      <p:cBhvr>
                                        <p:cTn id="78" dur="300"/>
                                        <p:tgtEl>
                                          <p:spTgt spid="42"/>
                                        </p:tgtEl>
                                      </p:cBhvr>
                                    </p:animEffect>
                                  </p:childTnLst>
                                </p:cTn>
                              </p:par>
                            </p:childTnLst>
                          </p:cTn>
                        </p:par>
                        <p:par>
                          <p:cTn id="79" fill="hold">
                            <p:stCondLst>
                              <p:cond delay="4300"/>
                            </p:stCondLst>
                            <p:childTnLst>
                              <p:par>
                                <p:cTn id="80" presetID="53" presetClass="entr" presetSubtype="16" fill="hold" grpId="0" nodeType="afterEffect">
                                  <p:stCondLst>
                                    <p:cond delay="0"/>
                                  </p:stCondLst>
                                  <p:childTnLst>
                                    <p:set>
                                      <p:cBhvr>
                                        <p:cTn id="81" dur="1" fill="hold">
                                          <p:stCondLst>
                                            <p:cond delay="0"/>
                                          </p:stCondLst>
                                        </p:cTn>
                                        <p:tgtEl>
                                          <p:spTgt spid="43">
                                            <p:txEl>
                                              <p:pRg st="0" end="0"/>
                                            </p:txEl>
                                          </p:spTgt>
                                        </p:tgtEl>
                                        <p:attrNameLst>
                                          <p:attrName>style.visibility</p:attrName>
                                        </p:attrNameLst>
                                      </p:cBhvr>
                                      <p:to>
                                        <p:strVal val="visible"/>
                                      </p:to>
                                    </p:set>
                                    <p:anim calcmode="lin" valueType="num">
                                      <p:cBhvr>
                                        <p:cTn id="82"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83" dur="3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84" dur="300"/>
                                        <p:tgtEl>
                                          <p:spTgt spid="43">
                                            <p:txEl>
                                              <p:pRg st="0" end="0"/>
                                            </p:txEl>
                                          </p:spTgt>
                                        </p:tgtEl>
                                      </p:cBhvr>
                                    </p:animEffect>
                                  </p:childTnLst>
                                </p:cTn>
                              </p:par>
                            </p:childTnLst>
                          </p:cTn>
                        </p:par>
                        <p:par>
                          <p:cTn id="85" fill="hold">
                            <p:stCondLst>
                              <p:cond delay="4600"/>
                            </p:stCondLst>
                            <p:childTnLst>
                              <p:par>
                                <p:cTn id="86" presetID="53" presetClass="entr" presetSubtype="16" fill="hold" grpId="0" nodeType="afterEffect">
                                  <p:stCondLst>
                                    <p:cond delay="0"/>
                                  </p:stCondLst>
                                  <p:childTnLst>
                                    <p:set>
                                      <p:cBhvr>
                                        <p:cTn id="87" dur="1" fill="hold">
                                          <p:stCondLst>
                                            <p:cond delay="0"/>
                                          </p:stCondLst>
                                        </p:cTn>
                                        <p:tgtEl>
                                          <p:spTgt spid="44">
                                            <p:txEl>
                                              <p:pRg st="0" end="0"/>
                                            </p:txEl>
                                          </p:spTgt>
                                        </p:tgtEl>
                                        <p:attrNameLst>
                                          <p:attrName>style.visibility</p:attrName>
                                        </p:attrNameLst>
                                      </p:cBhvr>
                                      <p:to>
                                        <p:strVal val="visible"/>
                                      </p:to>
                                    </p:set>
                                    <p:anim calcmode="lin" valueType="num">
                                      <p:cBhvr>
                                        <p:cTn id="88"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89"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90" dur="300"/>
                                        <p:tgtEl>
                                          <p:spTgt spid="44">
                                            <p:txEl>
                                              <p:pRg st="0" end="0"/>
                                            </p:txEl>
                                          </p:spTgt>
                                        </p:tgtEl>
                                      </p:cBhvr>
                                    </p:animEffect>
                                  </p:childTnLst>
                                </p:cTn>
                              </p:par>
                            </p:childTnLst>
                          </p:cTn>
                        </p:par>
                        <p:par>
                          <p:cTn id="91" fill="hold">
                            <p:stCondLst>
                              <p:cond delay="4900"/>
                            </p:stCondLst>
                            <p:childTnLst>
                              <p:par>
                                <p:cTn id="92" presetID="53" presetClass="entr" presetSubtype="16" fill="hold" grpId="0" nodeType="afterEffect">
                                  <p:stCondLst>
                                    <p:cond delay="0"/>
                                  </p:stCondLst>
                                  <p:childTnLst>
                                    <p:set>
                                      <p:cBhvr>
                                        <p:cTn id="93" dur="1" fill="hold">
                                          <p:stCondLst>
                                            <p:cond delay="0"/>
                                          </p:stCondLst>
                                        </p:cTn>
                                        <p:tgtEl>
                                          <p:spTgt spid="19"/>
                                        </p:tgtEl>
                                        <p:attrNameLst>
                                          <p:attrName>style.visibility</p:attrName>
                                        </p:attrNameLst>
                                      </p:cBhvr>
                                      <p:to>
                                        <p:strVal val="visible"/>
                                      </p:to>
                                    </p:set>
                                    <p:anim calcmode="lin" valueType="num">
                                      <p:cBhvr>
                                        <p:cTn id="94" dur="300" fill="hold"/>
                                        <p:tgtEl>
                                          <p:spTgt spid="19"/>
                                        </p:tgtEl>
                                        <p:attrNameLst>
                                          <p:attrName>ppt_w</p:attrName>
                                        </p:attrNameLst>
                                      </p:cBhvr>
                                      <p:tavLst>
                                        <p:tav tm="0">
                                          <p:val>
                                            <p:fltVal val="0"/>
                                          </p:val>
                                        </p:tav>
                                        <p:tav tm="100000">
                                          <p:val>
                                            <p:strVal val="#ppt_w"/>
                                          </p:val>
                                        </p:tav>
                                      </p:tavLst>
                                    </p:anim>
                                    <p:anim calcmode="lin" valueType="num">
                                      <p:cBhvr>
                                        <p:cTn id="95" dur="300" fill="hold"/>
                                        <p:tgtEl>
                                          <p:spTgt spid="19"/>
                                        </p:tgtEl>
                                        <p:attrNameLst>
                                          <p:attrName>ppt_h</p:attrName>
                                        </p:attrNameLst>
                                      </p:cBhvr>
                                      <p:tavLst>
                                        <p:tav tm="0">
                                          <p:val>
                                            <p:fltVal val="0"/>
                                          </p:val>
                                        </p:tav>
                                        <p:tav tm="100000">
                                          <p:val>
                                            <p:strVal val="#ppt_h"/>
                                          </p:val>
                                        </p:tav>
                                      </p:tavLst>
                                    </p:anim>
                                    <p:animEffect transition="in" filter="fade">
                                      <p:cBhvr>
                                        <p:cTn id="96" dur="300"/>
                                        <p:tgtEl>
                                          <p:spTgt spid="19"/>
                                        </p:tgtEl>
                                      </p:cBhvr>
                                    </p:animEffect>
                                  </p:childTnLst>
                                </p:cTn>
                              </p:par>
                            </p:childTnLst>
                          </p:cTn>
                        </p:par>
                        <p:par>
                          <p:cTn id="97" fill="hold">
                            <p:stCondLst>
                              <p:cond delay="5200"/>
                            </p:stCondLst>
                            <p:childTnLst>
                              <p:par>
                                <p:cTn id="98" presetID="53" presetClass="entr" presetSubtype="16" fill="hold" grpId="0" nodeType="afterEffect">
                                  <p:stCondLst>
                                    <p:cond delay="0"/>
                                  </p:stCondLst>
                                  <p:childTnLst>
                                    <p:set>
                                      <p:cBhvr>
                                        <p:cTn id="99" dur="1" fill="hold">
                                          <p:stCondLst>
                                            <p:cond delay="0"/>
                                          </p:stCondLst>
                                        </p:cTn>
                                        <p:tgtEl>
                                          <p:spTgt spid="20"/>
                                        </p:tgtEl>
                                        <p:attrNameLst>
                                          <p:attrName>style.visibility</p:attrName>
                                        </p:attrNameLst>
                                      </p:cBhvr>
                                      <p:to>
                                        <p:strVal val="visible"/>
                                      </p:to>
                                    </p:set>
                                    <p:anim calcmode="lin" valueType="num">
                                      <p:cBhvr>
                                        <p:cTn id="100" dur="300" fill="hold"/>
                                        <p:tgtEl>
                                          <p:spTgt spid="20"/>
                                        </p:tgtEl>
                                        <p:attrNameLst>
                                          <p:attrName>ppt_w</p:attrName>
                                        </p:attrNameLst>
                                      </p:cBhvr>
                                      <p:tavLst>
                                        <p:tav tm="0">
                                          <p:val>
                                            <p:fltVal val="0"/>
                                          </p:val>
                                        </p:tav>
                                        <p:tav tm="100000">
                                          <p:val>
                                            <p:strVal val="#ppt_w"/>
                                          </p:val>
                                        </p:tav>
                                      </p:tavLst>
                                    </p:anim>
                                    <p:anim calcmode="lin" valueType="num">
                                      <p:cBhvr>
                                        <p:cTn id="101" dur="300" fill="hold"/>
                                        <p:tgtEl>
                                          <p:spTgt spid="20"/>
                                        </p:tgtEl>
                                        <p:attrNameLst>
                                          <p:attrName>ppt_h</p:attrName>
                                        </p:attrNameLst>
                                      </p:cBhvr>
                                      <p:tavLst>
                                        <p:tav tm="0">
                                          <p:val>
                                            <p:fltVal val="0"/>
                                          </p:val>
                                        </p:tav>
                                        <p:tav tm="100000">
                                          <p:val>
                                            <p:strVal val="#ppt_h"/>
                                          </p:val>
                                        </p:tav>
                                      </p:tavLst>
                                    </p:anim>
                                    <p:animEffect transition="in" filter="fade">
                                      <p:cBhvr>
                                        <p:cTn id="102" dur="300"/>
                                        <p:tgtEl>
                                          <p:spTgt spid="20"/>
                                        </p:tgtEl>
                                      </p:cBhvr>
                                    </p:animEffect>
                                  </p:childTnLst>
                                </p:cTn>
                              </p:par>
                            </p:childTnLst>
                          </p:cTn>
                        </p:par>
                        <p:par>
                          <p:cTn id="103" fill="hold">
                            <p:stCondLst>
                              <p:cond delay="5500"/>
                            </p:stCondLst>
                            <p:childTnLst>
                              <p:par>
                                <p:cTn id="104" presetID="53" presetClass="entr" presetSubtype="16" fill="hold" grpId="0" nodeType="afterEffect">
                                  <p:stCondLst>
                                    <p:cond delay="0"/>
                                  </p:stCondLst>
                                  <p:childTnLst>
                                    <p:set>
                                      <p:cBhvr>
                                        <p:cTn id="105" dur="1" fill="hold">
                                          <p:stCondLst>
                                            <p:cond delay="0"/>
                                          </p:stCondLst>
                                        </p:cTn>
                                        <p:tgtEl>
                                          <p:spTgt spid="21"/>
                                        </p:tgtEl>
                                        <p:attrNameLst>
                                          <p:attrName>style.visibility</p:attrName>
                                        </p:attrNameLst>
                                      </p:cBhvr>
                                      <p:to>
                                        <p:strVal val="visible"/>
                                      </p:to>
                                    </p:set>
                                    <p:anim calcmode="lin" valueType="num">
                                      <p:cBhvr>
                                        <p:cTn id="106" dur="300" fill="hold"/>
                                        <p:tgtEl>
                                          <p:spTgt spid="21"/>
                                        </p:tgtEl>
                                        <p:attrNameLst>
                                          <p:attrName>ppt_w</p:attrName>
                                        </p:attrNameLst>
                                      </p:cBhvr>
                                      <p:tavLst>
                                        <p:tav tm="0">
                                          <p:val>
                                            <p:fltVal val="0"/>
                                          </p:val>
                                        </p:tav>
                                        <p:tav tm="100000">
                                          <p:val>
                                            <p:strVal val="#ppt_w"/>
                                          </p:val>
                                        </p:tav>
                                      </p:tavLst>
                                    </p:anim>
                                    <p:anim calcmode="lin" valueType="num">
                                      <p:cBhvr>
                                        <p:cTn id="107" dur="300" fill="hold"/>
                                        <p:tgtEl>
                                          <p:spTgt spid="21"/>
                                        </p:tgtEl>
                                        <p:attrNameLst>
                                          <p:attrName>ppt_h</p:attrName>
                                        </p:attrNameLst>
                                      </p:cBhvr>
                                      <p:tavLst>
                                        <p:tav tm="0">
                                          <p:val>
                                            <p:fltVal val="0"/>
                                          </p:val>
                                        </p:tav>
                                        <p:tav tm="100000">
                                          <p:val>
                                            <p:strVal val="#ppt_h"/>
                                          </p:val>
                                        </p:tav>
                                      </p:tavLst>
                                    </p:anim>
                                    <p:animEffect transition="in" filter="fade">
                                      <p:cBhvr>
                                        <p:cTn id="108" dur="300"/>
                                        <p:tgtEl>
                                          <p:spTgt spid="21"/>
                                        </p:tgtEl>
                                      </p:cBhvr>
                                    </p:animEffect>
                                  </p:childTnLst>
                                </p:cTn>
                              </p:par>
                            </p:childTnLst>
                          </p:cTn>
                        </p:par>
                        <p:par>
                          <p:cTn id="109" fill="hold">
                            <p:stCondLst>
                              <p:cond delay="5800"/>
                            </p:stCondLst>
                            <p:childTnLst>
                              <p:par>
                                <p:cTn id="110" presetID="53" presetClass="entr" presetSubtype="16" fill="hold" grpId="0" nodeType="afterEffect">
                                  <p:stCondLst>
                                    <p:cond delay="0"/>
                                  </p:stCondLst>
                                  <p:childTnLst>
                                    <p:set>
                                      <p:cBhvr>
                                        <p:cTn id="111" dur="1" fill="hold">
                                          <p:stCondLst>
                                            <p:cond delay="0"/>
                                          </p:stCondLst>
                                        </p:cTn>
                                        <p:tgtEl>
                                          <p:spTgt spid="22"/>
                                        </p:tgtEl>
                                        <p:attrNameLst>
                                          <p:attrName>style.visibility</p:attrName>
                                        </p:attrNameLst>
                                      </p:cBhvr>
                                      <p:to>
                                        <p:strVal val="visible"/>
                                      </p:to>
                                    </p:set>
                                    <p:anim calcmode="lin" valueType="num">
                                      <p:cBhvr>
                                        <p:cTn id="112" dur="300" fill="hold"/>
                                        <p:tgtEl>
                                          <p:spTgt spid="22"/>
                                        </p:tgtEl>
                                        <p:attrNameLst>
                                          <p:attrName>ppt_w</p:attrName>
                                        </p:attrNameLst>
                                      </p:cBhvr>
                                      <p:tavLst>
                                        <p:tav tm="0">
                                          <p:val>
                                            <p:fltVal val="0"/>
                                          </p:val>
                                        </p:tav>
                                        <p:tav tm="100000">
                                          <p:val>
                                            <p:strVal val="#ppt_w"/>
                                          </p:val>
                                        </p:tav>
                                      </p:tavLst>
                                    </p:anim>
                                    <p:anim calcmode="lin" valueType="num">
                                      <p:cBhvr>
                                        <p:cTn id="113" dur="300" fill="hold"/>
                                        <p:tgtEl>
                                          <p:spTgt spid="22"/>
                                        </p:tgtEl>
                                        <p:attrNameLst>
                                          <p:attrName>ppt_h</p:attrName>
                                        </p:attrNameLst>
                                      </p:cBhvr>
                                      <p:tavLst>
                                        <p:tav tm="0">
                                          <p:val>
                                            <p:fltVal val="0"/>
                                          </p:val>
                                        </p:tav>
                                        <p:tav tm="100000">
                                          <p:val>
                                            <p:strVal val="#ppt_h"/>
                                          </p:val>
                                        </p:tav>
                                      </p:tavLst>
                                    </p:anim>
                                    <p:animEffect transition="in" filter="fade">
                                      <p:cBhvr>
                                        <p:cTn id="114" dur="300"/>
                                        <p:tgtEl>
                                          <p:spTgt spid="22"/>
                                        </p:tgtEl>
                                      </p:cBhvr>
                                    </p:animEffect>
                                  </p:childTnLst>
                                </p:cTn>
                              </p:par>
                            </p:childTnLst>
                          </p:cTn>
                        </p:par>
                        <p:par>
                          <p:cTn id="115" fill="hold">
                            <p:stCondLst>
                              <p:cond delay="6100"/>
                            </p:stCondLst>
                            <p:childTnLst>
                              <p:par>
                                <p:cTn id="116" presetID="53" presetClass="entr" presetSubtype="16" fill="hold" grpId="0" nodeType="afterEffect">
                                  <p:stCondLst>
                                    <p:cond delay="0"/>
                                  </p:stCondLst>
                                  <p:childTnLst>
                                    <p:set>
                                      <p:cBhvr>
                                        <p:cTn id="117" dur="1" fill="hold">
                                          <p:stCondLst>
                                            <p:cond delay="0"/>
                                          </p:stCondLst>
                                        </p:cTn>
                                        <p:tgtEl>
                                          <p:spTgt spid="23">
                                            <p:txEl>
                                              <p:pRg st="0" end="0"/>
                                            </p:txEl>
                                          </p:spTgt>
                                        </p:tgtEl>
                                        <p:attrNameLst>
                                          <p:attrName>style.visibility</p:attrName>
                                        </p:attrNameLst>
                                      </p:cBhvr>
                                      <p:to>
                                        <p:strVal val="visible"/>
                                      </p:to>
                                    </p:set>
                                    <p:anim calcmode="lin" valueType="num">
                                      <p:cBhvr>
                                        <p:cTn id="118" dur="3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119" dur="3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120" dur="300"/>
                                        <p:tgtEl>
                                          <p:spTgt spid="23">
                                            <p:txEl>
                                              <p:pRg st="0" end="0"/>
                                            </p:txEl>
                                          </p:spTgt>
                                        </p:tgtEl>
                                      </p:cBhvr>
                                    </p:animEffect>
                                  </p:childTnLst>
                                </p:cTn>
                              </p:par>
                            </p:childTnLst>
                          </p:cTn>
                        </p:par>
                        <p:par>
                          <p:cTn id="121" fill="hold">
                            <p:stCondLst>
                              <p:cond delay="6400"/>
                            </p:stCondLst>
                            <p:childTnLst>
                              <p:par>
                                <p:cTn id="122" presetID="53" presetClass="entr" presetSubtype="16" fill="hold" grpId="0" nodeType="afterEffect">
                                  <p:stCondLst>
                                    <p:cond delay="0"/>
                                  </p:stCondLst>
                                  <p:childTnLst>
                                    <p:set>
                                      <p:cBhvr>
                                        <p:cTn id="123" dur="1" fill="hold">
                                          <p:stCondLst>
                                            <p:cond delay="0"/>
                                          </p:stCondLst>
                                        </p:cTn>
                                        <p:tgtEl>
                                          <p:spTgt spid="24">
                                            <p:txEl>
                                              <p:pRg st="0" end="0"/>
                                            </p:txEl>
                                          </p:spTgt>
                                        </p:tgtEl>
                                        <p:attrNameLst>
                                          <p:attrName>style.visibility</p:attrName>
                                        </p:attrNameLst>
                                      </p:cBhvr>
                                      <p:to>
                                        <p:strVal val="visible"/>
                                      </p:to>
                                    </p:set>
                                    <p:anim calcmode="lin" valueType="num">
                                      <p:cBhvr>
                                        <p:cTn id="124" dur="3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25" dur="3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26" dur="300"/>
                                        <p:tgtEl>
                                          <p:spTgt spid="24">
                                            <p:txEl>
                                              <p:pRg st="0" end="0"/>
                                            </p:txEl>
                                          </p:spTgt>
                                        </p:tgtEl>
                                      </p:cBhvr>
                                    </p:animEffect>
                                  </p:childTnLst>
                                </p:cTn>
                              </p:par>
                            </p:childTnLst>
                          </p:cTn>
                        </p:par>
                        <p:par>
                          <p:cTn id="127" fill="hold">
                            <p:stCondLst>
                              <p:cond delay="6700"/>
                            </p:stCondLst>
                            <p:childTnLst>
                              <p:par>
                                <p:cTn id="128" presetID="53" presetClass="entr" presetSubtype="16" fill="hold" grpId="0" nodeType="afterEffect">
                                  <p:stCondLst>
                                    <p:cond delay="0"/>
                                  </p:stCondLst>
                                  <p:childTnLst>
                                    <p:set>
                                      <p:cBhvr>
                                        <p:cTn id="129" dur="1" fill="hold">
                                          <p:stCondLst>
                                            <p:cond delay="0"/>
                                          </p:stCondLst>
                                        </p:cTn>
                                        <p:tgtEl>
                                          <p:spTgt spid="26">
                                            <p:txEl>
                                              <p:pRg st="0" end="0"/>
                                            </p:txEl>
                                          </p:spTgt>
                                        </p:tgtEl>
                                        <p:attrNameLst>
                                          <p:attrName>style.visibility</p:attrName>
                                        </p:attrNameLst>
                                      </p:cBhvr>
                                      <p:to>
                                        <p:strVal val="visible"/>
                                      </p:to>
                                    </p:set>
                                    <p:anim calcmode="lin" valueType="num">
                                      <p:cBhvr>
                                        <p:cTn id="130" dur="3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131" dur="3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132" dur="300"/>
                                        <p:tgtEl>
                                          <p:spTgt spid="26">
                                            <p:txEl>
                                              <p:pRg st="0" end="0"/>
                                            </p:txEl>
                                          </p:spTgt>
                                        </p:tgtEl>
                                      </p:cBhvr>
                                    </p:animEffect>
                                  </p:childTnLst>
                                </p:cTn>
                              </p:par>
                            </p:childTnLst>
                          </p:cTn>
                        </p:par>
                        <p:par>
                          <p:cTn id="133" fill="hold">
                            <p:stCondLst>
                              <p:cond delay="7000"/>
                            </p:stCondLst>
                            <p:childTnLst>
                              <p:par>
                                <p:cTn id="134" presetID="53" presetClass="entr" presetSubtype="16" fill="hold" grpId="0" nodeType="afterEffect">
                                  <p:stCondLst>
                                    <p:cond delay="0"/>
                                  </p:stCondLst>
                                  <p:childTnLst>
                                    <p:set>
                                      <p:cBhvr>
                                        <p:cTn id="135" dur="1" fill="hold">
                                          <p:stCondLst>
                                            <p:cond delay="0"/>
                                          </p:stCondLst>
                                        </p:cTn>
                                        <p:tgtEl>
                                          <p:spTgt spid="27">
                                            <p:txEl>
                                              <p:pRg st="0" end="0"/>
                                            </p:txEl>
                                          </p:spTgt>
                                        </p:tgtEl>
                                        <p:attrNameLst>
                                          <p:attrName>style.visibility</p:attrName>
                                        </p:attrNameLst>
                                      </p:cBhvr>
                                      <p:to>
                                        <p:strVal val="visible"/>
                                      </p:to>
                                    </p:set>
                                    <p:anim calcmode="lin" valueType="num">
                                      <p:cBhvr>
                                        <p:cTn id="136"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137" dur="3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138" dur="300"/>
                                        <p:tgtEl>
                                          <p:spTgt spid="27">
                                            <p:txEl>
                                              <p:pRg st="0" end="0"/>
                                            </p:txEl>
                                          </p:spTgt>
                                        </p:tgtEl>
                                      </p:cBhvr>
                                    </p:animEffect>
                                  </p:childTnLst>
                                </p:cTn>
                              </p:par>
                            </p:childTnLst>
                          </p:cTn>
                        </p:par>
                        <p:par>
                          <p:cTn id="139" fill="hold">
                            <p:stCondLst>
                              <p:cond delay="7300"/>
                            </p:stCondLst>
                            <p:childTnLst>
                              <p:par>
                                <p:cTn id="140" presetID="53" presetClass="entr" presetSubtype="16" fill="hold" grpId="0" nodeType="afterEffect">
                                  <p:stCondLst>
                                    <p:cond delay="0"/>
                                  </p:stCondLst>
                                  <p:childTnLst>
                                    <p:set>
                                      <p:cBhvr>
                                        <p:cTn id="141" dur="1" fill="hold">
                                          <p:stCondLst>
                                            <p:cond delay="0"/>
                                          </p:stCondLst>
                                        </p:cTn>
                                        <p:tgtEl>
                                          <p:spTgt spid="30">
                                            <p:txEl>
                                              <p:pRg st="0" end="0"/>
                                            </p:txEl>
                                          </p:spTgt>
                                        </p:tgtEl>
                                        <p:attrNameLst>
                                          <p:attrName>style.visibility</p:attrName>
                                        </p:attrNameLst>
                                      </p:cBhvr>
                                      <p:to>
                                        <p:strVal val="visible"/>
                                      </p:to>
                                    </p:set>
                                    <p:anim calcmode="lin" valueType="num">
                                      <p:cBhvr>
                                        <p:cTn id="142" dur="3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143" dur="3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144" dur="300"/>
                                        <p:tgtEl>
                                          <p:spTgt spid="30">
                                            <p:txEl>
                                              <p:pRg st="0" end="0"/>
                                            </p:txEl>
                                          </p:spTgt>
                                        </p:tgtEl>
                                      </p:cBhvr>
                                    </p:animEffect>
                                  </p:childTnLst>
                                </p:cTn>
                              </p:par>
                            </p:childTnLst>
                          </p:cTn>
                        </p:par>
                        <p:par>
                          <p:cTn id="145" fill="hold">
                            <p:stCondLst>
                              <p:cond delay="7600"/>
                            </p:stCondLst>
                            <p:childTnLst>
                              <p:par>
                                <p:cTn id="146" presetID="53" presetClass="entr" presetSubtype="16" fill="hold" grpId="0" nodeType="afterEffect">
                                  <p:stCondLst>
                                    <p:cond delay="0"/>
                                  </p:stCondLst>
                                  <p:childTnLst>
                                    <p:set>
                                      <p:cBhvr>
                                        <p:cTn id="147" dur="1" fill="hold">
                                          <p:stCondLst>
                                            <p:cond delay="0"/>
                                          </p:stCondLst>
                                        </p:cTn>
                                        <p:tgtEl>
                                          <p:spTgt spid="31">
                                            <p:txEl>
                                              <p:pRg st="0" end="0"/>
                                            </p:txEl>
                                          </p:spTgt>
                                        </p:tgtEl>
                                        <p:attrNameLst>
                                          <p:attrName>style.visibility</p:attrName>
                                        </p:attrNameLst>
                                      </p:cBhvr>
                                      <p:to>
                                        <p:strVal val="visible"/>
                                      </p:to>
                                    </p:set>
                                    <p:anim calcmode="lin" valueType="num">
                                      <p:cBhvr>
                                        <p:cTn id="148" dur="3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149" dur="3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150" dur="300"/>
                                        <p:tgtEl>
                                          <p:spTgt spid="31">
                                            <p:txEl>
                                              <p:pRg st="0" end="0"/>
                                            </p:txEl>
                                          </p:spTgt>
                                        </p:tgtEl>
                                      </p:cBhvr>
                                    </p:animEffect>
                                  </p:childTnLst>
                                </p:cTn>
                              </p:par>
                            </p:childTnLst>
                          </p:cTn>
                        </p:par>
                        <p:par>
                          <p:cTn id="151" fill="hold">
                            <p:stCondLst>
                              <p:cond delay="7900"/>
                            </p:stCondLst>
                            <p:childTnLst>
                              <p:par>
                                <p:cTn id="152" presetID="53" presetClass="entr" presetSubtype="16" fill="hold" grpId="0" nodeType="afterEffect">
                                  <p:stCondLst>
                                    <p:cond delay="0"/>
                                  </p:stCondLst>
                                  <p:childTnLst>
                                    <p:set>
                                      <p:cBhvr>
                                        <p:cTn id="153" dur="1" fill="hold">
                                          <p:stCondLst>
                                            <p:cond delay="0"/>
                                          </p:stCondLst>
                                        </p:cTn>
                                        <p:tgtEl>
                                          <p:spTgt spid="32">
                                            <p:txEl>
                                              <p:pRg st="0" end="0"/>
                                            </p:txEl>
                                          </p:spTgt>
                                        </p:tgtEl>
                                        <p:attrNameLst>
                                          <p:attrName>style.visibility</p:attrName>
                                        </p:attrNameLst>
                                      </p:cBhvr>
                                      <p:to>
                                        <p:strVal val="visible"/>
                                      </p:to>
                                    </p:set>
                                    <p:anim calcmode="lin" valueType="num">
                                      <p:cBhvr>
                                        <p:cTn id="154"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155"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156" dur="300"/>
                                        <p:tgtEl>
                                          <p:spTgt spid="32">
                                            <p:txEl>
                                              <p:pRg st="0" end="0"/>
                                            </p:txEl>
                                          </p:spTgt>
                                        </p:tgtEl>
                                      </p:cBhvr>
                                    </p:animEffect>
                                  </p:childTnLst>
                                </p:cTn>
                              </p:par>
                            </p:childTnLst>
                          </p:cTn>
                        </p:par>
                        <p:par>
                          <p:cTn id="157" fill="hold">
                            <p:stCondLst>
                              <p:cond delay="8200"/>
                            </p:stCondLst>
                            <p:childTnLst>
                              <p:par>
                                <p:cTn id="158" presetID="53" presetClass="entr" presetSubtype="16" fill="hold" grpId="0" nodeType="afterEffect">
                                  <p:stCondLst>
                                    <p:cond delay="0"/>
                                  </p:stCondLst>
                                  <p:childTnLst>
                                    <p:set>
                                      <p:cBhvr>
                                        <p:cTn id="159" dur="1" fill="hold">
                                          <p:stCondLst>
                                            <p:cond delay="0"/>
                                          </p:stCondLst>
                                        </p:cTn>
                                        <p:tgtEl>
                                          <p:spTgt spid="33">
                                            <p:txEl>
                                              <p:pRg st="0" end="0"/>
                                            </p:txEl>
                                          </p:spTgt>
                                        </p:tgtEl>
                                        <p:attrNameLst>
                                          <p:attrName>style.visibility</p:attrName>
                                        </p:attrNameLst>
                                      </p:cBhvr>
                                      <p:to>
                                        <p:strVal val="visible"/>
                                      </p:to>
                                    </p:set>
                                    <p:anim calcmode="lin" valueType="num">
                                      <p:cBhvr>
                                        <p:cTn id="160"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161"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162" dur="3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13" grpId="0" animBg="1"/>
      <p:bldP spid="17" grpId="0" build="p">
        <p:tmplLst>
          <p:tmpl lvl="1">
            <p:tnLst>
              <p:par>
                <p:cTn presetID="53" presetClass="entr" presetSubtype="16"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300" fill="hold"/>
                        <p:tgtEl>
                          <p:spTgt spid="17"/>
                        </p:tgtEl>
                        <p:attrNameLst>
                          <p:attrName>ppt_w</p:attrName>
                        </p:attrNameLst>
                      </p:cBhvr>
                      <p:tavLst>
                        <p:tav tm="0">
                          <p:val>
                            <p:fltVal val="0"/>
                          </p:val>
                        </p:tav>
                        <p:tav tm="100000">
                          <p:val>
                            <p:strVal val="#ppt_w"/>
                          </p:val>
                        </p:tav>
                      </p:tavLst>
                    </p:anim>
                    <p:anim calcmode="lin" valueType="num">
                      <p:cBhvr>
                        <p:cTn dur="300" fill="hold"/>
                        <p:tgtEl>
                          <p:spTgt spid="17"/>
                        </p:tgtEl>
                        <p:attrNameLst>
                          <p:attrName>ppt_h</p:attrName>
                        </p:attrNameLst>
                      </p:cBhvr>
                      <p:tavLst>
                        <p:tav tm="0">
                          <p:val>
                            <p:fltVal val="0"/>
                          </p:val>
                        </p:tav>
                        <p:tav tm="100000">
                          <p:val>
                            <p:strVal val="#ppt_h"/>
                          </p:val>
                        </p:tav>
                      </p:tavLst>
                    </p:anim>
                    <p:animEffect transition="in" filter="fade">
                      <p:cBhvr>
                        <p:cTn dur="300"/>
                        <p:tgtEl>
                          <p:spTgt spid="17"/>
                        </p:tgtEl>
                      </p:cBhvr>
                    </p:animEffect>
                  </p:childTnLst>
                </p:cTn>
              </p:par>
            </p:tnLst>
          </p:tmpl>
        </p:tmplLst>
      </p:bldP>
      <p:bldP spid="18" grpId="0" build="p">
        <p:tmplLst>
          <p:tmpl lvl="1">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300" fill="hold"/>
                        <p:tgtEl>
                          <p:spTgt spid="18"/>
                        </p:tgtEl>
                        <p:attrNameLst>
                          <p:attrName>ppt_w</p:attrName>
                        </p:attrNameLst>
                      </p:cBhvr>
                      <p:tavLst>
                        <p:tav tm="0">
                          <p:val>
                            <p:fltVal val="0"/>
                          </p:val>
                        </p:tav>
                        <p:tav tm="100000">
                          <p:val>
                            <p:strVal val="#ppt_w"/>
                          </p:val>
                        </p:tav>
                      </p:tavLst>
                    </p:anim>
                    <p:anim calcmode="lin" valueType="num">
                      <p:cBhvr>
                        <p:cTn dur="300" fill="hold"/>
                        <p:tgtEl>
                          <p:spTgt spid="18"/>
                        </p:tgtEl>
                        <p:attrNameLst>
                          <p:attrName>ppt_h</p:attrName>
                        </p:attrNameLst>
                      </p:cBhvr>
                      <p:tavLst>
                        <p:tav tm="0">
                          <p:val>
                            <p:fltVal val="0"/>
                          </p:val>
                        </p:tav>
                        <p:tav tm="100000">
                          <p:val>
                            <p:strVal val="#ppt_h"/>
                          </p:val>
                        </p:tav>
                      </p:tavLst>
                    </p:anim>
                    <p:animEffect transition="in" filter="fade">
                      <p:cBhvr>
                        <p:cTn dur="300"/>
                        <p:tgtEl>
                          <p:spTgt spid="18"/>
                        </p:tgtEl>
                      </p:cBhvr>
                    </p:animEffect>
                  </p:childTnLst>
                </p:cTn>
              </p:par>
            </p:tnLst>
          </p:tmpl>
        </p:tmplLst>
      </p:bldP>
      <p:bldP spid="25" grpId="0" animBg="1"/>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Effect transition="in" filter="fade">
                      <p:cBhvr>
                        <p:cTn dur="3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6" grpId="0" animBg="1"/>
      <p:bldP spid="38" grpId="0" build="p">
        <p:tmplLst>
          <p:tmpl lvl="1">
            <p:tnLst>
              <p:par>
                <p:cTn presetID="53" presetClass="entr" presetSubtype="16"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p:cTn dur="300" fill="hold"/>
                        <p:tgtEl>
                          <p:spTgt spid="38"/>
                        </p:tgtEl>
                        <p:attrNameLst>
                          <p:attrName>ppt_w</p:attrName>
                        </p:attrNameLst>
                      </p:cBhvr>
                      <p:tavLst>
                        <p:tav tm="0">
                          <p:val>
                            <p:fltVal val="0"/>
                          </p:val>
                        </p:tav>
                        <p:tav tm="100000">
                          <p:val>
                            <p:strVal val="#ppt_w"/>
                          </p:val>
                        </p:tav>
                      </p:tavLst>
                    </p:anim>
                    <p:anim calcmode="lin" valueType="num">
                      <p:cBhvr>
                        <p:cTn dur="300" fill="hold"/>
                        <p:tgtEl>
                          <p:spTgt spid="38"/>
                        </p:tgtEl>
                        <p:attrNameLst>
                          <p:attrName>ppt_h</p:attrName>
                        </p:attrNameLst>
                      </p:cBhvr>
                      <p:tavLst>
                        <p:tav tm="0">
                          <p:val>
                            <p:fltVal val="0"/>
                          </p:val>
                        </p:tav>
                        <p:tav tm="100000">
                          <p:val>
                            <p:strVal val="#ppt_h"/>
                          </p:val>
                        </p:tav>
                      </p:tavLst>
                    </p:anim>
                    <p:animEffect transition="in" filter="fade">
                      <p:cBhvr>
                        <p:cTn dur="300"/>
                        <p:tgtEl>
                          <p:spTgt spid="38"/>
                        </p:tgtEl>
                      </p:cBhvr>
                    </p:animEffect>
                  </p:childTnLst>
                </p:cTn>
              </p:par>
            </p:tnLst>
          </p:tmpl>
        </p:tmplLst>
      </p:bldP>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300" fill="hold"/>
                        <p:tgtEl>
                          <p:spTgt spid="39"/>
                        </p:tgtEl>
                        <p:attrNameLst>
                          <p:attrName>ppt_w</p:attrName>
                        </p:attrNameLst>
                      </p:cBhvr>
                      <p:tavLst>
                        <p:tav tm="0">
                          <p:val>
                            <p:fltVal val="0"/>
                          </p:val>
                        </p:tav>
                        <p:tav tm="100000">
                          <p:val>
                            <p:strVal val="#ppt_w"/>
                          </p:val>
                        </p:tav>
                      </p:tavLst>
                    </p:anim>
                    <p:anim calcmode="lin" valueType="num">
                      <p:cBhvr>
                        <p:cTn dur="300" fill="hold"/>
                        <p:tgtEl>
                          <p:spTgt spid="39"/>
                        </p:tgtEl>
                        <p:attrNameLst>
                          <p:attrName>ppt_h</p:attrName>
                        </p:attrNameLst>
                      </p:cBhvr>
                      <p:tavLst>
                        <p:tav tm="0">
                          <p:val>
                            <p:fltVal val="0"/>
                          </p:val>
                        </p:tav>
                        <p:tav tm="100000">
                          <p:val>
                            <p:strVal val="#ppt_h"/>
                          </p:val>
                        </p:tav>
                      </p:tavLst>
                    </p:anim>
                    <p:animEffect transition="in" filter="fade">
                      <p:cBhvr>
                        <p:cTn dur="300"/>
                        <p:tgtEl>
                          <p:spTgt spid="39"/>
                        </p:tgtEl>
                      </p:cBhvr>
                    </p:animEffect>
                  </p:childTnLst>
                </p:cTn>
              </p:par>
            </p:tnLst>
          </p:tmpl>
        </p:tmplLst>
      </p:bldP>
      <p:bldP spid="42" grpId="0" animBg="1"/>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animEffect transition="in" filter="fade">
                      <p:cBhvr>
                        <p:cTn dur="300"/>
                        <p:tgtEl>
                          <p:spTgt spid="43"/>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19" grpId="0" animBg="1"/>
      <p:bldP spid="20" grpId="0" animBg="1"/>
      <p:bldP spid="21" grpId="0" animBg="1"/>
      <p:bldP spid="22" grpId="0" animBg="1"/>
      <p:bldP spid="23" grpId="0" build="p">
        <p:tmplLst>
          <p:tmpl lvl="1">
            <p:tnLst>
              <p:par>
                <p:cTn presetID="53" presetClass="entr" presetSubtype="16"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p:cTn dur="300" fill="hold"/>
                        <p:tgtEl>
                          <p:spTgt spid="23"/>
                        </p:tgtEl>
                        <p:attrNameLst>
                          <p:attrName>ppt_w</p:attrName>
                        </p:attrNameLst>
                      </p:cBhvr>
                      <p:tavLst>
                        <p:tav tm="0">
                          <p:val>
                            <p:fltVal val="0"/>
                          </p:val>
                        </p:tav>
                        <p:tav tm="100000">
                          <p:val>
                            <p:strVal val="#ppt_w"/>
                          </p:val>
                        </p:tav>
                      </p:tavLst>
                    </p:anim>
                    <p:anim calcmode="lin" valueType="num">
                      <p:cBhvr>
                        <p:cTn dur="300" fill="hold"/>
                        <p:tgtEl>
                          <p:spTgt spid="23"/>
                        </p:tgtEl>
                        <p:attrNameLst>
                          <p:attrName>ppt_h</p:attrName>
                        </p:attrNameLst>
                      </p:cBhvr>
                      <p:tavLst>
                        <p:tav tm="0">
                          <p:val>
                            <p:fltVal val="0"/>
                          </p:val>
                        </p:tav>
                        <p:tav tm="100000">
                          <p:val>
                            <p:strVal val="#ppt_h"/>
                          </p:val>
                        </p:tav>
                      </p:tavLst>
                    </p:anim>
                    <p:animEffect transition="in" filter="fade">
                      <p:cBhvr>
                        <p:cTn dur="300"/>
                        <p:tgtEl>
                          <p:spTgt spid="23"/>
                        </p:tgtEl>
                      </p:cBhvr>
                    </p:animEffect>
                  </p:childTnLst>
                </p:cTn>
              </p:par>
            </p:tnLst>
          </p:tmpl>
        </p:tmplLst>
      </p:bldP>
      <p:bldP spid="24" grpId="0" build="p">
        <p:tmplLst>
          <p:tmpl lvl="1">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300" fill="hold"/>
                        <p:tgtEl>
                          <p:spTgt spid="24"/>
                        </p:tgtEl>
                        <p:attrNameLst>
                          <p:attrName>ppt_w</p:attrName>
                        </p:attrNameLst>
                      </p:cBhvr>
                      <p:tavLst>
                        <p:tav tm="0">
                          <p:val>
                            <p:fltVal val="0"/>
                          </p:val>
                        </p:tav>
                        <p:tav tm="100000">
                          <p:val>
                            <p:strVal val="#ppt_w"/>
                          </p:val>
                        </p:tav>
                      </p:tavLst>
                    </p:anim>
                    <p:anim calcmode="lin" valueType="num">
                      <p:cBhvr>
                        <p:cTn dur="300" fill="hold"/>
                        <p:tgtEl>
                          <p:spTgt spid="24"/>
                        </p:tgtEl>
                        <p:attrNameLst>
                          <p:attrName>ppt_h</p:attrName>
                        </p:attrNameLst>
                      </p:cBhvr>
                      <p:tavLst>
                        <p:tav tm="0">
                          <p:val>
                            <p:fltVal val="0"/>
                          </p:val>
                        </p:tav>
                        <p:tav tm="100000">
                          <p:val>
                            <p:strVal val="#ppt_h"/>
                          </p:val>
                        </p:tav>
                      </p:tavLst>
                    </p:anim>
                    <p:animEffect transition="in" filter="fade">
                      <p:cBhvr>
                        <p:cTn dur="300"/>
                        <p:tgtEl>
                          <p:spTgt spid="24"/>
                        </p:tgtEl>
                      </p:cBhvr>
                    </p:animEffect>
                  </p:childTnLst>
                </p:cTn>
              </p:par>
            </p:tnLst>
          </p:tmpl>
        </p:tmplLst>
      </p:bldP>
      <p:bldP spid="26" grpId="0" build="p">
        <p:tmplLst>
          <p:tmpl lvl="1">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300" fill="hold"/>
                        <p:tgtEl>
                          <p:spTgt spid="26"/>
                        </p:tgtEl>
                        <p:attrNameLst>
                          <p:attrName>ppt_w</p:attrName>
                        </p:attrNameLst>
                      </p:cBhvr>
                      <p:tavLst>
                        <p:tav tm="0">
                          <p:val>
                            <p:fltVal val="0"/>
                          </p:val>
                        </p:tav>
                        <p:tav tm="100000">
                          <p:val>
                            <p:strVal val="#ppt_w"/>
                          </p:val>
                        </p:tav>
                      </p:tavLst>
                    </p:anim>
                    <p:anim calcmode="lin" valueType="num">
                      <p:cBhvr>
                        <p:cTn dur="300" fill="hold"/>
                        <p:tgtEl>
                          <p:spTgt spid="26"/>
                        </p:tgtEl>
                        <p:attrNameLst>
                          <p:attrName>ppt_h</p:attrName>
                        </p:attrNameLst>
                      </p:cBhvr>
                      <p:tavLst>
                        <p:tav tm="0">
                          <p:val>
                            <p:fltVal val="0"/>
                          </p:val>
                        </p:tav>
                        <p:tav tm="100000">
                          <p:val>
                            <p:strVal val="#ppt_h"/>
                          </p:val>
                        </p:tav>
                      </p:tavLst>
                    </p:anim>
                    <p:animEffect transition="in" filter="fade">
                      <p:cBhvr>
                        <p:cTn dur="300"/>
                        <p:tgtEl>
                          <p:spTgt spid="26"/>
                        </p:tgtEl>
                      </p:cBhvr>
                    </p:animEffect>
                  </p:childTnLst>
                </p:cTn>
              </p:par>
            </p:tnLst>
          </p:tmpl>
        </p:tmplLst>
      </p:bldP>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Effect transition="in" filter="fade">
                      <p:cBhvr>
                        <p:cTn dur="300"/>
                        <p:tgtEl>
                          <p:spTgt spid="27"/>
                        </p:tgtEl>
                      </p:cBhvr>
                    </p:animEffect>
                  </p:childTnLst>
                </p:cTn>
              </p:par>
            </p:tnLst>
          </p:tmpl>
        </p:tmplLst>
      </p:bldP>
      <p:bldP spid="30" grpId="0" build="p">
        <p:tmplLst>
          <p:tmpl lvl="1">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300" fill="hold"/>
                        <p:tgtEl>
                          <p:spTgt spid="30"/>
                        </p:tgtEl>
                        <p:attrNameLst>
                          <p:attrName>ppt_w</p:attrName>
                        </p:attrNameLst>
                      </p:cBhvr>
                      <p:tavLst>
                        <p:tav tm="0">
                          <p:val>
                            <p:fltVal val="0"/>
                          </p:val>
                        </p:tav>
                        <p:tav tm="100000">
                          <p:val>
                            <p:strVal val="#ppt_w"/>
                          </p:val>
                        </p:tav>
                      </p:tavLst>
                    </p:anim>
                    <p:anim calcmode="lin" valueType="num">
                      <p:cBhvr>
                        <p:cTn dur="300" fill="hold"/>
                        <p:tgtEl>
                          <p:spTgt spid="30"/>
                        </p:tgtEl>
                        <p:attrNameLst>
                          <p:attrName>ppt_h</p:attrName>
                        </p:attrNameLst>
                      </p:cBhvr>
                      <p:tavLst>
                        <p:tav tm="0">
                          <p:val>
                            <p:fltVal val="0"/>
                          </p:val>
                        </p:tav>
                        <p:tav tm="100000">
                          <p:val>
                            <p:strVal val="#ppt_h"/>
                          </p:val>
                        </p:tav>
                      </p:tavLst>
                    </p:anim>
                    <p:animEffect transition="in" filter="fade">
                      <p:cBhvr>
                        <p:cTn dur="300"/>
                        <p:tgtEl>
                          <p:spTgt spid="30"/>
                        </p:tgtEl>
                      </p:cBhvr>
                    </p:animEffect>
                  </p:childTnLst>
                </p:cTn>
              </p:par>
            </p:tnLst>
          </p:tmpl>
        </p:tmplLst>
      </p:bldP>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300" fill="hold"/>
                        <p:tgtEl>
                          <p:spTgt spid="31"/>
                        </p:tgtEl>
                        <p:attrNameLst>
                          <p:attrName>ppt_w</p:attrName>
                        </p:attrNameLst>
                      </p:cBhvr>
                      <p:tavLst>
                        <p:tav tm="0">
                          <p:val>
                            <p:fltVal val="0"/>
                          </p:val>
                        </p:tav>
                        <p:tav tm="100000">
                          <p:val>
                            <p:strVal val="#ppt_w"/>
                          </p:val>
                        </p:tav>
                      </p:tavLst>
                    </p:anim>
                    <p:anim calcmode="lin" valueType="num">
                      <p:cBhvr>
                        <p:cTn dur="300" fill="hold"/>
                        <p:tgtEl>
                          <p:spTgt spid="31"/>
                        </p:tgtEl>
                        <p:attrNameLst>
                          <p:attrName>ppt_h</p:attrName>
                        </p:attrNameLst>
                      </p:cBhvr>
                      <p:tavLst>
                        <p:tav tm="0">
                          <p:val>
                            <p:fltVal val="0"/>
                          </p:val>
                        </p:tav>
                        <p:tav tm="100000">
                          <p:val>
                            <p:strVal val="#ppt_h"/>
                          </p:val>
                        </p:tav>
                      </p:tavLst>
                    </p:anim>
                    <p:animEffect transition="in" filter="fade">
                      <p:cBhvr>
                        <p:cTn dur="3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sides bullets information 4">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Two</a:t>
            </a:r>
            <a:r>
              <a:rPr lang="es-ES_tradnl" dirty="0" smtClean="0"/>
              <a:t> </a:t>
            </a:r>
            <a:r>
              <a:rPr lang="es-ES_tradnl" dirty="0" err="1" smtClean="0"/>
              <a:t>sides</a:t>
            </a:r>
            <a:r>
              <a:rPr lang="es-ES_tradnl" dirty="0" smtClean="0"/>
              <a:t> </a:t>
            </a:r>
            <a:r>
              <a:rPr lang="es-ES_tradnl" dirty="0" err="1" smtClean="0"/>
              <a:t>bullets</a:t>
            </a:r>
            <a:r>
              <a:rPr lang="es-ES_tradnl" dirty="0" smtClean="0"/>
              <a:t> </a:t>
            </a:r>
            <a:r>
              <a:rPr lang="es-ES_tradnl" dirty="0" err="1" smtClean="0"/>
              <a:t>information</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3" name="Rounded Rectangle 12"/>
          <p:cNvSpPr/>
          <p:nvPr userDrawn="1"/>
        </p:nvSpPr>
        <p:spPr>
          <a:xfrm flipV="1">
            <a:off x="10679086" y="3689602"/>
            <a:ext cx="434382" cy="43432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7" name="Text Placeholder 7"/>
          <p:cNvSpPr>
            <a:spLocks noGrp="1"/>
          </p:cNvSpPr>
          <p:nvPr>
            <p:ph type="body" sz="quarter" idx="34" hasCustomPrompt="1"/>
          </p:nvPr>
        </p:nvSpPr>
        <p:spPr>
          <a:xfrm>
            <a:off x="4512985" y="3545633"/>
            <a:ext cx="576547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8" name="Text Placeholder 2"/>
          <p:cNvSpPr>
            <a:spLocks noGrp="1"/>
          </p:cNvSpPr>
          <p:nvPr>
            <p:ph type="body" sz="quarter" idx="35" hasCustomPrompt="1"/>
          </p:nvPr>
        </p:nvSpPr>
        <p:spPr>
          <a:xfrm>
            <a:off x="4512985" y="4275455"/>
            <a:ext cx="5765471"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25" name="Rounded Rectangle 24"/>
          <p:cNvSpPr/>
          <p:nvPr userDrawn="1"/>
        </p:nvSpPr>
        <p:spPr>
          <a:xfrm flipV="1">
            <a:off x="9670974" y="5919620"/>
            <a:ext cx="434382" cy="43432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8" name="Text Placeholder 7"/>
          <p:cNvSpPr>
            <a:spLocks noGrp="1"/>
          </p:cNvSpPr>
          <p:nvPr>
            <p:ph type="body" sz="quarter" idx="36" hasCustomPrompt="1"/>
          </p:nvPr>
        </p:nvSpPr>
        <p:spPr>
          <a:xfrm>
            <a:off x="3504872" y="5849889"/>
            <a:ext cx="576547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9" name="Text Placeholder 2"/>
          <p:cNvSpPr>
            <a:spLocks noGrp="1"/>
          </p:cNvSpPr>
          <p:nvPr>
            <p:ph type="body" sz="quarter" idx="37" hasCustomPrompt="1"/>
          </p:nvPr>
        </p:nvSpPr>
        <p:spPr>
          <a:xfrm>
            <a:off x="3504872" y="6579711"/>
            <a:ext cx="5765471"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36" name="Rounded Rectangle 35"/>
          <p:cNvSpPr/>
          <p:nvPr userDrawn="1"/>
        </p:nvSpPr>
        <p:spPr>
          <a:xfrm flipV="1">
            <a:off x="8662861" y="8226152"/>
            <a:ext cx="434382" cy="43432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8" name="Text Placeholder 7"/>
          <p:cNvSpPr>
            <a:spLocks noGrp="1"/>
          </p:cNvSpPr>
          <p:nvPr>
            <p:ph type="body" sz="quarter" idx="38" hasCustomPrompt="1"/>
          </p:nvPr>
        </p:nvSpPr>
        <p:spPr>
          <a:xfrm>
            <a:off x="2496760" y="8127591"/>
            <a:ext cx="576547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9" name="Text Placeholder 2"/>
          <p:cNvSpPr>
            <a:spLocks noGrp="1"/>
          </p:cNvSpPr>
          <p:nvPr>
            <p:ph type="body" sz="quarter" idx="39" hasCustomPrompt="1"/>
          </p:nvPr>
        </p:nvSpPr>
        <p:spPr>
          <a:xfrm>
            <a:off x="2496760" y="8857411"/>
            <a:ext cx="5765471"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42" name="Rounded Rectangle 41"/>
          <p:cNvSpPr/>
          <p:nvPr userDrawn="1"/>
        </p:nvSpPr>
        <p:spPr>
          <a:xfrm flipV="1">
            <a:off x="7697677" y="10386392"/>
            <a:ext cx="434382" cy="43432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3" name="Text Placeholder 7"/>
          <p:cNvSpPr>
            <a:spLocks noGrp="1"/>
          </p:cNvSpPr>
          <p:nvPr>
            <p:ph type="body" sz="quarter" idx="40" hasCustomPrompt="1"/>
          </p:nvPr>
        </p:nvSpPr>
        <p:spPr>
          <a:xfrm>
            <a:off x="1531573" y="10314385"/>
            <a:ext cx="576547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4" name="Text Placeholder 2"/>
          <p:cNvSpPr>
            <a:spLocks noGrp="1"/>
          </p:cNvSpPr>
          <p:nvPr>
            <p:ph type="body" sz="quarter" idx="41" hasCustomPrompt="1"/>
          </p:nvPr>
        </p:nvSpPr>
        <p:spPr>
          <a:xfrm>
            <a:off x="1531573" y="11044207"/>
            <a:ext cx="5765471"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19" name="Rounded Rectangle 18"/>
          <p:cNvSpPr/>
          <p:nvPr userDrawn="1"/>
        </p:nvSpPr>
        <p:spPr>
          <a:xfrm flipV="1">
            <a:off x="13273707" y="3689602"/>
            <a:ext cx="434382" cy="434324"/>
          </a:xfrm>
          <a:prstGeom prst="roundRect">
            <a:avLst>
              <a:gd name="adj" fmla="val 5000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0" name="Rounded Rectangle 19"/>
          <p:cNvSpPr/>
          <p:nvPr userDrawn="1"/>
        </p:nvSpPr>
        <p:spPr>
          <a:xfrm flipV="1">
            <a:off x="14281819" y="5919620"/>
            <a:ext cx="434382" cy="434324"/>
          </a:xfrm>
          <a:prstGeom prst="roundRect">
            <a:avLst>
              <a:gd name="adj" fmla="val 5000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1" name="Rounded Rectangle 20"/>
          <p:cNvSpPr/>
          <p:nvPr userDrawn="1"/>
        </p:nvSpPr>
        <p:spPr>
          <a:xfrm flipV="1">
            <a:off x="15289932" y="8226152"/>
            <a:ext cx="434382" cy="434324"/>
          </a:xfrm>
          <a:prstGeom prst="roundRect">
            <a:avLst>
              <a:gd name="adj" fmla="val 5000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2" name="Rounded Rectangle 21"/>
          <p:cNvSpPr/>
          <p:nvPr userDrawn="1"/>
        </p:nvSpPr>
        <p:spPr>
          <a:xfrm flipV="1">
            <a:off x="16298042" y="10386392"/>
            <a:ext cx="434382" cy="434324"/>
          </a:xfrm>
          <a:prstGeom prst="roundRect">
            <a:avLst>
              <a:gd name="adj" fmla="val 50000"/>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3" name="Text Placeholder 7"/>
          <p:cNvSpPr>
            <a:spLocks noGrp="1"/>
          </p:cNvSpPr>
          <p:nvPr>
            <p:ph type="body" sz="quarter" idx="42" hasCustomPrompt="1"/>
          </p:nvPr>
        </p:nvSpPr>
        <p:spPr>
          <a:xfrm>
            <a:off x="14018521" y="3545633"/>
            <a:ext cx="576547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4" name="Text Placeholder 2"/>
          <p:cNvSpPr>
            <a:spLocks noGrp="1"/>
          </p:cNvSpPr>
          <p:nvPr>
            <p:ph type="body" sz="quarter" idx="43" hasCustomPrompt="1"/>
          </p:nvPr>
        </p:nvSpPr>
        <p:spPr>
          <a:xfrm>
            <a:off x="14018521" y="4275455"/>
            <a:ext cx="5765471"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26" name="Text Placeholder 7"/>
          <p:cNvSpPr>
            <a:spLocks noGrp="1"/>
          </p:cNvSpPr>
          <p:nvPr>
            <p:ph type="body" sz="quarter" idx="44" hasCustomPrompt="1"/>
          </p:nvPr>
        </p:nvSpPr>
        <p:spPr>
          <a:xfrm>
            <a:off x="15026633" y="5849889"/>
            <a:ext cx="576547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7" name="Text Placeholder 2"/>
          <p:cNvSpPr>
            <a:spLocks noGrp="1"/>
          </p:cNvSpPr>
          <p:nvPr>
            <p:ph type="body" sz="quarter" idx="45" hasCustomPrompt="1"/>
          </p:nvPr>
        </p:nvSpPr>
        <p:spPr>
          <a:xfrm>
            <a:off x="15026633" y="6579711"/>
            <a:ext cx="5765471"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30" name="Text Placeholder 7"/>
          <p:cNvSpPr>
            <a:spLocks noGrp="1"/>
          </p:cNvSpPr>
          <p:nvPr>
            <p:ph type="body" sz="quarter" idx="46" hasCustomPrompt="1"/>
          </p:nvPr>
        </p:nvSpPr>
        <p:spPr>
          <a:xfrm>
            <a:off x="16034746" y="8127591"/>
            <a:ext cx="576547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1" name="Text Placeholder 2"/>
          <p:cNvSpPr>
            <a:spLocks noGrp="1"/>
          </p:cNvSpPr>
          <p:nvPr>
            <p:ph type="body" sz="quarter" idx="47" hasCustomPrompt="1"/>
          </p:nvPr>
        </p:nvSpPr>
        <p:spPr>
          <a:xfrm>
            <a:off x="16034746" y="8857411"/>
            <a:ext cx="5765471"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32" name="Text Placeholder 7"/>
          <p:cNvSpPr>
            <a:spLocks noGrp="1"/>
          </p:cNvSpPr>
          <p:nvPr>
            <p:ph type="body" sz="quarter" idx="48" hasCustomPrompt="1"/>
          </p:nvPr>
        </p:nvSpPr>
        <p:spPr>
          <a:xfrm>
            <a:off x="17042859" y="10314385"/>
            <a:ext cx="576547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3" name="Text Placeholder 2"/>
          <p:cNvSpPr>
            <a:spLocks noGrp="1"/>
          </p:cNvSpPr>
          <p:nvPr>
            <p:ph type="body" sz="quarter" idx="49" hasCustomPrompt="1"/>
          </p:nvPr>
        </p:nvSpPr>
        <p:spPr>
          <a:xfrm>
            <a:off x="17042859" y="11044207"/>
            <a:ext cx="5765471"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Tree>
    <p:extLst>
      <p:ext uri="{BB962C8B-B14F-4D97-AF65-F5344CB8AC3E}">
        <p14:creationId xmlns:p14="http://schemas.microsoft.com/office/powerpoint/2010/main" val="67187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300" fill="hold"/>
                                        <p:tgtEl>
                                          <p:spTgt spid="13"/>
                                        </p:tgtEl>
                                        <p:attrNameLst>
                                          <p:attrName>ppt_w</p:attrName>
                                        </p:attrNameLst>
                                      </p:cBhvr>
                                      <p:tavLst>
                                        <p:tav tm="0">
                                          <p:val>
                                            <p:fltVal val="0"/>
                                          </p:val>
                                        </p:tav>
                                        <p:tav tm="100000">
                                          <p:val>
                                            <p:strVal val="#ppt_w"/>
                                          </p:val>
                                        </p:tav>
                                      </p:tavLst>
                                    </p:anim>
                                    <p:anim calcmode="lin" valueType="num">
                                      <p:cBhvr>
                                        <p:cTn id="23" dur="300" fill="hold"/>
                                        <p:tgtEl>
                                          <p:spTgt spid="13"/>
                                        </p:tgtEl>
                                        <p:attrNameLst>
                                          <p:attrName>ppt_h</p:attrName>
                                        </p:attrNameLst>
                                      </p:cBhvr>
                                      <p:tavLst>
                                        <p:tav tm="0">
                                          <p:val>
                                            <p:fltVal val="0"/>
                                          </p:val>
                                        </p:tav>
                                        <p:tav tm="100000">
                                          <p:val>
                                            <p:strVal val="#ppt_h"/>
                                          </p:val>
                                        </p:tav>
                                      </p:tavLst>
                                    </p:anim>
                                    <p:animEffect transition="in" filter="fade">
                                      <p:cBhvr>
                                        <p:cTn id="24" dur="300"/>
                                        <p:tgtEl>
                                          <p:spTgt spid="13"/>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p:cTn id="28" dur="3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29" dur="3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30" dur="300"/>
                                        <p:tgtEl>
                                          <p:spTgt spid="17">
                                            <p:txEl>
                                              <p:pRg st="0" end="0"/>
                                            </p:txEl>
                                          </p:spTgt>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18">
                                            <p:txEl>
                                              <p:pRg st="0" end="0"/>
                                            </p:txEl>
                                          </p:spTgt>
                                        </p:tgtEl>
                                        <p:attrNameLst>
                                          <p:attrName>style.visibility</p:attrName>
                                        </p:attrNameLst>
                                      </p:cBhvr>
                                      <p:to>
                                        <p:strVal val="visible"/>
                                      </p:to>
                                    </p:set>
                                    <p:anim calcmode="lin" valueType="num">
                                      <p:cBhvr>
                                        <p:cTn id="34" dur="3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18">
                                            <p:txEl>
                                              <p:pRg st="0" end="0"/>
                                            </p:txEl>
                                          </p:spTgt>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300" fill="hold"/>
                                        <p:tgtEl>
                                          <p:spTgt spid="25"/>
                                        </p:tgtEl>
                                        <p:attrNameLst>
                                          <p:attrName>ppt_w</p:attrName>
                                        </p:attrNameLst>
                                      </p:cBhvr>
                                      <p:tavLst>
                                        <p:tav tm="0">
                                          <p:val>
                                            <p:fltVal val="0"/>
                                          </p:val>
                                        </p:tav>
                                        <p:tav tm="100000">
                                          <p:val>
                                            <p:strVal val="#ppt_w"/>
                                          </p:val>
                                        </p:tav>
                                      </p:tavLst>
                                    </p:anim>
                                    <p:anim calcmode="lin" valueType="num">
                                      <p:cBhvr>
                                        <p:cTn id="41" dur="300" fill="hold"/>
                                        <p:tgtEl>
                                          <p:spTgt spid="25"/>
                                        </p:tgtEl>
                                        <p:attrNameLst>
                                          <p:attrName>ppt_h</p:attrName>
                                        </p:attrNameLst>
                                      </p:cBhvr>
                                      <p:tavLst>
                                        <p:tav tm="0">
                                          <p:val>
                                            <p:fltVal val="0"/>
                                          </p:val>
                                        </p:tav>
                                        <p:tav tm="100000">
                                          <p:val>
                                            <p:strVal val="#ppt_h"/>
                                          </p:val>
                                        </p:tav>
                                      </p:tavLst>
                                    </p:anim>
                                    <p:animEffect transition="in" filter="fade">
                                      <p:cBhvr>
                                        <p:cTn id="42" dur="300"/>
                                        <p:tgtEl>
                                          <p:spTgt spid="25"/>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28">
                                            <p:txEl>
                                              <p:pRg st="0" end="0"/>
                                            </p:txEl>
                                          </p:spTgt>
                                        </p:tgtEl>
                                        <p:attrNameLst>
                                          <p:attrName>style.visibility</p:attrName>
                                        </p:attrNameLst>
                                      </p:cBhvr>
                                      <p:to>
                                        <p:strVal val="visible"/>
                                      </p:to>
                                    </p:set>
                                    <p:anim calcmode="lin" valueType="num">
                                      <p:cBhvr>
                                        <p:cTn id="46" dur="3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47" dur="3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48" dur="300"/>
                                        <p:tgtEl>
                                          <p:spTgt spid="28">
                                            <p:txEl>
                                              <p:pRg st="0" end="0"/>
                                            </p:txEl>
                                          </p:spTgt>
                                        </p:tgtEl>
                                      </p:cBhvr>
                                    </p:animEffect>
                                  </p:childTnLst>
                                </p:cTn>
                              </p:par>
                            </p:childTnLst>
                          </p:cTn>
                        </p:par>
                        <p:par>
                          <p:cTn id="49" fill="hold">
                            <p:stCondLst>
                              <p:cond delay="2800"/>
                            </p:stCondLst>
                            <p:childTnLst>
                              <p:par>
                                <p:cTn id="50" presetID="53" presetClass="entr" presetSubtype="16" fill="hold" grpId="0" nodeType="afterEffect">
                                  <p:stCondLst>
                                    <p:cond delay="0"/>
                                  </p:stCondLst>
                                  <p:childTnLst>
                                    <p:set>
                                      <p:cBhvr>
                                        <p:cTn id="51" dur="1" fill="hold">
                                          <p:stCondLst>
                                            <p:cond delay="0"/>
                                          </p:stCondLst>
                                        </p:cTn>
                                        <p:tgtEl>
                                          <p:spTgt spid="29">
                                            <p:txEl>
                                              <p:pRg st="0" end="0"/>
                                            </p:txEl>
                                          </p:spTgt>
                                        </p:tgtEl>
                                        <p:attrNameLst>
                                          <p:attrName>style.visibility</p:attrName>
                                        </p:attrNameLst>
                                      </p:cBhvr>
                                      <p:to>
                                        <p:strVal val="visible"/>
                                      </p:to>
                                    </p:set>
                                    <p:anim calcmode="lin" valueType="num">
                                      <p:cBhvr>
                                        <p:cTn id="52" dur="3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29">
                                            <p:txEl>
                                              <p:pRg st="0" end="0"/>
                                            </p:txEl>
                                          </p:spTgt>
                                        </p:tgtEl>
                                      </p:cBhvr>
                                    </p:animEffect>
                                  </p:childTnLst>
                                </p:cTn>
                              </p:par>
                            </p:childTnLst>
                          </p:cTn>
                        </p:par>
                        <p:par>
                          <p:cTn id="55" fill="hold">
                            <p:stCondLst>
                              <p:cond delay="3100"/>
                            </p:stCondLst>
                            <p:childTnLst>
                              <p:par>
                                <p:cTn id="56" presetID="53" presetClass="entr" presetSubtype="16" fill="hold" grpId="0" nodeType="after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p:cTn id="58" dur="300" fill="hold"/>
                                        <p:tgtEl>
                                          <p:spTgt spid="36"/>
                                        </p:tgtEl>
                                        <p:attrNameLst>
                                          <p:attrName>ppt_w</p:attrName>
                                        </p:attrNameLst>
                                      </p:cBhvr>
                                      <p:tavLst>
                                        <p:tav tm="0">
                                          <p:val>
                                            <p:fltVal val="0"/>
                                          </p:val>
                                        </p:tav>
                                        <p:tav tm="100000">
                                          <p:val>
                                            <p:strVal val="#ppt_w"/>
                                          </p:val>
                                        </p:tav>
                                      </p:tavLst>
                                    </p:anim>
                                    <p:anim calcmode="lin" valueType="num">
                                      <p:cBhvr>
                                        <p:cTn id="59" dur="300" fill="hold"/>
                                        <p:tgtEl>
                                          <p:spTgt spid="36"/>
                                        </p:tgtEl>
                                        <p:attrNameLst>
                                          <p:attrName>ppt_h</p:attrName>
                                        </p:attrNameLst>
                                      </p:cBhvr>
                                      <p:tavLst>
                                        <p:tav tm="0">
                                          <p:val>
                                            <p:fltVal val="0"/>
                                          </p:val>
                                        </p:tav>
                                        <p:tav tm="100000">
                                          <p:val>
                                            <p:strVal val="#ppt_h"/>
                                          </p:val>
                                        </p:tav>
                                      </p:tavLst>
                                    </p:anim>
                                    <p:animEffect transition="in" filter="fade">
                                      <p:cBhvr>
                                        <p:cTn id="60" dur="300"/>
                                        <p:tgtEl>
                                          <p:spTgt spid="36"/>
                                        </p:tgtEl>
                                      </p:cBhvr>
                                    </p:animEffect>
                                  </p:childTnLst>
                                </p:cTn>
                              </p:par>
                            </p:childTnLst>
                          </p:cTn>
                        </p:par>
                        <p:par>
                          <p:cTn id="61" fill="hold">
                            <p:stCondLst>
                              <p:cond delay="3400"/>
                            </p:stCondLst>
                            <p:childTnLst>
                              <p:par>
                                <p:cTn id="62" presetID="53" presetClass="entr" presetSubtype="16" fill="hold" grpId="0" nodeType="afterEffect">
                                  <p:stCondLst>
                                    <p:cond delay="0"/>
                                  </p:stCondLst>
                                  <p:childTnLst>
                                    <p:set>
                                      <p:cBhvr>
                                        <p:cTn id="63" dur="1" fill="hold">
                                          <p:stCondLst>
                                            <p:cond delay="0"/>
                                          </p:stCondLst>
                                        </p:cTn>
                                        <p:tgtEl>
                                          <p:spTgt spid="38">
                                            <p:txEl>
                                              <p:pRg st="0" end="0"/>
                                            </p:txEl>
                                          </p:spTgt>
                                        </p:tgtEl>
                                        <p:attrNameLst>
                                          <p:attrName>style.visibility</p:attrName>
                                        </p:attrNameLst>
                                      </p:cBhvr>
                                      <p:to>
                                        <p:strVal val="visible"/>
                                      </p:to>
                                    </p:set>
                                    <p:anim calcmode="lin" valueType="num">
                                      <p:cBhvr>
                                        <p:cTn id="64" dur="3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38">
                                            <p:txEl>
                                              <p:pRg st="0" end="0"/>
                                            </p:txEl>
                                          </p:spTgt>
                                        </p:tgtEl>
                                      </p:cBhvr>
                                    </p:animEffect>
                                  </p:childTnLst>
                                </p:cTn>
                              </p:par>
                            </p:childTnLst>
                          </p:cTn>
                        </p:par>
                        <p:par>
                          <p:cTn id="67" fill="hold">
                            <p:stCondLst>
                              <p:cond delay="3700"/>
                            </p:stCondLst>
                            <p:childTnLst>
                              <p:par>
                                <p:cTn id="68" presetID="53" presetClass="entr" presetSubtype="16" fill="hold" grpId="0" nodeType="afterEffect">
                                  <p:stCondLst>
                                    <p:cond delay="0"/>
                                  </p:stCondLst>
                                  <p:childTnLst>
                                    <p:set>
                                      <p:cBhvr>
                                        <p:cTn id="69" dur="1" fill="hold">
                                          <p:stCondLst>
                                            <p:cond delay="0"/>
                                          </p:stCondLst>
                                        </p:cTn>
                                        <p:tgtEl>
                                          <p:spTgt spid="39">
                                            <p:txEl>
                                              <p:pRg st="0" end="0"/>
                                            </p:txEl>
                                          </p:spTgt>
                                        </p:tgtEl>
                                        <p:attrNameLst>
                                          <p:attrName>style.visibility</p:attrName>
                                        </p:attrNameLst>
                                      </p:cBhvr>
                                      <p:to>
                                        <p:strVal val="visible"/>
                                      </p:to>
                                    </p:set>
                                    <p:anim calcmode="lin" valueType="num">
                                      <p:cBhvr>
                                        <p:cTn id="70" dur="3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1" dur="3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72" dur="300"/>
                                        <p:tgtEl>
                                          <p:spTgt spid="39">
                                            <p:txEl>
                                              <p:pRg st="0" end="0"/>
                                            </p:txEl>
                                          </p:spTgt>
                                        </p:tgtEl>
                                      </p:cBhvr>
                                    </p:animEffect>
                                  </p:childTnLst>
                                </p:cTn>
                              </p:par>
                            </p:childTnLst>
                          </p:cTn>
                        </p:par>
                        <p:par>
                          <p:cTn id="73" fill="hold">
                            <p:stCondLst>
                              <p:cond delay="4000"/>
                            </p:stCondLst>
                            <p:childTnLst>
                              <p:par>
                                <p:cTn id="74" presetID="53" presetClass="entr" presetSubtype="16" fill="hold" grpId="0" nodeType="afterEffect">
                                  <p:stCondLst>
                                    <p:cond delay="0"/>
                                  </p:stCondLst>
                                  <p:childTnLst>
                                    <p:set>
                                      <p:cBhvr>
                                        <p:cTn id="75" dur="1" fill="hold">
                                          <p:stCondLst>
                                            <p:cond delay="0"/>
                                          </p:stCondLst>
                                        </p:cTn>
                                        <p:tgtEl>
                                          <p:spTgt spid="42"/>
                                        </p:tgtEl>
                                        <p:attrNameLst>
                                          <p:attrName>style.visibility</p:attrName>
                                        </p:attrNameLst>
                                      </p:cBhvr>
                                      <p:to>
                                        <p:strVal val="visible"/>
                                      </p:to>
                                    </p:set>
                                    <p:anim calcmode="lin" valueType="num">
                                      <p:cBhvr>
                                        <p:cTn id="76" dur="300" fill="hold"/>
                                        <p:tgtEl>
                                          <p:spTgt spid="42"/>
                                        </p:tgtEl>
                                        <p:attrNameLst>
                                          <p:attrName>ppt_w</p:attrName>
                                        </p:attrNameLst>
                                      </p:cBhvr>
                                      <p:tavLst>
                                        <p:tav tm="0">
                                          <p:val>
                                            <p:fltVal val="0"/>
                                          </p:val>
                                        </p:tav>
                                        <p:tav tm="100000">
                                          <p:val>
                                            <p:strVal val="#ppt_w"/>
                                          </p:val>
                                        </p:tav>
                                      </p:tavLst>
                                    </p:anim>
                                    <p:anim calcmode="lin" valueType="num">
                                      <p:cBhvr>
                                        <p:cTn id="77" dur="300" fill="hold"/>
                                        <p:tgtEl>
                                          <p:spTgt spid="42"/>
                                        </p:tgtEl>
                                        <p:attrNameLst>
                                          <p:attrName>ppt_h</p:attrName>
                                        </p:attrNameLst>
                                      </p:cBhvr>
                                      <p:tavLst>
                                        <p:tav tm="0">
                                          <p:val>
                                            <p:fltVal val="0"/>
                                          </p:val>
                                        </p:tav>
                                        <p:tav tm="100000">
                                          <p:val>
                                            <p:strVal val="#ppt_h"/>
                                          </p:val>
                                        </p:tav>
                                      </p:tavLst>
                                    </p:anim>
                                    <p:animEffect transition="in" filter="fade">
                                      <p:cBhvr>
                                        <p:cTn id="78" dur="300"/>
                                        <p:tgtEl>
                                          <p:spTgt spid="42"/>
                                        </p:tgtEl>
                                      </p:cBhvr>
                                    </p:animEffect>
                                  </p:childTnLst>
                                </p:cTn>
                              </p:par>
                            </p:childTnLst>
                          </p:cTn>
                        </p:par>
                        <p:par>
                          <p:cTn id="79" fill="hold">
                            <p:stCondLst>
                              <p:cond delay="4300"/>
                            </p:stCondLst>
                            <p:childTnLst>
                              <p:par>
                                <p:cTn id="80" presetID="53" presetClass="entr" presetSubtype="16" fill="hold" grpId="0" nodeType="afterEffect">
                                  <p:stCondLst>
                                    <p:cond delay="0"/>
                                  </p:stCondLst>
                                  <p:childTnLst>
                                    <p:set>
                                      <p:cBhvr>
                                        <p:cTn id="81" dur="1" fill="hold">
                                          <p:stCondLst>
                                            <p:cond delay="0"/>
                                          </p:stCondLst>
                                        </p:cTn>
                                        <p:tgtEl>
                                          <p:spTgt spid="43">
                                            <p:txEl>
                                              <p:pRg st="0" end="0"/>
                                            </p:txEl>
                                          </p:spTgt>
                                        </p:tgtEl>
                                        <p:attrNameLst>
                                          <p:attrName>style.visibility</p:attrName>
                                        </p:attrNameLst>
                                      </p:cBhvr>
                                      <p:to>
                                        <p:strVal val="visible"/>
                                      </p:to>
                                    </p:set>
                                    <p:anim calcmode="lin" valueType="num">
                                      <p:cBhvr>
                                        <p:cTn id="82"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83" dur="3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84" dur="300"/>
                                        <p:tgtEl>
                                          <p:spTgt spid="43">
                                            <p:txEl>
                                              <p:pRg st="0" end="0"/>
                                            </p:txEl>
                                          </p:spTgt>
                                        </p:tgtEl>
                                      </p:cBhvr>
                                    </p:animEffect>
                                  </p:childTnLst>
                                </p:cTn>
                              </p:par>
                            </p:childTnLst>
                          </p:cTn>
                        </p:par>
                        <p:par>
                          <p:cTn id="85" fill="hold">
                            <p:stCondLst>
                              <p:cond delay="4600"/>
                            </p:stCondLst>
                            <p:childTnLst>
                              <p:par>
                                <p:cTn id="86" presetID="53" presetClass="entr" presetSubtype="16" fill="hold" grpId="0" nodeType="afterEffect">
                                  <p:stCondLst>
                                    <p:cond delay="0"/>
                                  </p:stCondLst>
                                  <p:childTnLst>
                                    <p:set>
                                      <p:cBhvr>
                                        <p:cTn id="87" dur="1" fill="hold">
                                          <p:stCondLst>
                                            <p:cond delay="0"/>
                                          </p:stCondLst>
                                        </p:cTn>
                                        <p:tgtEl>
                                          <p:spTgt spid="44">
                                            <p:txEl>
                                              <p:pRg st="0" end="0"/>
                                            </p:txEl>
                                          </p:spTgt>
                                        </p:tgtEl>
                                        <p:attrNameLst>
                                          <p:attrName>style.visibility</p:attrName>
                                        </p:attrNameLst>
                                      </p:cBhvr>
                                      <p:to>
                                        <p:strVal val="visible"/>
                                      </p:to>
                                    </p:set>
                                    <p:anim calcmode="lin" valueType="num">
                                      <p:cBhvr>
                                        <p:cTn id="88"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89"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90" dur="300"/>
                                        <p:tgtEl>
                                          <p:spTgt spid="44">
                                            <p:txEl>
                                              <p:pRg st="0" end="0"/>
                                            </p:txEl>
                                          </p:spTgt>
                                        </p:tgtEl>
                                      </p:cBhvr>
                                    </p:animEffect>
                                  </p:childTnLst>
                                </p:cTn>
                              </p:par>
                            </p:childTnLst>
                          </p:cTn>
                        </p:par>
                        <p:par>
                          <p:cTn id="91" fill="hold">
                            <p:stCondLst>
                              <p:cond delay="4900"/>
                            </p:stCondLst>
                            <p:childTnLst>
                              <p:par>
                                <p:cTn id="92" presetID="53" presetClass="entr" presetSubtype="16" fill="hold" grpId="0" nodeType="afterEffect">
                                  <p:stCondLst>
                                    <p:cond delay="0"/>
                                  </p:stCondLst>
                                  <p:childTnLst>
                                    <p:set>
                                      <p:cBhvr>
                                        <p:cTn id="93" dur="1" fill="hold">
                                          <p:stCondLst>
                                            <p:cond delay="0"/>
                                          </p:stCondLst>
                                        </p:cTn>
                                        <p:tgtEl>
                                          <p:spTgt spid="19"/>
                                        </p:tgtEl>
                                        <p:attrNameLst>
                                          <p:attrName>style.visibility</p:attrName>
                                        </p:attrNameLst>
                                      </p:cBhvr>
                                      <p:to>
                                        <p:strVal val="visible"/>
                                      </p:to>
                                    </p:set>
                                    <p:anim calcmode="lin" valueType="num">
                                      <p:cBhvr>
                                        <p:cTn id="94" dur="300" fill="hold"/>
                                        <p:tgtEl>
                                          <p:spTgt spid="19"/>
                                        </p:tgtEl>
                                        <p:attrNameLst>
                                          <p:attrName>ppt_w</p:attrName>
                                        </p:attrNameLst>
                                      </p:cBhvr>
                                      <p:tavLst>
                                        <p:tav tm="0">
                                          <p:val>
                                            <p:fltVal val="0"/>
                                          </p:val>
                                        </p:tav>
                                        <p:tav tm="100000">
                                          <p:val>
                                            <p:strVal val="#ppt_w"/>
                                          </p:val>
                                        </p:tav>
                                      </p:tavLst>
                                    </p:anim>
                                    <p:anim calcmode="lin" valueType="num">
                                      <p:cBhvr>
                                        <p:cTn id="95" dur="300" fill="hold"/>
                                        <p:tgtEl>
                                          <p:spTgt spid="19"/>
                                        </p:tgtEl>
                                        <p:attrNameLst>
                                          <p:attrName>ppt_h</p:attrName>
                                        </p:attrNameLst>
                                      </p:cBhvr>
                                      <p:tavLst>
                                        <p:tav tm="0">
                                          <p:val>
                                            <p:fltVal val="0"/>
                                          </p:val>
                                        </p:tav>
                                        <p:tav tm="100000">
                                          <p:val>
                                            <p:strVal val="#ppt_h"/>
                                          </p:val>
                                        </p:tav>
                                      </p:tavLst>
                                    </p:anim>
                                    <p:animEffect transition="in" filter="fade">
                                      <p:cBhvr>
                                        <p:cTn id="96" dur="300"/>
                                        <p:tgtEl>
                                          <p:spTgt spid="19"/>
                                        </p:tgtEl>
                                      </p:cBhvr>
                                    </p:animEffect>
                                  </p:childTnLst>
                                </p:cTn>
                              </p:par>
                            </p:childTnLst>
                          </p:cTn>
                        </p:par>
                        <p:par>
                          <p:cTn id="97" fill="hold">
                            <p:stCondLst>
                              <p:cond delay="5200"/>
                            </p:stCondLst>
                            <p:childTnLst>
                              <p:par>
                                <p:cTn id="98" presetID="53" presetClass="entr" presetSubtype="16" fill="hold" grpId="0" nodeType="afterEffect">
                                  <p:stCondLst>
                                    <p:cond delay="0"/>
                                  </p:stCondLst>
                                  <p:childTnLst>
                                    <p:set>
                                      <p:cBhvr>
                                        <p:cTn id="99" dur="1" fill="hold">
                                          <p:stCondLst>
                                            <p:cond delay="0"/>
                                          </p:stCondLst>
                                        </p:cTn>
                                        <p:tgtEl>
                                          <p:spTgt spid="20"/>
                                        </p:tgtEl>
                                        <p:attrNameLst>
                                          <p:attrName>style.visibility</p:attrName>
                                        </p:attrNameLst>
                                      </p:cBhvr>
                                      <p:to>
                                        <p:strVal val="visible"/>
                                      </p:to>
                                    </p:set>
                                    <p:anim calcmode="lin" valueType="num">
                                      <p:cBhvr>
                                        <p:cTn id="100" dur="300" fill="hold"/>
                                        <p:tgtEl>
                                          <p:spTgt spid="20"/>
                                        </p:tgtEl>
                                        <p:attrNameLst>
                                          <p:attrName>ppt_w</p:attrName>
                                        </p:attrNameLst>
                                      </p:cBhvr>
                                      <p:tavLst>
                                        <p:tav tm="0">
                                          <p:val>
                                            <p:fltVal val="0"/>
                                          </p:val>
                                        </p:tav>
                                        <p:tav tm="100000">
                                          <p:val>
                                            <p:strVal val="#ppt_w"/>
                                          </p:val>
                                        </p:tav>
                                      </p:tavLst>
                                    </p:anim>
                                    <p:anim calcmode="lin" valueType="num">
                                      <p:cBhvr>
                                        <p:cTn id="101" dur="300" fill="hold"/>
                                        <p:tgtEl>
                                          <p:spTgt spid="20"/>
                                        </p:tgtEl>
                                        <p:attrNameLst>
                                          <p:attrName>ppt_h</p:attrName>
                                        </p:attrNameLst>
                                      </p:cBhvr>
                                      <p:tavLst>
                                        <p:tav tm="0">
                                          <p:val>
                                            <p:fltVal val="0"/>
                                          </p:val>
                                        </p:tav>
                                        <p:tav tm="100000">
                                          <p:val>
                                            <p:strVal val="#ppt_h"/>
                                          </p:val>
                                        </p:tav>
                                      </p:tavLst>
                                    </p:anim>
                                    <p:animEffect transition="in" filter="fade">
                                      <p:cBhvr>
                                        <p:cTn id="102" dur="300"/>
                                        <p:tgtEl>
                                          <p:spTgt spid="20"/>
                                        </p:tgtEl>
                                      </p:cBhvr>
                                    </p:animEffect>
                                  </p:childTnLst>
                                </p:cTn>
                              </p:par>
                            </p:childTnLst>
                          </p:cTn>
                        </p:par>
                        <p:par>
                          <p:cTn id="103" fill="hold">
                            <p:stCondLst>
                              <p:cond delay="5500"/>
                            </p:stCondLst>
                            <p:childTnLst>
                              <p:par>
                                <p:cTn id="104" presetID="53" presetClass="entr" presetSubtype="16" fill="hold" grpId="0" nodeType="afterEffect">
                                  <p:stCondLst>
                                    <p:cond delay="0"/>
                                  </p:stCondLst>
                                  <p:childTnLst>
                                    <p:set>
                                      <p:cBhvr>
                                        <p:cTn id="105" dur="1" fill="hold">
                                          <p:stCondLst>
                                            <p:cond delay="0"/>
                                          </p:stCondLst>
                                        </p:cTn>
                                        <p:tgtEl>
                                          <p:spTgt spid="21"/>
                                        </p:tgtEl>
                                        <p:attrNameLst>
                                          <p:attrName>style.visibility</p:attrName>
                                        </p:attrNameLst>
                                      </p:cBhvr>
                                      <p:to>
                                        <p:strVal val="visible"/>
                                      </p:to>
                                    </p:set>
                                    <p:anim calcmode="lin" valueType="num">
                                      <p:cBhvr>
                                        <p:cTn id="106" dur="300" fill="hold"/>
                                        <p:tgtEl>
                                          <p:spTgt spid="21"/>
                                        </p:tgtEl>
                                        <p:attrNameLst>
                                          <p:attrName>ppt_w</p:attrName>
                                        </p:attrNameLst>
                                      </p:cBhvr>
                                      <p:tavLst>
                                        <p:tav tm="0">
                                          <p:val>
                                            <p:fltVal val="0"/>
                                          </p:val>
                                        </p:tav>
                                        <p:tav tm="100000">
                                          <p:val>
                                            <p:strVal val="#ppt_w"/>
                                          </p:val>
                                        </p:tav>
                                      </p:tavLst>
                                    </p:anim>
                                    <p:anim calcmode="lin" valueType="num">
                                      <p:cBhvr>
                                        <p:cTn id="107" dur="300" fill="hold"/>
                                        <p:tgtEl>
                                          <p:spTgt spid="21"/>
                                        </p:tgtEl>
                                        <p:attrNameLst>
                                          <p:attrName>ppt_h</p:attrName>
                                        </p:attrNameLst>
                                      </p:cBhvr>
                                      <p:tavLst>
                                        <p:tav tm="0">
                                          <p:val>
                                            <p:fltVal val="0"/>
                                          </p:val>
                                        </p:tav>
                                        <p:tav tm="100000">
                                          <p:val>
                                            <p:strVal val="#ppt_h"/>
                                          </p:val>
                                        </p:tav>
                                      </p:tavLst>
                                    </p:anim>
                                    <p:animEffect transition="in" filter="fade">
                                      <p:cBhvr>
                                        <p:cTn id="108" dur="300"/>
                                        <p:tgtEl>
                                          <p:spTgt spid="21"/>
                                        </p:tgtEl>
                                      </p:cBhvr>
                                    </p:animEffect>
                                  </p:childTnLst>
                                </p:cTn>
                              </p:par>
                            </p:childTnLst>
                          </p:cTn>
                        </p:par>
                        <p:par>
                          <p:cTn id="109" fill="hold">
                            <p:stCondLst>
                              <p:cond delay="5800"/>
                            </p:stCondLst>
                            <p:childTnLst>
                              <p:par>
                                <p:cTn id="110" presetID="53" presetClass="entr" presetSubtype="16" fill="hold" grpId="0" nodeType="afterEffect">
                                  <p:stCondLst>
                                    <p:cond delay="0"/>
                                  </p:stCondLst>
                                  <p:childTnLst>
                                    <p:set>
                                      <p:cBhvr>
                                        <p:cTn id="111" dur="1" fill="hold">
                                          <p:stCondLst>
                                            <p:cond delay="0"/>
                                          </p:stCondLst>
                                        </p:cTn>
                                        <p:tgtEl>
                                          <p:spTgt spid="22"/>
                                        </p:tgtEl>
                                        <p:attrNameLst>
                                          <p:attrName>style.visibility</p:attrName>
                                        </p:attrNameLst>
                                      </p:cBhvr>
                                      <p:to>
                                        <p:strVal val="visible"/>
                                      </p:to>
                                    </p:set>
                                    <p:anim calcmode="lin" valueType="num">
                                      <p:cBhvr>
                                        <p:cTn id="112" dur="300" fill="hold"/>
                                        <p:tgtEl>
                                          <p:spTgt spid="22"/>
                                        </p:tgtEl>
                                        <p:attrNameLst>
                                          <p:attrName>ppt_w</p:attrName>
                                        </p:attrNameLst>
                                      </p:cBhvr>
                                      <p:tavLst>
                                        <p:tav tm="0">
                                          <p:val>
                                            <p:fltVal val="0"/>
                                          </p:val>
                                        </p:tav>
                                        <p:tav tm="100000">
                                          <p:val>
                                            <p:strVal val="#ppt_w"/>
                                          </p:val>
                                        </p:tav>
                                      </p:tavLst>
                                    </p:anim>
                                    <p:anim calcmode="lin" valueType="num">
                                      <p:cBhvr>
                                        <p:cTn id="113" dur="300" fill="hold"/>
                                        <p:tgtEl>
                                          <p:spTgt spid="22"/>
                                        </p:tgtEl>
                                        <p:attrNameLst>
                                          <p:attrName>ppt_h</p:attrName>
                                        </p:attrNameLst>
                                      </p:cBhvr>
                                      <p:tavLst>
                                        <p:tav tm="0">
                                          <p:val>
                                            <p:fltVal val="0"/>
                                          </p:val>
                                        </p:tav>
                                        <p:tav tm="100000">
                                          <p:val>
                                            <p:strVal val="#ppt_h"/>
                                          </p:val>
                                        </p:tav>
                                      </p:tavLst>
                                    </p:anim>
                                    <p:animEffect transition="in" filter="fade">
                                      <p:cBhvr>
                                        <p:cTn id="114" dur="300"/>
                                        <p:tgtEl>
                                          <p:spTgt spid="22"/>
                                        </p:tgtEl>
                                      </p:cBhvr>
                                    </p:animEffect>
                                  </p:childTnLst>
                                </p:cTn>
                              </p:par>
                            </p:childTnLst>
                          </p:cTn>
                        </p:par>
                        <p:par>
                          <p:cTn id="115" fill="hold">
                            <p:stCondLst>
                              <p:cond delay="6100"/>
                            </p:stCondLst>
                            <p:childTnLst>
                              <p:par>
                                <p:cTn id="116" presetID="53" presetClass="entr" presetSubtype="16" fill="hold" grpId="0" nodeType="afterEffect">
                                  <p:stCondLst>
                                    <p:cond delay="0"/>
                                  </p:stCondLst>
                                  <p:childTnLst>
                                    <p:set>
                                      <p:cBhvr>
                                        <p:cTn id="117" dur="1" fill="hold">
                                          <p:stCondLst>
                                            <p:cond delay="0"/>
                                          </p:stCondLst>
                                        </p:cTn>
                                        <p:tgtEl>
                                          <p:spTgt spid="23">
                                            <p:txEl>
                                              <p:pRg st="0" end="0"/>
                                            </p:txEl>
                                          </p:spTgt>
                                        </p:tgtEl>
                                        <p:attrNameLst>
                                          <p:attrName>style.visibility</p:attrName>
                                        </p:attrNameLst>
                                      </p:cBhvr>
                                      <p:to>
                                        <p:strVal val="visible"/>
                                      </p:to>
                                    </p:set>
                                    <p:anim calcmode="lin" valueType="num">
                                      <p:cBhvr>
                                        <p:cTn id="118" dur="3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119" dur="3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120" dur="300"/>
                                        <p:tgtEl>
                                          <p:spTgt spid="23">
                                            <p:txEl>
                                              <p:pRg st="0" end="0"/>
                                            </p:txEl>
                                          </p:spTgt>
                                        </p:tgtEl>
                                      </p:cBhvr>
                                    </p:animEffect>
                                  </p:childTnLst>
                                </p:cTn>
                              </p:par>
                            </p:childTnLst>
                          </p:cTn>
                        </p:par>
                        <p:par>
                          <p:cTn id="121" fill="hold">
                            <p:stCondLst>
                              <p:cond delay="6400"/>
                            </p:stCondLst>
                            <p:childTnLst>
                              <p:par>
                                <p:cTn id="122" presetID="53" presetClass="entr" presetSubtype="16" fill="hold" grpId="0" nodeType="afterEffect">
                                  <p:stCondLst>
                                    <p:cond delay="0"/>
                                  </p:stCondLst>
                                  <p:childTnLst>
                                    <p:set>
                                      <p:cBhvr>
                                        <p:cTn id="123" dur="1" fill="hold">
                                          <p:stCondLst>
                                            <p:cond delay="0"/>
                                          </p:stCondLst>
                                        </p:cTn>
                                        <p:tgtEl>
                                          <p:spTgt spid="24">
                                            <p:txEl>
                                              <p:pRg st="0" end="0"/>
                                            </p:txEl>
                                          </p:spTgt>
                                        </p:tgtEl>
                                        <p:attrNameLst>
                                          <p:attrName>style.visibility</p:attrName>
                                        </p:attrNameLst>
                                      </p:cBhvr>
                                      <p:to>
                                        <p:strVal val="visible"/>
                                      </p:to>
                                    </p:set>
                                    <p:anim calcmode="lin" valueType="num">
                                      <p:cBhvr>
                                        <p:cTn id="124" dur="3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25" dur="3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126" dur="300"/>
                                        <p:tgtEl>
                                          <p:spTgt spid="24">
                                            <p:txEl>
                                              <p:pRg st="0" end="0"/>
                                            </p:txEl>
                                          </p:spTgt>
                                        </p:tgtEl>
                                      </p:cBhvr>
                                    </p:animEffect>
                                  </p:childTnLst>
                                </p:cTn>
                              </p:par>
                            </p:childTnLst>
                          </p:cTn>
                        </p:par>
                        <p:par>
                          <p:cTn id="127" fill="hold">
                            <p:stCondLst>
                              <p:cond delay="6700"/>
                            </p:stCondLst>
                            <p:childTnLst>
                              <p:par>
                                <p:cTn id="128" presetID="53" presetClass="entr" presetSubtype="16" fill="hold" grpId="0" nodeType="afterEffect">
                                  <p:stCondLst>
                                    <p:cond delay="0"/>
                                  </p:stCondLst>
                                  <p:childTnLst>
                                    <p:set>
                                      <p:cBhvr>
                                        <p:cTn id="129" dur="1" fill="hold">
                                          <p:stCondLst>
                                            <p:cond delay="0"/>
                                          </p:stCondLst>
                                        </p:cTn>
                                        <p:tgtEl>
                                          <p:spTgt spid="26">
                                            <p:txEl>
                                              <p:pRg st="0" end="0"/>
                                            </p:txEl>
                                          </p:spTgt>
                                        </p:tgtEl>
                                        <p:attrNameLst>
                                          <p:attrName>style.visibility</p:attrName>
                                        </p:attrNameLst>
                                      </p:cBhvr>
                                      <p:to>
                                        <p:strVal val="visible"/>
                                      </p:to>
                                    </p:set>
                                    <p:anim calcmode="lin" valueType="num">
                                      <p:cBhvr>
                                        <p:cTn id="130" dur="3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131" dur="3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132" dur="300"/>
                                        <p:tgtEl>
                                          <p:spTgt spid="26">
                                            <p:txEl>
                                              <p:pRg st="0" end="0"/>
                                            </p:txEl>
                                          </p:spTgt>
                                        </p:tgtEl>
                                      </p:cBhvr>
                                    </p:animEffect>
                                  </p:childTnLst>
                                </p:cTn>
                              </p:par>
                            </p:childTnLst>
                          </p:cTn>
                        </p:par>
                        <p:par>
                          <p:cTn id="133" fill="hold">
                            <p:stCondLst>
                              <p:cond delay="7000"/>
                            </p:stCondLst>
                            <p:childTnLst>
                              <p:par>
                                <p:cTn id="134" presetID="53" presetClass="entr" presetSubtype="16" fill="hold" grpId="0" nodeType="afterEffect">
                                  <p:stCondLst>
                                    <p:cond delay="0"/>
                                  </p:stCondLst>
                                  <p:childTnLst>
                                    <p:set>
                                      <p:cBhvr>
                                        <p:cTn id="135" dur="1" fill="hold">
                                          <p:stCondLst>
                                            <p:cond delay="0"/>
                                          </p:stCondLst>
                                        </p:cTn>
                                        <p:tgtEl>
                                          <p:spTgt spid="27">
                                            <p:txEl>
                                              <p:pRg st="0" end="0"/>
                                            </p:txEl>
                                          </p:spTgt>
                                        </p:tgtEl>
                                        <p:attrNameLst>
                                          <p:attrName>style.visibility</p:attrName>
                                        </p:attrNameLst>
                                      </p:cBhvr>
                                      <p:to>
                                        <p:strVal val="visible"/>
                                      </p:to>
                                    </p:set>
                                    <p:anim calcmode="lin" valueType="num">
                                      <p:cBhvr>
                                        <p:cTn id="136"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137" dur="3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138" dur="300"/>
                                        <p:tgtEl>
                                          <p:spTgt spid="27">
                                            <p:txEl>
                                              <p:pRg st="0" end="0"/>
                                            </p:txEl>
                                          </p:spTgt>
                                        </p:tgtEl>
                                      </p:cBhvr>
                                    </p:animEffect>
                                  </p:childTnLst>
                                </p:cTn>
                              </p:par>
                            </p:childTnLst>
                          </p:cTn>
                        </p:par>
                        <p:par>
                          <p:cTn id="139" fill="hold">
                            <p:stCondLst>
                              <p:cond delay="7300"/>
                            </p:stCondLst>
                            <p:childTnLst>
                              <p:par>
                                <p:cTn id="140" presetID="53" presetClass="entr" presetSubtype="16" fill="hold" grpId="0" nodeType="afterEffect">
                                  <p:stCondLst>
                                    <p:cond delay="0"/>
                                  </p:stCondLst>
                                  <p:childTnLst>
                                    <p:set>
                                      <p:cBhvr>
                                        <p:cTn id="141" dur="1" fill="hold">
                                          <p:stCondLst>
                                            <p:cond delay="0"/>
                                          </p:stCondLst>
                                        </p:cTn>
                                        <p:tgtEl>
                                          <p:spTgt spid="30">
                                            <p:txEl>
                                              <p:pRg st="0" end="0"/>
                                            </p:txEl>
                                          </p:spTgt>
                                        </p:tgtEl>
                                        <p:attrNameLst>
                                          <p:attrName>style.visibility</p:attrName>
                                        </p:attrNameLst>
                                      </p:cBhvr>
                                      <p:to>
                                        <p:strVal val="visible"/>
                                      </p:to>
                                    </p:set>
                                    <p:anim calcmode="lin" valueType="num">
                                      <p:cBhvr>
                                        <p:cTn id="142" dur="3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143" dur="3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144" dur="300"/>
                                        <p:tgtEl>
                                          <p:spTgt spid="30">
                                            <p:txEl>
                                              <p:pRg st="0" end="0"/>
                                            </p:txEl>
                                          </p:spTgt>
                                        </p:tgtEl>
                                      </p:cBhvr>
                                    </p:animEffect>
                                  </p:childTnLst>
                                </p:cTn>
                              </p:par>
                            </p:childTnLst>
                          </p:cTn>
                        </p:par>
                        <p:par>
                          <p:cTn id="145" fill="hold">
                            <p:stCondLst>
                              <p:cond delay="7600"/>
                            </p:stCondLst>
                            <p:childTnLst>
                              <p:par>
                                <p:cTn id="146" presetID="53" presetClass="entr" presetSubtype="16" fill="hold" grpId="0" nodeType="afterEffect">
                                  <p:stCondLst>
                                    <p:cond delay="0"/>
                                  </p:stCondLst>
                                  <p:childTnLst>
                                    <p:set>
                                      <p:cBhvr>
                                        <p:cTn id="147" dur="1" fill="hold">
                                          <p:stCondLst>
                                            <p:cond delay="0"/>
                                          </p:stCondLst>
                                        </p:cTn>
                                        <p:tgtEl>
                                          <p:spTgt spid="31">
                                            <p:txEl>
                                              <p:pRg st="0" end="0"/>
                                            </p:txEl>
                                          </p:spTgt>
                                        </p:tgtEl>
                                        <p:attrNameLst>
                                          <p:attrName>style.visibility</p:attrName>
                                        </p:attrNameLst>
                                      </p:cBhvr>
                                      <p:to>
                                        <p:strVal val="visible"/>
                                      </p:to>
                                    </p:set>
                                    <p:anim calcmode="lin" valueType="num">
                                      <p:cBhvr>
                                        <p:cTn id="148" dur="3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149" dur="3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150" dur="300"/>
                                        <p:tgtEl>
                                          <p:spTgt spid="31">
                                            <p:txEl>
                                              <p:pRg st="0" end="0"/>
                                            </p:txEl>
                                          </p:spTgt>
                                        </p:tgtEl>
                                      </p:cBhvr>
                                    </p:animEffect>
                                  </p:childTnLst>
                                </p:cTn>
                              </p:par>
                            </p:childTnLst>
                          </p:cTn>
                        </p:par>
                        <p:par>
                          <p:cTn id="151" fill="hold">
                            <p:stCondLst>
                              <p:cond delay="7900"/>
                            </p:stCondLst>
                            <p:childTnLst>
                              <p:par>
                                <p:cTn id="152" presetID="53" presetClass="entr" presetSubtype="16" fill="hold" grpId="0" nodeType="afterEffect">
                                  <p:stCondLst>
                                    <p:cond delay="0"/>
                                  </p:stCondLst>
                                  <p:childTnLst>
                                    <p:set>
                                      <p:cBhvr>
                                        <p:cTn id="153" dur="1" fill="hold">
                                          <p:stCondLst>
                                            <p:cond delay="0"/>
                                          </p:stCondLst>
                                        </p:cTn>
                                        <p:tgtEl>
                                          <p:spTgt spid="32">
                                            <p:txEl>
                                              <p:pRg st="0" end="0"/>
                                            </p:txEl>
                                          </p:spTgt>
                                        </p:tgtEl>
                                        <p:attrNameLst>
                                          <p:attrName>style.visibility</p:attrName>
                                        </p:attrNameLst>
                                      </p:cBhvr>
                                      <p:to>
                                        <p:strVal val="visible"/>
                                      </p:to>
                                    </p:set>
                                    <p:anim calcmode="lin" valueType="num">
                                      <p:cBhvr>
                                        <p:cTn id="154"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155"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156" dur="300"/>
                                        <p:tgtEl>
                                          <p:spTgt spid="32">
                                            <p:txEl>
                                              <p:pRg st="0" end="0"/>
                                            </p:txEl>
                                          </p:spTgt>
                                        </p:tgtEl>
                                      </p:cBhvr>
                                    </p:animEffect>
                                  </p:childTnLst>
                                </p:cTn>
                              </p:par>
                            </p:childTnLst>
                          </p:cTn>
                        </p:par>
                        <p:par>
                          <p:cTn id="157" fill="hold">
                            <p:stCondLst>
                              <p:cond delay="8200"/>
                            </p:stCondLst>
                            <p:childTnLst>
                              <p:par>
                                <p:cTn id="158" presetID="53" presetClass="entr" presetSubtype="16" fill="hold" grpId="0" nodeType="afterEffect">
                                  <p:stCondLst>
                                    <p:cond delay="0"/>
                                  </p:stCondLst>
                                  <p:childTnLst>
                                    <p:set>
                                      <p:cBhvr>
                                        <p:cTn id="159" dur="1" fill="hold">
                                          <p:stCondLst>
                                            <p:cond delay="0"/>
                                          </p:stCondLst>
                                        </p:cTn>
                                        <p:tgtEl>
                                          <p:spTgt spid="33">
                                            <p:txEl>
                                              <p:pRg st="0" end="0"/>
                                            </p:txEl>
                                          </p:spTgt>
                                        </p:tgtEl>
                                        <p:attrNameLst>
                                          <p:attrName>style.visibility</p:attrName>
                                        </p:attrNameLst>
                                      </p:cBhvr>
                                      <p:to>
                                        <p:strVal val="visible"/>
                                      </p:to>
                                    </p:set>
                                    <p:anim calcmode="lin" valueType="num">
                                      <p:cBhvr>
                                        <p:cTn id="160"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161"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162" dur="3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13" grpId="0" animBg="1"/>
      <p:bldP spid="17" grpId="0" build="p">
        <p:tmplLst>
          <p:tmpl lvl="1">
            <p:tnLst>
              <p:par>
                <p:cTn presetID="53" presetClass="entr" presetSubtype="16"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300" fill="hold"/>
                        <p:tgtEl>
                          <p:spTgt spid="17"/>
                        </p:tgtEl>
                        <p:attrNameLst>
                          <p:attrName>ppt_w</p:attrName>
                        </p:attrNameLst>
                      </p:cBhvr>
                      <p:tavLst>
                        <p:tav tm="0">
                          <p:val>
                            <p:fltVal val="0"/>
                          </p:val>
                        </p:tav>
                        <p:tav tm="100000">
                          <p:val>
                            <p:strVal val="#ppt_w"/>
                          </p:val>
                        </p:tav>
                      </p:tavLst>
                    </p:anim>
                    <p:anim calcmode="lin" valueType="num">
                      <p:cBhvr>
                        <p:cTn dur="300" fill="hold"/>
                        <p:tgtEl>
                          <p:spTgt spid="17"/>
                        </p:tgtEl>
                        <p:attrNameLst>
                          <p:attrName>ppt_h</p:attrName>
                        </p:attrNameLst>
                      </p:cBhvr>
                      <p:tavLst>
                        <p:tav tm="0">
                          <p:val>
                            <p:fltVal val="0"/>
                          </p:val>
                        </p:tav>
                        <p:tav tm="100000">
                          <p:val>
                            <p:strVal val="#ppt_h"/>
                          </p:val>
                        </p:tav>
                      </p:tavLst>
                    </p:anim>
                    <p:animEffect transition="in" filter="fade">
                      <p:cBhvr>
                        <p:cTn dur="300"/>
                        <p:tgtEl>
                          <p:spTgt spid="17"/>
                        </p:tgtEl>
                      </p:cBhvr>
                    </p:animEffect>
                  </p:childTnLst>
                </p:cTn>
              </p:par>
            </p:tnLst>
          </p:tmpl>
        </p:tmplLst>
      </p:bldP>
      <p:bldP spid="18" grpId="0" build="p">
        <p:tmplLst>
          <p:tmpl lvl="1">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300" fill="hold"/>
                        <p:tgtEl>
                          <p:spTgt spid="18"/>
                        </p:tgtEl>
                        <p:attrNameLst>
                          <p:attrName>ppt_w</p:attrName>
                        </p:attrNameLst>
                      </p:cBhvr>
                      <p:tavLst>
                        <p:tav tm="0">
                          <p:val>
                            <p:fltVal val="0"/>
                          </p:val>
                        </p:tav>
                        <p:tav tm="100000">
                          <p:val>
                            <p:strVal val="#ppt_w"/>
                          </p:val>
                        </p:tav>
                      </p:tavLst>
                    </p:anim>
                    <p:anim calcmode="lin" valueType="num">
                      <p:cBhvr>
                        <p:cTn dur="300" fill="hold"/>
                        <p:tgtEl>
                          <p:spTgt spid="18"/>
                        </p:tgtEl>
                        <p:attrNameLst>
                          <p:attrName>ppt_h</p:attrName>
                        </p:attrNameLst>
                      </p:cBhvr>
                      <p:tavLst>
                        <p:tav tm="0">
                          <p:val>
                            <p:fltVal val="0"/>
                          </p:val>
                        </p:tav>
                        <p:tav tm="100000">
                          <p:val>
                            <p:strVal val="#ppt_h"/>
                          </p:val>
                        </p:tav>
                      </p:tavLst>
                    </p:anim>
                    <p:animEffect transition="in" filter="fade">
                      <p:cBhvr>
                        <p:cTn dur="300"/>
                        <p:tgtEl>
                          <p:spTgt spid="18"/>
                        </p:tgtEl>
                      </p:cBhvr>
                    </p:animEffect>
                  </p:childTnLst>
                </p:cTn>
              </p:par>
            </p:tnLst>
          </p:tmpl>
        </p:tmplLst>
      </p:bldP>
      <p:bldP spid="25" grpId="0" animBg="1"/>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300" fill="hold"/>
                        <p:tgtEl>
                          <p:spTgt spid="28"/>
                        </p:tgtEl>
                        <p:attrNameLst>
                          <p:attrName>ppt_w</p:attrName>
                        </p:attrNameLst>
                      </p:cBhvr>
                      <p:tavLst>
                        <p:tav tm="0">
                          <p:val>
                            <p:fltVal val="0"/>
                          </p:val>
                        </p:tav>
                        <p:tav tm="100000">
                          <p:val>
                            <p:strVal val="#ppt_w"/>
                          </p:val>
                        </p:tav>
                      </p:tavLst>
                    </p:anim>
                    <p:anim calcmode="lin" valueType="num">
                      <p:cBhvr>
                        <p:cTn dur="300" fill="hold"/>
                        <p:tgtEl>
                          <p:spTgt spid="28"/>
                        </p:tgtEl>
                        <p:attrNameLst>
                          <p:attrName>ppt_h</p:attrName>
                        </p:attrNameLst>
                      </p:cBhvr>
                      <p:tavLst>
                        <p:tav tm="0">
                          <p:val>
                            <p:fltVal val="0"/>
                          </p:val>
                        </p:tav>
                        <p:tav tm="100000">
                          <p:val>
                            <p:strVal val="#ppt_h"/>
                          </p:val>
                        </p:tav>
                      </p:tavLst>
                    </p:anim>
                    <p:animEffect transition="in" filter="fade">
                      <p:cBhvr>
                        <p:cTn dur="3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300" fill="hold"/>
                        <p:tgtEl>
                          <p:spTgt spid="29"/>
                        </p:tgtEl>
                        <p:attrNameLst>
                          <p:attrName>ppt_w</p:attrName>
                        </p:attrNameLst>
                      </p:cBhvr>
                      <p:tavLst>
                        <p:tav tm="0">
                          <p:val>
                            <p:fltVal val="0"/>
                          </p:val>
                        </p:tav>
                        <p:tav tm="100000">
                          <p:val>
                            <p:strVal val="#ppt_w"/>
                          </p:val>
                        </p:tav>
                      </p:tavLst>
                    </p:anim>
                    <p:anim calcmode="lin" valueType="num">
                      <p:cBhvr>
                        <p:cTn dur="300" fill="hold"/>
                        <p:tgtEl>
                          <p:spTgt spid="29"/>
                        </p:tgtEl>
                        <p:attrNameLst>
                          <p:attrName>ppt_h</p:attrName>
                        </p:attrNameLst>
                      </p:cBhvr>
                      <p:tavLst>
                        <p:tav tm="0">
                          <p:val>
                            <p:fltVal val="0"/>
                          </p:val>
                        </p:tav>
                        <p:tav tm="100000">
                          <p:val>
                            <p:strVal val="#ppt_h"/>
                          </p:val>
                        </p:tav>
                      </p:tavLst>
                    </p:anim>
                    <p:animEffect transition="in" filter="fade">
                      <p:cBhvr>
                        <p:cTn dur="300"/>
                        <p:tgtEl>
                          <p:spTgt spid="29"/>
                        </p:tgtEl>
                      </p:cBhvr>
                    </p:animEffect>
                  </p:childTnLst>
                </p:cTn>
              </p:par>
            </p:tnLst>
          </p:tmpl>
        </p:tmplLst>
      </p:bldP>
      <p:bldP spid="36" grpId="0" animBg="1"/>
      <p:bldP spid="38" grpId="0" build="p">
        <p:tmplLst>
          <p:tmpl lvl="1">
            <p:tnLst>
              <p:par>
                <p:cTn presetID="53" presetClass="entr" presetSubtype="16"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p:cTn dur="300" fill="hold"/>
                        <p:tgtEl>
                          <p:spTgt spid="38"/>
                        </p:tgtEl>
                        <p:attrNameLst>
                          <p:attrName>ppt_w</p:attrName>
                        </p:attrNameLst>
                      </p:cBhvr>
                      <p:tavLst>
                        <p:tav tm="0">
                          <p:val>
                            <p:fltVal val="0"/>
                          </p:val>
                        </p:tav>
                        <p:tav tm="100000">
                          <p:val>
                            <p:strVal val="#ppt_w"/>
                          </p:val>
                        </p:tav>
                      </p:tavLst>
                    </p:anim>
                    <p:anim calcmode="lin" valueType="num">
                      <p:cBhvr>
                        <p:cTn dur="300" fill="hold"/>
                        <p:tgtEl>
                          <p:spTgt spid="38"/>
                        </p:tgtEl>
                        <p:attrNameLst>
                          <p:attrName>ppt_h</p:attrName>
                        </p:attrNameLst>
                      </p:cBhvr>
                      <p:tavLst>
                        <p:tav tm="0">
                          <p:val>
                            <p:fltVal val="0"/>
                          </p:val>
                        </p:tav>
                        <p:tav tm="100000">
                          <p:val>
                            <p:strVal val="#ppt_h"/>
                          </p:val>
                        </p:tav>
                      </p:tavLst>
                    </p:anim>
                    <p:animEffect transition="in" filter="fade">
                      <p:cBhvr>
                        <p:cTn dur="300"/>
                        <p:tgtEl>
                          <p:spTgt spid="38"/>
                        </p:tgtEl>
                      </p:cBhvr>
                    </p:animEffect>
                  </p:childTnLst>
                </p:cTn>
              </p:par>
            </p:tnLst>
          </p:tmpl>
        </p:tmplLst>
      </p:bldP>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300" fill="hold"/>
                        <p:tgtEl>
                          <p:spTgt spid="39"/>
                        </p:tgtEl>
                        <p:attrNameLst>
                          <p:attrName>ppt_w</p:attrName>
                        </p:attrNameLst>
                      </p:cBhvr>
                      <p:tavLst>
                        <p:tav tm="0">
                          <p:val>
                            <p:fltVal val="0"/>
                          </p:val>
                        </p:tav>
                        <p:tav tm="100000">
                          <p:val>
                            <p:strVal val="#ppt_w"/>
                          </p:val>
                        </p:tav>
                      </p:tavLst>
                    </p:anim>
                    <p:anim calcmode="lin" valueType="num">
                      <p:cBhvr>
                        <p:cTn dur="300" fill="hold"/>
                        <p:tgtEl>
                          <p:spTgt spid="39"/>
                        </p:tgtEl>
                        <p:attrNameLst>
                          <p:attrName>ppt_h</p:attrName>
                        </p:attrNameLst>
                      </p:cBhvr>
                      <p:tavLst>
                        <p:tav tm="0">
                          <p:val>
                            <p:fltVal val="0"/>
                          </p:val>
                        </p:tav>
                        <p:tav tm="100000">
                          <p:val>
                            <p:strVal val="#ppt_h"/>
                          </p:val>
                        </p:tav>
                      </p:tavLst>
                    </p:anim>
                    <p:animEffect transition="in" filter="fade">
                      <p:cBhvr>
                        <p:cTn dur="300"/>
                        <p:tgtEl>
                          <p:spTgt spid="39"/>
                        </p:tgtEl>
                      </p:cBhvr>
                    </p:animEffect>
                  </p:childTnLst>
                </p:cTn>
              </p:par>
            </p:tnLst>
          </p:tmpl>
        </p:tmplLst>
      </p:bldP>
      <p:bldP spid="42" grpId="0" animBg="1"/>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animEffect transition="in" filter="fade">
                      <p:cBhvr>
                        <p:cTn dur="300"/>
                        <p:tgtEl>
                          <p:spTgt spid="43"/>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19" grpId="0" animBg="1"/>
      <p:bldP spid="20" grpId="0" animBg="1"/>
      <p:bldP spid="21" grpId="0" animBg="1"/>
      <p:bldP spid="22" grpId="0" animBg="1"/>
      <p:bldP spid="23" grpId="0" build="p">
        <p:tmplLst>
          <p:tmpl lvl="1">
            <p:tnLst>
              <p:par>
                <p:cTn presetID="53" presetClass="entr" presetSubtype="16"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p:cTn dur="300" fill="hold"/>
                        <p:tgtEl>
                          <p:spTgt spid="23"/>
                        </p:tgtEl>
                        <p:attrNameLst>
                          <p:attrName>ppt_w</p:attrName>
                        </p:attrNameLst>
                      </p:cBhvr>
                      <p:tavLst>
                        <p:tav tm="0">
                          <p:val>
                            <p:fltVal val="0"/>
                          </p:val>
                        </p:tav>
                        <p:tav tm="100000">
                          <p:val>
                            <p:strVal val="#ppt_w"/>
                          </p:val>
                        </p:tav>
                      </p:tavLst>
                    </p:anim>
                    <p:anim calcmode="lin" valueType="num">
                      <p:cBhvr>
                        <p:cTn dur="300" fill="hold"/>
                        <p:tgtEl>
                          <p:spTgt spid="23"/>
                        </p:tgtEl>
                        <p:attrNameLst>
                          <p:attrName>ppt_h</p:attrName>
                        </p:attrNameLst>
                      </p:cBhvr>
                      <p:tavLst>
                        <p:tav tm="0">
                          <p:val>
                            <p:fltVal val="0"/>
                          </p:val>
                        </p:tav>
                        <p:tav tm="100000">
                          <p:val>
                            <p:strVal val="#ppt_h"/>
                          </p:val>
                        </p:tav>
                      </p:tavLst>
                    </p:anim>
                    <p:animEffect transition="in" filter="fade">
                      <p:cBhvr>
                        <p:cTn dur="300"/>
                        <p:tgtEl>
                          <p:spTgt spid="23"/>
                        </p:tgtEl>
                      </p:cBhvr>
                    </p:animEffect>
                  </p:childTnLst>
                </p:cTn>
              </p:par>
            </p:tnLst>
          </p:tmpl>
        </p:tmplLst>
      </p:bldP>
      <p:bldP spid="24" grpId="0" build="p">
        <p:tmplLst>
          <p:tmpl lvl="1">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300" fill="hold"/>
                        <p:tgtEl>
                          <p:spTgt spid="24"/>
                        </p:tgtEl>
                        <p:attrNameLst>
                          <p:attrName>ppt_w</p:attrName>
                        </p:attrNameLst>
                      </p:cBhvr>
                      <p:tavLst>
                        <p:tav tm="0">
                          <p:val>
                            <p:fltVal val="0"/>
                          </p:val>
                        </p:tav>
                        <p:tav tm="100000">
                          <p:val>
                            <p:strVal val="#ppt_w"/>
                          </p:val>
                        </p:tav>
                      </p:tavLst>
                    </p:anim>
                    <p:anim calcmode="lin" valueType="num">
                      <p:cBhvr>
                        <p:cTn dur="300" fill="hold"/>
                        <p:tgtEl>
                          <p:spTgt spid="24"/>
                        </p:tgtEl>
                        <p:attrNameLst>
                          <p:attrName>ppt_h</p:attrName>
                        </p:attrNameLst>
                      </p:cBhvr>
                      <p:tavLst>
                        <p:tav tm="0">
                          <p:val>
                            <p:fltVal val="0"/>
                          </p:val>
                        </p:tav>
                        <p:tav tm="100000">
                          <p:val>
                            <p:strVal val="#ppt_h"/>
                          </p:val>
                        </p:tav>
                      </p:tavLst>
                    </p:anim>
                    <p:animEffect transition="in" filter="fade">
                      <p:cBhvr>
                        <p:cTn dur="300"/>
                        <p:tgtEl>
                          <p:spTgt spid="24"/>
                        </p:tgtEl>
                      </p:cBhvr>
                    </p:animEffect>
                  </p:childTnLst>
                </p:cTn>
              </p:par>
            </p:tnLst>
          </p:tmpl>
        </p:tmplLst>
      </p:bldP>
      <p:bldP spid="26" grpId="0" build="p">
        <p:tmplLst>
          <p:tmpl lvl="1">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300" fill="hold"/>
                        <p:tgtEl>
                          <p:spTgt spid="26"/>
                        </p:tgtEl>
                        <p:attrNameLst>
                          <p:attrName>ppt_w</p:attrName>
                        </p:attrNameLst>
                      </p:cBhvr>
                      <p:tavLst>
                        <p:tav tm="0">
                          <p:val>
                            <p:fltVal val="0"/>
                          </p:val>
                        </p:tav>
                        <p:tav tm="100000">
                          <p:val>
                            <p:strVal val="#ppt_w"/>
                          </p:val>
                        </p:tav>
                      </p:tavLst>
                    </p:anim>
                    <p:anim calcmode="lin" valueType="num">
                      <p:cBhvr>
                        <p:cTn dur="300" fill="hold"/>
                        <p:tgtEl>
                          <p:spTgt spid="26"/>
                        </p:tgtEl>
                        <p:attrNameLst>
                          <p:attrName>ppt_h</p:attrName>
                        </p:attrNameLst>
                      </p:cBhvr>
                      <p:tavLst>
                        <p:tav tm="0">
                          <p:val>
                            <p:fltVal val="0"/>
                          </p:val>
                        </p:tav>
                        <p:tav tm="100000">
                          <p:val>
                            <p:strVal val="#ppt_h"/>
                          </p:val>
                        </p:tav>
                      </p:tavLst>
                    </p:anim>
                    <p:animEffect transition="in" filter="fade">
                      <p:cBhvr>
                        <p:cTn dur="300"/>
                        <p:tgtEl>
                          <p:spTgt spid="26"/>
                        </p:tgtEl>
                      </p:cBhvr>
                    </p:animEffect>
                  </p:childTnLst>
                </p:cTn>
              </p:par>
            </p:tnLst>
          </p:tmpl>
        </p:tmplLst>
      </p:bldP>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Effect transition="in" filter="fade">
                      <p:cBhvr>
                        <p:cTn dur="300"/>
                        <p:tgtEl>
                          <p:spTgt spid="27"/>
                        </p:tgtEl>
                      </p:cBhvr>
                    </p:animEffect>
                  </p:childTnLst>
                </p:cTn>
              </p:par>
            </p:tnLst>
          </p:tmpl>
        </p:tmplLst>
      </p:bldP>
      <p:bldP spid="30" grpId="0" build="p">
        <p:tmplLst>
          <p:tmpl lvl="1">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300" fill="hold"/>
                        <p:tgtEl>
                          <p:spTgt spid="30"/>
                        </p:tgtEl>
                        <p:attrNameLst>
                          <p:attrName>ppt_w</p:attrName>
                        </p:attrNameLst>
                      </p:cBhvr>
                      <p:tavLst>
                        <p:tav tm="0">
                          <p:val>
                            <p:fltVal val="0"/>
                          </p:val>
                        </p:tav>
                        <p:tav tm="100000">
                          <p:val>
                            <p:strVal val="#ppt_w"/>
                          </p:val>
                        </p:tav>
                      </p:tavLst>
                    </p:anim>
                    <p:anim calcmode="lin" valueType="num">
                      <p:cBhvr>
                        <p:cTn dur="300" fill="hold"/>
                        <p:tgtEl>
                          <p:spTgt spid="30"/>
                        </p:tgtEl>
                        <p:attrNameLst>
                          <p:attrName>ppt_h</p:attrName>
                        </p:attrNameLst>
                      </p:cBhvr>
                      <p:tavLst>
                        <p:tav tm="0">
                          <p:val>
                            <p:fltVal val="0"/>
                          </p:val>
                        </p:tav>
                        <p:tav tm="100000">
                          <p:val>
                            <p:strVal val="#ppt_h"/>
                          </p:val>
                        </p:tav>
                      </p:tavLst>
                    </p:anim>
                    <p:animEffect transition="in" filter="fade">
                      <p:cBhvr>
                        <p:cTn dur="300"/>
                        <p:tgtEl>
                          <p:spTgt spid="30"/>
                        </p:tgtEl>
                      </p:cBhvr>
                    </p:animEffect>
                  </p:childTnLst>
                </p:cTn>
              </p:par>
            </p:tnLst>
          </p:tmpl>
        </p:tmplLst>
      </p:bldP>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300" fill="hold"/>
                        <p:tgtEl>
                          <p:spTgt spid="31"/>
                        </p:tgtEl>
                        <p:attrNameLst>
                          <p:attrName>ppt_w</p:attrName>
                        </p:attrNameLst>
                      </p:cBhvr>
                      <p:tavLst>
                        <p:tav tm="0">
                          <p:val>
                            <p:fltVal val="0"/>
                          </p:val>
                        </p:tav>
                        <p:tav tm="100000">
                          <p:val>
                            <p:strVal val="#ppt_w"/>
                          </p:val>
                        </p:tav>
                      </p:tavLst>
                    </p:anim>
                    <p:anim calcmode="lin" valueType="num">
                      <p:cBhvr>
                        <p:cTn dur="300" fill="hold"/>
                        <p:tgtEl>
                          <p:spTgt spid="31"/>
                        </p:tgtEl>
                        <p:attrNameLst>
                          <p:attrName>ppt_h</p:attrName>
                        </p:attrNameLst>
                      </p:cBhvr>
                      <p:tavLst>
                        <p:tav tm="0">
                          <p:val>
                            <p:fltVal val="0"/>
                          </p:val>
                        </p:tav>
                        <p:tav tm="100000">
                          <p:val>
                            <p:strVal val="#ppt_h"/>
                          </p:val>
                        </p:tav>
                      </p:tavLst>
                    </p:anim>
                    <p:animEffect transition="in" filter="fade">
                      <p:cBhvr>
                        <p:cTn dur="3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p dark background">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descr="siluete-map.png"/>
          <p:cNvPicPr>
            <a:picLocks noChangeAspect="1"/>
          </p:cNvPicPr>
          <p:nvPr userDrawn="1"/>
        </p:nvPicPr>
        <p:blipFill>
          <a:blip r:embed="rId2">
            <a:alphaModFix amt="16000"/>
            <a:extLst>
              <a:ext uri="{28A0092B-C50C-407E-A947-70E740481C1C}">
                <a14:useLocalDpi xmlns:a14="http://schemas.microsoft.com/office/drawing/2010/main" val="0"/>
              </a:ext>
            </a:extLst>
          </a:blip>
          <a:stretch>
            <a:fillRect/>
          </a:stretch>
        </p:blipFill>
        <p:spPr>
          <a:xfrm>
            <a:off x="2112467" y="1318052"/>
            <a:ext cx="20232003" cy="11068228"/>
          </a:xfrm>
          <a:prstGeom prst="rect">
            <a:avLst/>
          </a:prstGeom>
        </p:spPr>
      </p:pic>
      <p:sp>
        <p:nvSpPr>
          <p:cNvPr id="3"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bg1">
                    <a:lumMod val="95000"/>
                  </a:schemeClr>
                </a:solidFill>
                <a:latin typeface="Lato"/>
                <a:cs typeface="Lato"/>
              </a:defRPr>
            </a:lvl1pPr>
          </a:lstStyle>
          <a:p>
            <a:pPr lvl="0"/>
            <a:r>
              <a:rPr lang="es-ES_tradnl" dirty="0" err="1" smtClean="0"/>
              <a:t>Title</a:t>
            </a:r>
            <a:r>
              <a:rPr lang="es-ES_tradnl" dirty="0" smtClean="0"/>
              <a:t> </a:t>
            </a:r>
            <a:r>
              <a:rPr lang="es-ES_tradnl" dirty="0" err="1" smtClean="0"/>
              <a:t>Example</a:t>
            </a:r>
            <a:endParaRPr lang="es-ES_tradnl" dirty="0" smtClean="0"/>
          </a:p>
        </p:txBody>
      </p:sp>
      <p:cxnSp>
        <p:nvCxnSpPr>
          <p:cNvPr id="4" name="Straight Connector 3"/>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5"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76709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anim calcmode="lin" valueType="num">
                                      <p:cBhvr>
                                        <p:cTn id="8" dur="4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200"/>
                                        <p:tgtEl>
                                          <p:spTgt spid="4"/>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anim calcmode="lin" valueType="num">
                                      <p:cBhvr>
                                        <p:cTn id="1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2" presetClass="entr" presetSubtype="0" fill="hold" nodeType="withEffect">
                  <p:stCondLst>
                    <p:cond delay="200"/>
                  </p:stCondLst>
                  <p:childTnLst>
                    <p:set>
                      <p:cBhvr>
                        <p:cTn dur="1" fill="hold">
                          <p:stCondLst>
                            <p:cond delay="0"/>
                          </p:stCondLst>
                        </p:cTn>
                        <p:tgtEl>
                          <p:spTgt spid="3"/>
                        </p:tgtEl>
                        <p:attrNameLst>
                          <p:attrName>style.visibility</p:attrName>
                        </p:attrNameLst>
                      </p:cBhvr>
                      <p:to>
                        <p:strVal val="visible"/>
                      </p:to>
                    </p:set>
                    <p:animEffect transition="in" filter="fade">
                      <p:cBhvr>
                        <p:cTn dur="400"/>
                        <p:tgtEl>
                          <p:spTgt spid="3"/>
                        </p:tgtEl>
                      </p:cBhvr>
                    </p:animEffect>
                    <p:anim calcmode="lin" valueType="num">
                      <p:cBhvr>
                        <p:cTn dur="400" fill="hold"/>
                        <p:tgtEl>
                          <p:spTgt spid="3"/>
                        </p:tgtEl>
                        <p:attrNameLst>
                          <p:attrName>ppt_x</p:attrName>
                        </p:attrNameLst>
                      </p:cBhvr>
                      <p:tavLst>
                        <p:tav tm="0">
                          <p:val>
                            <p:strVal val="#ppt_x"/>
                          </p:val>
                        </p:tav>
                        <p:tav tm="100000">
                          <p:val>
                            <p:strVal val="#ppt_x"/>
                          </p:val>
                        </p:tav>
                      </p:tavLst>
                    </p:anim>
                    <p:anim calcmode="lin" valueType="num">
                      <p:cBhvr>
                        <p:cTn dur="400" fill="hold"/>
                        <p:tgtEl>
                          <p:spTgt spid="3"/>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anim calcmode="lin" valueType="num">
                      <p:cBhvr>
                        <p:cTn dur="500" fill="hold"/>
                        <p:tgtEl>
                          <p:spTgt spid="5"/>
                        </p:tgtEl>
                        <p:attrNameLst>
                          <p:attrName>ppt_x</p:attrName>
                        </p:attrNameLst>
                      </p:cBhvr>
                      <p:tavLst>
                        <p:tav tm="0">
                          <p:val>
                            <p:strVal val="#ppt_x"/>
                          </p:val>
                        </p:tav>
                        <p:tav tm="100000">
                          <p:val>
                            <p:strVal val="#ppt_x"/>
                          </p:val>
                        </p:tav>
                      </p:tavLst>
                    </p:anim>
                    <p:anim calcmode="lin" valueType="num">
                      <p:cBhvr>
                        <p:cTn dur="500" fill="hold"/>
                        <p:tgtEl>
                          <p:spTgt spid="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sides bullets information 2">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Two</a:t>
            </a:r>
            <a:r>
              <a:rPr lang="es-ES_tradnl" dirty="0" smtClean="0"/>
              <a:t> </a:t>
            </a:r>
            <a:r>
              <a:rPr lang="es-ES_tradnl" dirty="0" err="1" smtClean="0"/>
              <a:t>sides</a:t>
            </a:r>
            <a:r>
              <a:rPr lang="es-ES_tradnl" dirty="0" smtClean="0"/>
              <a:t> </a:t>
            </a:r>
            <a:r>
              <a:rPr lang="es-ES_tradnl" dirty="0" err="1" smtClean="0"/>
              <a:t>bullets</a:t>
            </a:r>
            <a:r>
              <a:rPr lang="es-ES_tradnl" dirty="0" smtClean="0"/>
              <a:t> </a:t>
            </a:r>
            <a:r>
              <a:rPr lang="es-ES_tradnl" dirty="0" err="1" smtClean="0"/>
              <a:t>information</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3" name="Rounded Rectangle 12"/>
          <p:cNvSpPr/>
          <p:nvPr userDrawn="1"/>
        </p:nvSpPr>
        <p:spPr>
          <a:xfrm flipV="1">
            <a:off x="7697677" y="3689602"/>
            <a:ext cx="434382" cy="43432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7" name="Text Placeholder 7"/>
          <p:cNvSpPr>
            <a:spLocks noGrp="1"/>
          </p:cNvSpPr>
          <p:nvPr>
            <p:ph type="body" sz="quarter" idx="34" hasCustomPrompt="1"/>
          </p:nvPr>
        </p:nvSpPr>
        <p:spPr>
          <a:xfrm>
            <a:off x="1531573" y="3545633"/>
            <a:ext cx="576547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8" name="Text Placeholder 2"/>
          <p:cNvSpPr>
            <a:spLocks noGrp="1"/>
          </p:cNvSpPr>
          <p:nvPr>
            <p:ph type="body" sz="quarter" idx="35" hasCustomPrompt="1"/>
          </p:nvPr>
        </p:nvSpPr>
        <p:spPr>
          <a:xfrm>
            <a:off x="1531573" y="4275455"/>
            <a:ext cx="5765471"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42" name="Rounded Rectangle 41"/>
          <p:cNvSpPr/>
          <p:nvPr userDrawn="1"/>
        </p:nvSpPr>
        <p:spPr>
          <a:xfrm flipV="1">
            <a:off x="7697677" y="10386392"/>
            <a:ext cx="434382" cy="43432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3" name="Text Placeholder 7"/>
          <p:cNvSpPr>
            <a:spLocks noGrp="1"/>
          </p:cNvSpPr>
          <p:nvPr>
            <p:ph type="body" sz="quarter" idx="40" hasCustomPrompt="1"/>
          </p:nvPr>
        </p:nvSpPr>
        <p:spPr>
          <a:xfrm>
            <a:off x="1531573" y="10314385"/>
            <a:ext cx="5765471"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4" name="Text Placeholder 2"/>
          <p:cNvSpPr>
            <a:spLocks noGrp="1"/>
          </p:cNvSpPr>
          <p:nvPr>
            <p:ph type="body" sz="quarter" idx="41" hasCustomPrompt="1"/>
          </p:nvPr>
        </p:nvSpPr>
        <p:spPr>
          <a:xfrm>
            <a:off x="1531573" y="11044207"/>
            <a:ext cx="5765471"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19" name="Rounded Rectangle 18"/>
          <p:cNvSpPr/>
          <p:nvPr userDrawn="1"/>
        </p:nvSpPr>
        <p:spPr>
          <a:xfrm flipV="1">
            <a:off x="16298042" y="3689602"/>
            <a:ext cx="434382" cy="43432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2" name="Rounded Rectangle 21"/>
          <p:cNvSpPr/>
          <p:nvPr userDrawn="1"/>
        </p:nvSpPr>
        <p:spPr>
          <a:xfrm flipV="1">
            <a:off x="16298042" y="10386392"/>
            <a:ext cx="434382" cy="43432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3" name="Text Placeholder 7"/>
          <p:cNvSpPr>
            <a:spLocks noGrp="1"/>
          </p:cNvSpPr>
          <p:nvPr>
            <p:ph type="body" sz="quarter" idx="42" hasCustomPrompt="1"/>
          </p:nvPr>
        </p:nvSpPr>
        <p:spPr>
          <a:xfrm>
            <a:off x="17042859" y="3545633"/>
            <a:ext cx="576547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4" name="Text Placeholder 2"/>
          <p:cNvSpPr>
            <a:spLocks noGrp="1"/>
          </p:cNvSpPr>
          <p:nvPr>
            <p:ph type="body" sz="quarter" idx="43" hasCustomPrompt="1"/>
          </p:nvPr>
        </p:nvSpPr>
        <p:spPr>
          <a:xfrm>
            <a:off x="17042859" y="4275455"/>
            <a:ext cx="5765471"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32" name="Text Placeholder 7"/>
          <p:cNvSpPr>
            <a:spLocks noGrp="1"/>
          </p:cNvSpPr>
          <p:nvPr>
            <p:ph type="body" sz="quarter" idx="48" hasCustomPrompt="1"/>
          </p:nvPr>
        </p:nvSpPr>
        <p:spPr>
          <a:xfrm>
            <a:off x="17042859" y="10314385"/>
            <a:ext cx="576547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3" name="Text Placeholder 2"/>
          <p:cNvSpPr>
            <a:spLocks noGrp="1"/>
          </p:cNvSpPr>
          <p:nvPr>
            <p:ph type="body" sz="quarter" idx="49" hasCustomPrompt="1"/>
          </p:nvPr>
        </p:nvSpPr>
        <p:spPr>
          <a:xfrm>
            <a:off x="17042859" y="11044207"/>
            <a:ext cx="5765471"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Tree>
    <p:extLst>
      <p:ext uri="{BB962C8B-B14F-4D97-AF65-F5344CB8AC3E}">
        <p14:creationId xmlns:p14="http://schemas.microsoft.com/office/powerpoint/2010/main" val="3857843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300" fill="hold"/>
                                        <p:tgtEl>
                                          <p:spTgt spid="13"/>
                                        </p:tgtEl>
                                        <p:attrNameLst>
                                          <p:attrName>ppt_w</p:attrName>
                                        </p:attrNameLst>
                                      </p:cBhvr>
                                      <p:tavLst>
                                        <p:tav tm="0">
                                          <p:val>
                                            <p:fltVal val="0"/>
                                          </p:val>
                                        </p:tav>
                                        <p:tav tm="100000">
                                          <p:val>
                                            <p:strVal val="#ppt_w"/>
                                          </p:val>
                                        </p:tav>
                                      </p:tavLst>
                                    </p:anim>
                                    <p:anim calcmode="lin" valueType="num">
                                      <p:cBhvr>
                                        <p:cTn id="23" dur="300" fill="hold"/>
                                        <p:tgtEl>
                                          <p:spTgt spid="13"/>
                                        </p:tgtEl>
                                        <p:attrNameLst>
                                          <p:attrName>ppt_h</p:attrName>
                                        </p:attrNameLst>
                                      </p:cBhvr>
                                      <p:tavLst>
                                        <p:tav tm="0">
                                          <p:val>
                                            <p:fltVal val="0"/>
                                          </p:val>
                                        </p:tav>
                                        <p:tav tm="100000">
                                          <p:val>
                                            <p:strVal val="#ppt_h"/>
                                          </p:val>
                                        </p:tav>
                                      </p:tavLst>
                                    </p:anim>
                                    <p:animEffect transition="in" filter="fade">
                                      <p:cBhvr>
                                        <p:cTn id="24" dur="300"/>
                                        <p:tgtEl>
                                          <p:spTgt spid="13"/>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17">
                                            <p:txEl>
                                              <p:pRg st="0" end="0"/>
                                            </p:txEl>
                                          </p:spTgt>
                                        </p:tgtEl>
                                        <p:attrNameLst>
                                          <p:attrName>style.visibility</p:attrName>
                                        </p:attrNameLst>
                                      </p:cBhvr>
                                      <p:to>
                                        <p:strVal val="visible"/>
                                      </p:to>
                                    </p:set>
                                    <p:anim calcmode="lin" valueType="num">
                                      <p:cBhvr>
                                        <p:cTn id="28" dur="300" fill="hold"/>
                                        <p:tgtEl>
                                          <p:spTgt spid="17">
                                            <p:txEl>
                                              <p:pRg st="0" end="0"/>
                                            </p:txEl>
                                          </p:spTgt>
                                        </p:tgtEl>
                                        <p:attrNameLst>
                                          <p:attrName>ppt_w</p:attrName>
                                        </p:attrNameLst>
                                      </p:cBhvr>
                                      <p:tavLst>
                                        <p:tav tm="0">
                                          <p:val>
                                            <p:fltVal val="0"/>
                                          </p:val>
                                        </p:tav>
                                        <p:tav tm="100000">
                                          <p:val>
                                            <p:strVal val="#ppt_w"/>
                                          </p:val>
                                        </p:tav>
                                      </p:tavLst>
                                    </p:anim>
                                    <p:anim calcmode="lin" valueType="num">
                                      <p:cBhvr>
                                        <p:cTn id="29" dur="300" fill="hold"/>
                                        <p:tgtEl>
                                          <p:spTgt spid="17">
                                            <p:txEl>
                                              <p:pRg st="0" end="0"/>
                                            </p:txEl>
                                          </p:spTgt>
                                        </p:tgtEl>
                                        <p:attrNameLst>
                                          <p:attrName>ppt_h</p:attrName>
                                        </p:attrNameLst>
                                      </p:cBhvr>
                                      <p:tavLst>
                                        <p:tav tm="0">
                                          <p:val>
                                            <p:fltVal val="0"/>
                                          </p:val>
                                        </p:tav>
                                        <p:tav tm="100000">
                                          <p:val>
                                            <p:strVal val="#ppt_h"/>
                                          </p:val>
                                        </p:tav>
                                      </p:tavLst>
                                    </p:anim>
                                    <p:animEffect transition="in" filter="fade">
                                      <p:cBhvr>
                                        <p:cTn id="30" dur="300"/>
                                        <p:tgtEl>
                                          <p:spTgt spid="17">
                                            <p:txEl>
                                              <p:pRg st="0" end="0"/>
                                            </p:txEl>
                                          </p:spTgt>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18">
                                            <p:txEl>
                                              <p:pRg st="0" end="0"/>
                                            </p:txEl>
                                          </p:spTgt>
                                        </p:tgtEl>
                                        <p:attrNameLst>
                                          <p:attrName>style.visibility</p:attrName>
                                        </p:attrNameLst>
                                      </p:cBhvr>
                                      <p:to>
                                        <p:strVal val="visible"/>
                                      </p:to>
                                    </p:set>
                                    <p:anim calcmode="lin" valueType="num">
                                      <p:cBhvr>
                                        <p:cTn id="34" dur="3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18">
                                            <p:txEl>
                                              <p:pRg st="0" end="0"/>
                                            </p:txEl>
                                          </p:spTgt>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 calcmode="lin" valueType="num">
                                      <p:cBhvr>
                                        <p:cTn id="40" dur="300" fill="hold"/>
                                        <p:tgtEl>
                                          <p:spTgt spid="42"/>
                                        </p:tgtEl>
                                        <p:attrNameLst>
                                          <p:attrName>ppt_w</p:attrName>
                                        </p:attrNameLst>
                                      </p:cBhvr>
                                      <p:tavLst>
                                        <p:tav tm="0">
                                          <p:val>
                                            <p:fltVal val="0"/>
                                          </p:val>
                                        </p:tav>
                                        <p:tav tm="100000">
                                          <p:val>
                                            <p:strVal val="#ppt_w"/>
                                          </p:val>
                                        </p:tav>
                                      </p:tavLst>
                                    </p:anim>
                                    <p:anim calcmode="lin" valueType="num">
                                      <p:cBhvr>
                                        <p:cTn id="41" dur="300" fill="hold"/>
                                        <p:tgtEl>
                                          <p:spTgt spid="42"/>
                                        </p:tgtEl>
                                        <p:attrNameLst>
                                          <p:attrName>ppt_h</p:attrName>
                                        </p:attrNameLst>
                                      </p:cBhvr>
                                      <p:tavLst>
                                        <p:tav tm="0">
                                          <p:val>
                                            <p:fltVal val="0"/>
                                          </p:val>
                                        </p:tav>
                                        <p:tav tm="100000">
                                          <p:val>
                                            <p:strVal val="#ppt_h"/>
                                          </p:val>
                                        </p:tav>
                                      </p:tavLst>
                                    </p:anim>
                                    <p:animEffect transition="in" filter="fade">
                                      <p:cBhvr>
                                        <p:cTn id="42" dur="300"/>
                                        <p:tgtEl>
                                          <p:spTgt spid="42"/>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43">
                                            <p:txEl>
                                              <p:pRg st="0" end="0"/>
                                            </p:txEl>
                                          </p:spTgt>
                                        </p:tgtEl>
                                        <p:attrNameLst>
                                          <p:attrName>style.visibility</p:attrName>
                                        </p:attrNameLst>
                                      </p:cBhvr>
                                      <p:to>
                                        <p:strVal val="visible"/>
                                      </p:to>
                                    </p:set>
                                    <p:anim calcmode="lin" valueType="num">
                                      <p:cBhvr>
                                        <p:cTn id="46"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47" dur="3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48" dur="300"/>
                                        <p:tgtEl>
                                          <p:spTgt spid="43">
                                            <p:txEl>
                                              <p:pRg st="0" end="0"/>
                                            </p:txEl>
                                          </p:spTgt>
                                        </p:tgtEl>
                                      </p:cBhvr>
                                    </p:animEffect>
                                  </p:childTnLst>
                                </p:cTn>
                              </p:par>
                            </p:childTnLst>
                          </p:cTn>
                        </p:par>
                        <p:par>
                          <p:cTn id="49" fill="hold">
                            <p:stCondLst>
                              <p:cond delay="2800"/>
                            </p:stCondLst>
                            <p:childTnLst>
                              <p:par>
                                <p:cTn id="50" presetID="53" presetClass="entr" presetSubtype="16" fill="hold" grpId="0" nodeType="afterEffect">
                                  <p:stCondLst>
                                    <p:cond delay="0"/>
                                  </p:stCondLst>
                                  <p:childTnLst>
                                    <p:set>
                                      <p:cBhvr>
                                        <p:cTn id="51" dur="1" fill="hold">
                                          <p:stCondLst>
                                            <p:cond delay="0"/>
                                          </p:stCondLst>
                                        </p:cTn>
                                        <p:tgtEl>
                                          <p:spTgt spid="44">
                                            <p:txEl>
                                              <p:pRg st="0" end="0"/>
                                            </p:txEl>
                                          </p:spTgt>
                                        </p:tgtEl>
                                        <p:attrNameLst>
                                          <p:attrName>style.visibility</p:attrName>
                                        </p:attrNameLst>
                                      </p:cBhvr>
                                      <p:to>
                                        <p:strVal val="visible"/>
                                      </p:to>
                                    </p:set>
                                    <p:anim calcmode="lin" valueType="num">
                                      <p:cBhvr>
                                        <p:cTn id="52"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44">
                                            <p:txEl>
                                              <p:pRg st="0" end="0"/>
                                            </p:txEl>
                                          </p:spTgt>
                                        </p:tgtEl>
                                      </p:cBhvr>
                                    </p:animEffect>
                                  </p:childTnLst>
                                </p:cTn>
                              </p:par>
                            </p:childTnLst>
                          </p:cTn>
                        </p:par>
                        <p:par>
                          <p:cTn id="55" fill="hold">
                            <p:stCondLst>
                              <p:cond delay="3100"/>
                            </p:stCondLst>
                            <p:childTnLst>
                              <p:par>
                                <p:cTn id="56" presetID="53" presetClass="entr" presetSubtype="16"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p:cTn id="58" dur="300" fill="hold"/>
                                        <p:tgtEl>
                                          <p:spTgt spid="19"/>
                                        </p:tgtEl>
                                        <p:attrNameLst>
                                          <p:attrName>ppt_w</p:attrName>
                                        </p:attrNameLst>
                                      </p:cBhvr>
                                      <p:tavLst>
                                        <p:tav tm="0">
                                          <p:val>
                                            <p:fltVal val="0"/>
                                          </p:val>
                                        </p:tav>
                                        <p:tav tm="100000">
                                          <p:val>
                                            <p:strVal val="#ppt_w"/>
                                          </p:val>
                                        </p:tav>
                                      </p:tavLst>
                                    </p:anim>
                                    <p:anim calcmode="lin" valueType="num">
                                      <p:cBhvr>
                                        <p:cTn id="59" dur="300" fill="hold"/>
                                        <p:tgtEl>
                                          <p:spTgt spid="19"/>
                                        </p:tgtEl>
                                        <p:attrNameLst>
                                          <p:attrName>ppt_h</p:attrName>
                                        </p:attrNameLst>
                                      </p:cBhvr>
                                      <p:tavLst>
                                        <p:tav tm="0">
                                          <p:val>
                                            <p:fltVal val="0"/>
                                          </p:val>
                                        </p:tav>
                                        <p:tav tm="100000">
                                          <p:val>
                                            <p:strVal val="#ppt_h"/>
                                          </p:val>
                                        </p:tav>
                                      </p:tavLst>
                                    </p:anim>
                                    <p:animEffect transition="in" filter="fade">
                                      <p:cBhvr>
                                        <p:cTn id="60" dur="300"/>
                                        <p:tgtEl>
                                          <p:spTgt spid="19"/>
                                        </p:tgtEl>
                                      </p:cBhvr>
                                    </p:animEffect>
                                  </p:childTnLst>
                                </p:cTn>
                              </p:par>
                            </p:childTnLst>
                          </p:cTn>
                        </p:par>
                        <p:par>
                          <p:cTn id="61" fill="hold">
                            <p:stCondLst>
                              <p:cond delay="3400"/>
                            </p:stCondLst>
                            <p:childTnLst>
                              <p:par>
                                <p:cTn id="62" presetID="53" presetClass="entr" presetSubtype="16" fill="hold" grpId="0" nodeType="afterEffect">
                                  <p:stCondLst>
                                    <p:cond delay="0"/>
                                  </p:stCondLst>
                                  <p:childTnLst>
                                    <p:set>
                                      <p:cBhvr>
                                        <p:cTn id="63" dur="1" fill="hold">
                                          <p:stCondLst>
                                            <p:cond delay="0"/>
                                          </p:stCondLst>
                                        </p:cTn>
                                        <p:tgtEl>
                                          <p:spTgt spid="22"/>
                                        </p:tgtEl>
                                        <p:attrNameLst>
                                          <p:attrName>style.visibility</p:attrName>
                                        </p:attrNameLst>
                                      </p:cBhvr>
                                      <p:to>
                                        <p:strVal val="visible"/>
                                      </p:to>
                                    </p:set>
                                    <p:anim calcmode="lin" valueType="num">
                                      <p:cBhvr>
                                        <p:cTn id="64" dur="300" fill="hold"/>
                                        <p:tgtEl>
                                          <p:spTgt spid="22"/>
                                        </p:tgtEl>
                                        <p:attrNameLst>
                                          <p:attrName>ppt_w</p:attrName>
                                        </p:attrNameLst>
                                      </p:cBhvr>
                                      <p:tavLst>
                                        <p:tav tm="0">
                                          <p:val>
                                            <p:fltVal val="0"/>
                                          </p:val>
                                        </p:tav>
                                        <p:tav tm="100000">
                                          <p:val>
                                            <p:strVal val="#ppt_w"/>
                                          </p:val>
                                        </p:tav>
                                      </p:tavLst>
                                    </p:anim>
                                    <p:anim calcmode="lin" valueType="num">
                                      <p:cBhvr>
                                        <p:cTn id="65" dur="300" fill="hold"/>
                                        <p:tgtEl>
                                          <p:spTgt spid="22"/>
                                        </p:tgtEl>
                                        <p:attrNameLst>
                                          <p:attrName>ppt_h</p:attrName>
                                        </p:attrNameLst>
                                      </p:cBhvr>
                                      <p:tavLst>
                                        <p:tav tm="0">
                                          <p:val>
                                            <p:fltVal val="0"/>
                                          </p:val>
                                        </p:tav>
                                        <p:tav tm="100000">
                                          <p:val>
                                            <p:strVal val="#ppt_h"/>
                                          </p:val>
                                        </p:tav>
                                      </p:tavLst>
                                    </p:anim>
                                    <p:animEffect transition="in" filter="fade">
                                      <p:cBhvr>
                                        <p:cTn id="66" dur="300"/>
                                        <p:tgtEl>
                                          <p:spTgt spid="22"/>
                                        </p:tgtEl>
                                      </p:cBhvr>
                                    </p:animEffect>
                                  </p:childTnLst>
                                </p:cTn>
                              </p:par>
                            </p:childTnLst>
                          </p:cTn>
                        </p:par>
                        <p:par>
                          <p:cTn id="67" fill="hold">
                            <p:stCondLst>
                              <p:cond delay="3700"/>
                            </p:stCondLst>
                            <p:childTnLst>
                              <p:par>
                                <p:cTn id="68" presetID="53" presetClass="entr" presetSubtype="16" fill="hold" grpId="0" nodeType="afterEffect">
                                  <p:stCondLst>
                                    <p:cond delay="0"/>
                                  </p:stCondLst>
                                  <p:childTnLst>
                                    <p:set>
                                      <p:cBhvr>
                                        <p:cTn id="69" dur="1" fill="hold">
                                          <p:stCondLst>
                                            <p:cond delay="0"/>
                                          </p:stCondLst>
                                        </p:cTn>
                                        <p:tgtEl>
                                          <p:spTgt spid="23">
                                            <p:txEl>
                                              <p:pRg st="0" end="0"/>
                                            </p:txEl>
                                          </p:spTgt>
                                        </p:tgtEl>
                                        <p:attrNameLst>
                                          <p:attrName>style.visibility</p:attrName>
                                        </p:attrNameLst>
                                      </p:cBhvr>
                                      <p:to>
                                        <p:strVal val="visible"/>
                                      </p:to>
                                    </p:set>
                                    <p:anim calcmode="lin" valueType="num">
                                      <p:cBhvr>
                                        <p:cTn id="70" dur="3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71" dur="3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72" dur="300"/>
                                        <p:tgtEl>
                                          <p:spTgt spid="23">
                                            <p:txEl>
                                              <p:pRg st="0" end="0"/>
                                            </p:txEl>
                                          </p:spTgt>
                                        </p:tgtEl>
                                      </p:cBhvr>
                                    </p:animEffect>
                                  </p:childTnLst>
                                </p:cTn>
                              </p:par>
                            </p:childTnLst>
                          </p:cTn>
                        </p:par>
                        <p:par>
                          <p:cTn id="73" fill="hold">
                            <p:stCondLst>
                              <p:cond delay="4000"/>
                            </p:stCondLst>
                            <p:childTnLst>
                              <p:par>
                                <p:cTn id="74" presetID="53" presetClass="entr" presetSubtype="16" fill="hold" grpId="0" nodeType="afterEffect">
                                  <p:stCondLst>
                                    <p:cond delay="0"/>
                                  </p:stCondLst>
                                  <p:childTnLst>
                                    <p:set>
                                      <p:cBhvr>
                                        <p:cTn id="75" dur="1" fill="hold">
                                          <p:stCondLst>
                                            <p:cond delay="0"/>
                                          </p:stCondLst>
                                        </p:cTn>
                                        <p:tgtEl>
                                          <p:spTgt spid="24">
                                            <p:txEl>
                                              <p:pRg st="0" end="0"/>
                                            </p:txEl>
                                          </p:spTgt>
                                        </p:tgtEl>
                                        <p:attrNameLst>
                                          <p:attrName>style.visibility</p:attrName>
                                        </p:attrNameLst>
                                      </p:cBhvr>
                                      <p:to>
                                        <p:strVal val="visible"/>
                                      </p:to>
                                    </p:set>
                                    <p:anim calcmode="lin" valueType="num">
                                      <p:cBhvr>
                                        <p:cTn id="76" dur="3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77" dur="3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78" dur="300"/>
                                        <p:tgtEl>
                                          <p:spTgt spid="24">
                                            <p:txEl>
                                              <p:pRg st="0" end="0"/>
                                            </p:txEl>
                                          </p:spTgt>
                                        </p:tgtEl>
                                      </p:cBhvr>
                                    </p:animEffect>
                                  </p:childTnLst>
                                </p:cTn>
                              </p:par>
                            </p:childTnLst>
                          </p:cTn>
                        </p:par>
                        <p:par>
                          <p:cTn id="79" fill="hold">
                            <p:stCondLst>
                              <p:cond delay="4300"/>
                            </p:stCondLst>
                            <p:childTnLst>
                              <p:par>
                                <p:cTn id="80" presetID="53" presetClass="entr" presetSubtype="16" fill="hold" grpId="0" nodeType="afterEffect">
                                  <p:stCondLst>
                                    <p:cond delay="0"/>
                                  </p:stCondLst>
                                  <p:childTnLst>
                                    <p:set>
                                      <p:cBhvr>
                                        <p:cTn id="81" dur="1" fill="hold">
                                          <p:stCondLst>
                                            <p:cond delay="0"/>
                                          </p:stCondLst>
                                        </p:cTn>
                                        <p:tgtEl>
                                          <p:spTgt spid="32">
                                            <p:txEl>
                                              <p:pRg st="0" end="0"/>
                                            </p:txEl>
                                          </p:spTgt>
                                        </p:tgtEl>
                                        <p:attrNameLst>
                                          <p:attrName>style.visibility</p:attrName>
                                        </p:attrNameLst>
                                      </p:cBhvr>
                                      <p:to>
                                        <p:strVal val="visible"/>
                                      </p:to>
                                    </p:set>
                                    <p:anim calcmode="lin" valueType="num">
                                      <p:cBhvr>
                                        <p:cTn id="82"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83"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84" dur="300"/>
                                        <p:tgtEl>
                                          <p:spTgt spid="32">
                                            <p:txEl>
                                              <p:pRg st="0" end="0"/>
                                            </p:txEl>
                                          </p:spTgt>
                                        </p:tgtEl>
                                      </p:cBhvr>
                                    </p:animEffect>
                                  </p:childTnLst>
                                </p:cTn>
                              </p:par>
                            </p:childTnLst>
                          </p:cTn>
                        </p:par>
                        <p:par>
                          <p:cTn id="85" fill="hold">
                            <p:stCondLst>
                              <p:cond delay="4600"/>
                            </p:stCondLst>
                            <p:childTnLst>
                              <p:par>
                                <p:cTn id="86" presetID="53" presetClass="entr" presetSubtype="16" fill="hold" grpId="0" nodeType="afterEffect">
                                  <p:stCondLst>
                                    <p:cond delay="0"/>
                                  </p:stCondLst>
                                  <p:childTnLst>
                                    <p:set>
                                      <p:cBhvr>
                                        <p:cTn id="87" dur="1" fill="hold">
                                          <p:stCondLst>
                                            <p:cond delay="0"/>
                                          </p:stCondLst>
                                        </p:cTn>
                                        <p:tgtEl>
                                          <p:spTgt spid="33">
                                            <p:txEl>
                                              <p:pRg st="0" end="0"/>
                                            </p:txEl>
                                          </p:spTgt>
                                        </p:tgtEl>
                                        <p:attrNameLst>
                                          <p:attrName>style.visibility</p:attrName>
                                        </p:attrNameLst>
                                      </p:cBhvr>
                                      <p:to>
                                        <p:strVal val="visible"/>
                                      </p:to>
                                    </p:set>
                                    <p:anim calcmode="lin" valueType="num">
                                      <p:cBhvr>
                                        <p:cTn id="88" dur="3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89" dur="3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90" dur="3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13" grpId="0" animBg="1"/>
      <p:bldP spid="17" grpId="0" build="p">
        <p:tmplLst>
          <p:tmpl lvl="1">
            <p:tnLst>
              <p:par>
                <p:cTn presetID="53" presetClass="entr" presetSubtype="16"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p:cTn dur="300" fill="hold"/>
                        <p:tgtEl>
                          <p:spTgt spid="17"/>
                        </p:tgtEl>
                        <p:attrNameLst>
                          <p:attrName>ppt_w</p:attrName>
                        </p:attrNameLst>
                      </p:cBhvr>
                      <p:tavLst>
                        <p:tav tm="0">
                          <p:val>
                            <p:fltVal val="0"/>
                          </p:val>
                        </p:tav>
                        <p:tav tm="100000">
                          <p:val>
                            <p:strVal val="#ppt_w"/>
                          </p:val>
                        </p:tav>
                      </p:tavLst>
                    </p:anim>
                    <p:anim calcmode="lin" valueType="num">
                      <p:cBhvr>
                        <p:cTn dur="300" fill="hold"/>
                        <p:tgtEl>
                          <p:spTgt spid="17"/>
                        </p:tgtEl>
                        <p:attrNameLst>
                          <p:attrName>ppt_h</p:attrName>
                        </p:attrNameLst>
                      </p:cBhvr>
                      <p:tavLst>
                        <p:tav tm="0">
                          <p:val>
                            <p:fltVal val="0"/>
                          </p:val>
                        </p:tav>
                        <p:tav tm="100000">
                          <p:val>
                            <p:strVal val="#ppt_h"/>
                          </p:val>
                        </p:tav>
                      </p:tavLst>
                    </p:anim>
                    <p:animEffect transition="in" filter="fade">
                      <p:cBhvr>
                        <p:cTn dur="300"/>
                        <p:tgtEl>
                          <p:spTgt spid="17"/>
                        </p:tgtEl>
                      </p:cBhvr>
                    </p:animEffect>
                  </p:childTnLst>
                </p:cTn>
              </p:par>
            </p:tnLst>
          </p:tmpl>
        </p:tmplLst>
      </p:bldP>
      <p:bldP spid="18" grpId="0" build="p">
        <p:tmplLst>
          <p:tmpl lvl="1">
            <p:tnLst>
              <p:par>
                <p:cTn presetID="53" presetClass="entr" presetSubtype="16"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p:cTn dur="300" fill="hold"/>
                        <p:tgtEl>
                          <p:spTgt spid="18"/>
                        </p:tgtEl>
                        <p:attrNameLst>
                          <p:attrName>ppt_w</p:attrName>
                        </p:attrNameLst>
                      </p:cBhvr>
                      <p:tavLst>
                        <p:tav tm="0">
                          <p:val>
                            <p:fltVal val="0"/>
                          </p:val>
                        </p:tav>
                        <p:tav tm="100000">
                          <p:val>
                            <p:strVal val="#ppt_w"/>
                          </p:val>
                        </p:tav>
                      </p:tavLst>
                    </p:anim>
                    <p:anim calcmode="lin" valueType="num">
                      <p:cBhvr>
                        <p:cTn dur="300" fill="hold"/>
                        <p:tgtEl>
                          <p:spTgt spid="18"/>
                        </p:tgtEl>
                        <p:attrNameLst>
                          <p:attrName>ppt_h</p:attrName>
                        </p:attrNameLst>
                      </p:cBhvr>
                      <p:tavLst>
                        <p:tav tm="0">
                          <p:val>
                            <p:fltVal val="0"/>
                          </p:val>
                        </p:tav>
                        <p:tav tm="100000">
                          <p:val>
                            <p:strVal val="#ppt_h"/>
                          </p:val>
                        </p:tav>
                      </p:tavLst>
                    </p:anim>
                    <p:animEffect transition="in" filter="fade">
                      <p:cBhvr>
                        <p:cTn dur="300"/>
                        <p:tgtEl>
                          <p:spTgt spid="18"/>
                        </p:tgtEl>
                      </p:cBhvr>
                    </p:animEffect>
                  </p:childTnLst>
                </p:cTn>
              </p:par>
            </p:tnLst>
          </p:tmpl>
        </p:tmplLst>
      </p:bldP>
      <p:bldP spid="42" grpId="0" animBg="1"/>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animEffect transition="in" filter="fade">
                      <p:cBhvr>
                        <p:cTn dur="300"/>
                        <p:tgtEl>
                          <p:spTgt spid="43"/>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19" grpId="0" animBg="1"/>
      <p:bldP spid="22" grpId="0" animBg="1"/>
      <p:bldP spid="23" grpId="0" build="p">
        <p:tmplLst>
          <p:tmpl lvl="1">
            <p:tnLst>
              <p:par>
                <p:cTn presetID="53" presetClass="entr" presetSubtype="16"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p:cTn dur="300" fill="hold"/>
                        <p:tgtEl>
                          <p:spTgt spid="23"/>
                        </p:tgtEl>
                        <p:attrNameLst>
                          <p:attrName>ppt_w</p:attrName>
                        </p:attrNameLst>
                      </p:cBhvr>
                      <p:tavLst>
                        <p:tav tm="0">
                          <p:val>
                            <p:fltVal val="0"/>
                          </p:val>
                        </p:tav>
                        <p:tav tm="100000">
                          <p:val>
                            <p:strVal val="#ppt_w"/>
                          </p:val>
                        </p:tav>
                      </p:tavLst>
                    </p:anim>
                    <p:anim calcmode="lin" valueType="num">
                      <p:cBhvr>
                        <p:cTn dur="300" fill="hold"/>
                        <p:tgtEl>
                          <p:spTgt spid="23"/>
                        </p:tgtEl>
                        <p:attrNameLst>
                          <p:attrName>ppt_h</p:attrName>
                        </p:attrNameLst>
                      </p:cBhvr>
                      <p:tavLst>
                        <p:tav tm="0">
                          <p:val>
                            <p:fltVal val="0"/>
                          </p:val>
                        </p:tav>
                        <p:tav tm="100000">
                          <p:val>
                            <p:strVal val="#ppt_h"/>
                          </p:val>
                        </p:tav>
                      </p:tavLst>
                    </p:anim>
                    <p:animEffect transition="in" filter="fade">
                      <p:cBhvr>
                        <p:cTn dur="300"/>
                        <p:tgtEl>
                          <p:spTgt spid="23"/>
                        </p:tgtEl>
                      </p:cBhvr>
                    </p:animEffect>
                  </p:childTnLst>
                </p:cTn>
              </p:par>
            </p:tnLst>
          </p:tmpl>
        </p:tmplLst>
      </p:bldP>
      <p:bldP spid="24" grpId="0" build="p">
        <p:tmplLst>
          <p:tmpl lvl="1">
            <p:tnLst>
              <p:par>
                <p:cTn presetID="53" presetClass="entr" presetSubtype="16"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 calcmode="lin" valueType="num">
                      <p:cBhvr>
                        <p:cTn dur="300" fill="hold"/>
                        <p:tgtEl>
                          <p:spTgt spid="24"/>
                        </p:tgtEl>
                        <p:attrNameLst>
                          <p:attrName>ppt_w</p:attrName>
                        </p:attrNameLst>
                      </p:cBhvr>
                      <p:tavLst>
                        <p:tav tm="0">
                          <p:val>
                            <p:fltVal val="0"/>
                          </p:val>
                        </p:tav>
                        <p:tav tm="100000">
                          <p:val>
                            <p:strVal val="#ppt_w"/>
                          </p:val>
                        </p:tav>
                      </p:tavLst>
                    </p:anim>
                    <p:anim calcmode="lin" valueType="num">
                      <p:cBhvr>
                        <p:cTn dur="300" fill="hold"/>
                        <p:tgtEl>
                          <p:spTgt spid="24"/>
                        </p:tgtEl>
                        <p:attrNameLst>
                          <p:attrName>ppt_h</p:attrName>
                        </p:attrNameLst>
                      </p:cBhvr>
                      <p:tavLst>
                        <p:tav tm="0">
                          <p:val>
                            <p:fltVal val="0"/>
                          </p:val>
                        </p:tav>
                        <p:tav tm="100000">
                          <p:val>
                            <p:strVal val="#ppt_h"/>
                          </p:val>
                        </p:tav>
                      </p:tavLst>
                    </p:anim>
                    <p:animEffect transition="in" filter="fade">
                      <p:cBhvr>
                        <p:cTn dur="300"/>
                        <p:tgtEl>
                          <p:spTgt spid="24"/>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300" fill="hold"/>
                        <p:tgtEl>
                          <p:spTgt spid="33"/>
                        </p:tgtEl>
                        <p:attrNameLst>
                          <p:attrName>ppt_w</p:attrName>
                        </p:attrNameLst>
                      </p:cBhvr>
                      <p:tavLst>
                        <p:tav tm="0">
                          <p:val>
                            <p:fltVal val="0"/>
                          </p:val>
                        </p:tav>
                        <p:tav tm="100000">
                          <p:val>
                            <p:strVal val="#ppt_w"/>
                          </p:val>
                        </p:tav>
                      </p:tavLst>
                    </p:anim>
                    <p:anim calcmode="lin" valueType="num">
                      <p:cBhvr>
                        <p:cTn dur="300" fill="hold"/>
                        <p:tgtEl>
                          <p:spTgt spid="33"/>
                        </p:tgtEl>
                        <p:attrNameLst>
                          <p:attrName>ppt_h</p:attrName>
                        </p:attrNameLst>
                      </p:cBhvr>
                      <p:tavLst>
                        <p:tav tm="0">
                          <p:val>
                            <p:fltVal val="0"/>
                          </p:val>
                        </p:tav>
                        <p:tav tm="100000">
                          <p:val>
                            <p:strVal val="#ppt_h"/>
                          </p:val>
                        </p:tav>
                      </p:tavLst>
                    </p:anim>
                    <p:animEffect transition="in" filter="fade">
                      <p:cBhvr>
                        <p:cTn dur="300"/>
                        <p:tgtEl>
                          <p:spTgt spid="33"/>
                        </p:tgtEl>
                      </p:cBhvr>
                    </p:animEffect>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sides bullets information 3">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Two</a:t>
            </a:r>
            <a:r>
              <a:rPr lang="es-ES_tradnl" dirty="0" smtClean="0"/>
              <a:t> </a:t>
            </a:r>
            <a:r>
              <a:rPr lang="es-ES_tradnl" dirty="0" err="1" smtClean="0"/>
              <a:t>sides</a:t>
            </a:r>
            <a:r>
              <a:rPr lang="es-ES_tradnl" dirty="0" smtClean="0"/>
              <a:t> </a:t>
            </a:r>
            <a:r>
              <a:rPr lang="es-ES_tradnl" dirty="0" err="1" smtClean="0"/>
              <a:t>bullets</a:t>
            </a:r>
            <a:r>
              <a:rPr lang="es-ES_tradnl" dirty="0" smtClean="0"/>
              <a:t> </a:t>
            </a:r>
            <a:r>
              <a:rPr lang="es-ES_tradnl" dirty="0" err="1" smtClean="0"/>
              <a:t>information</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4" name="Text Placeholder 7"/>
          <p:cNvSpPr>
            <a:spLocks noGrp="1"/>
          </p:cNvSpPr>
          <p:nvPr>
            <p:ph type="body" sz="quarter" idx="13" hasCustomPrompt="1"/>
          </p:nvPr>
        </p:nvSpPr>
        <p:spPr>
          <a:xfrm>
            <a:off x="1531574" y="6410673"/>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5" name="Text Placeholder 2"/>
          <p:cNvSpPr>
            <a:spLocks noGrp="1"/>
          </p:cNvSpPr>
          <p:nvPr>
            <p:ph type="body" sz="quarter" idx="22" hasCustomPrompt="1"/>
          </p:nvPr>
        </p:nvSpPr>
        <p:spPr>
          <a:xfrm>
            <a:off x="1531574" y="7074024"/>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 </a:t>
            </a:r>
            <a:r>
              <a:rPr lang="en-US" dirty="0" err="1" smtClean="0"/>
              <a:t>pulvinar</a:t>
            </a:r>
            <a:r>
              <a:rPr lang="en-US" dirty="0" smtClean="0"/>
              <a:t> quam vitae portfolio.</a:t>
            </a:r>
            <a:endParaRPr lang="en-US" dirty="0"/>
          </a:p>
        </p:txBody>
      </p:sp>
      <p:sp>
        <p:nvSpPr>
          <p:cNvPr id="37" name="Text Placeholder 7"/>
          <p:cNvSpPr>
            <a:spLocks noGrp="1"/>
          </p:cNvSpPr>
          <p:nvPr>
            <p:ph type="body" sz="quarter" idx="23" hasCustomPrompt="1"/>
          </p:nvPr>
        </p:nvSpPr>
        <p:spPr>
          <a:xfrm>
            <a:off x="3080087" y="4690910"/>
            <a:ext cx="1860112" cy="1688180"/>
          </a:xfrm>
          <a:prstGeom prst="rect">
            <a:avLst/>
          </a:prstGeom>
        </p:spPr>
        <p:txBody>
          <a:bodyPr vert="horz" lIns="0" tIns="103866" rIns="0" bIns="103866" anchor="ctr"/>
          <a:lstStyle>
            <a:lvl1pPr marL="0" indent="0" algn="ctr">
              <a:lnSpc>
                <a:spcPct val="100000"/>
              </a:lnSpc>
              <a:spcBef>
                <a:spcPts val="0"/>
              </a:spcBef>
              <a:buNone/>
              <a:defRPr sz="6900" b="1">
                <a:solidFill>
                  <a:schemeClr val="accent2"/>
                </a:solidFill>
                <a:latin typeface="FontAwesome"/>
                <a:cs typeface="FontAwesome"/>
              </a:defRPr>
            </a:lvl1pPr>
          </a:lstStyle>
          <a:p>
            <a:pPr lvl="0"/>
            <a:r>
              <a:rPr lang="es-ES_tradnl" dirty="0" err="1" smtClean="0"/>
              <a:t>icon</a:t>
            </a:r>
            <a:endParaRPr lang="es-ES_tradnl" dirty="0" smtClean="0"/>
          </a:p>
        </p:txBody>
      </p:sp>
      <p:sp>
        <p:nvSpPr>
          <p:cNvPr id="40" name="Text Placeholder 7"/>
          <p:cNvSpPr>
            <a:spLocks noGrp="1"/>
          </p:cNvSpPr>
          <p:nvPr>
            <p:ph type="body" sz="quarter" idx="24" hasCustomPrompt="1"/>
          </p:nvPr>
        </p:nvSpPr>
        <p:spPr>
          <a:xfrm>
            <a:off x="17810213" y="6410673"/>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1" name="Text Placeholder 2"/>
          <p:cNvSpPr>
            <a:spLocks noGrp="1"/>
          </p:cNvSpPr>
          <p:nvPr>
            <p:ph type="body" sz="quarter" idx="25" hasCustomPrompt="1"/>
          </p:nvPr>
        </p:nvSpPr>
        <p:spPr>
          <a:xfrm>
            <a:off x="17810213" y="6858000"/>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 </a:t>
            </a:r>
            <a:r>
              <a:rPr lang="en-US" dirty="0" err="1" smtClean="0"/>
              <a:t>pulvinar</a:t>
            </a:r>
            <a:r>
              <a:rPr lang="en-US" dirty="0" smtClean="0"/>
              <a:t> quam vitae portfolio.</a:t>
            </a:r>
            <a:endParaRPr lang="en-US" dirty="0"/>
          </a:p>
        </p:txBody>
      </p:sp>
      <p:sp>
        <p:nvSpPr>
          <p:cNvPr id="45" name="Text Placeholder 7"/>
          <p:cNvSpPr>
            <a:spLocks noGrp="1"/>
          </p:cNvSpPr>
          <p:nvPr>
            <p:ph type="body" sz="quarter" idx="26" hasCustomPrompt="1"/>
          </p:nvPr>
        </p:nvSpPr>
        <p:spPr>
          <a:xfrm>
            <a:off x="19358724" y="4690910"/>
            <a:ext cx="1860112" cy="1688180"/>
          </a:xfrm>
          <a:prstGeom prst="rect">
            <a:avLst/>
          </a:prstGeom>
        </p:spPr>
        <p:txBody>
          <a:bodyPr vert="horz" lIns="0" tIns="103866" rIns="0" bIns="103866" anchor="ctr"/>
          <a:lstStyle>
            <a:lvl1pPr marL="0" indent="0" algn="ctr">
              <a:lnSpc>
                <a:spcPct val="100000"/>
              </a:lnSpc>
              <a:spcBef>
                <a:spcPts val="0"/>
              </a:spcBef>
              <a:buNone/>
              <a:defRPr sz="6900" b="1">
                <a:solidFill>
                  <a:schemeClr val="accent2"/>
                </a:solidFill>
                <a:latin typeface="FontAwesome"/>
                <a:cs typeface="FontAwesome"/>
              </a:defRPr>
            </a:lvl1pPr>
          </a:lstStyle>
          <a:p>
            <a:pPr lvl="0"/>
            <a:r>
              <a:rPr lang="es-ES_tradnl" dirty="0" err="1" smtClean="0"/>
              <a:t>icon</a:t>
            </a:r>
            <a:endParaRPr lang="es-ES_tradnl" dirty="0" smtClean="0"/>
          </a:p>
        </p:txBody>
      </p:sp>
    </p:spTree>
    <p:extLst>
      <p:ext uri="{BB962C8B-B14F-4D97-AF65-F5344CB8AC3E}">
        <p14:creationId xmlns:p14="http://schemas.microsoft.com/office/powerpoint/2010/main" val="372434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fade">
                                      <p:cBhvr>
                                        <p:cTn id="21" dur="500"/>
                                        <p:tgtEl>
                                          <p:spTgt spid="34">
                                            <p:txEl>
                                              <p:pRg st="0" end="0"/>
                                            </p:txEl>
                                          </p:spTgt>
                                        </p:tgtEl>
                                      </p:cBhvr>
                                    </p:animEffect>
                                    <p:anim calcmode="lin" valueType="num">
                                      <p:cBhvr>
                                        <p:cTn id="22"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34">
                                            <p:txEl>
                                              <p:pRg st="0" end="0"/>
                                            </p:txEl>
                                          </p:spTgt>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800"/>
                                  </p:stCondLst>
                                  <p:childTnLst>
                                    <p:set>
                                      <p:cBhvr>
                                        <p:cTn id="25" dur="1" fill="hold">
                                          <p:stCondLst>
                                            <p:cond delay="0"/>
                                          </p:stCondLst>
                                        </p:cTn>
                                        <p:tgtEl>
                                          <p:spTgt spid="35">
                                            <p:txEl>
                                              <p:pRg st="0" end="0"/>
                                            </p:txEl>
                                          </p:spTgt>
                                        </p:tgtEl>
                                        <p:attrNameLst>
                                          <p:attrName>style.visibility</p:attrName>
                                        </p:attrNameLst>
                                      </p:cBhvr>
                                      <p:to>
                                        <p:strVal val="visible"/>
                                      </p:to>
                                    </p:set>
                                    <p:animEffect transition="in" filter="fade">
                                      <p:cBhvr>
                                        <p:cTn id="26" dur="500"/>
                                        <p:tgtEl>
                                          <p:spTgt spid="35">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37">
                                            <p:txEl>
                                              <p:pRg st="0" end="0"/>
                                            </p:txEl>
                                          </p:spTgt>
                                        </p:tgtEl>
                                        <p:attrNameLst>
                                          <p:attrName>style.visibility</p:attrName>
                                        </p:attrNameLst>
                                      </p:cBhvr>
                                      <p:to>
                                        <p:strVal val="visible"/>
                                      </p:to>
                                    </p:set>
                                    <p:animEffect transition="in" filter="fade">
                                      <p:cBhvr>
                                        <p:cTn id="29" dur="400"/>
                                        <p:tgtEl>
                                          <p:spTgt spid="37">
                                            <p:txEl>
                                              <p:pRg st="0" end="0"/>
                                            </p:txEl>
                                          </p:spTgt>
                                        </p:tgtEl>
                                      </p:cBhvr>
                                    </p:animEffect>
                                    <p:anim calcmode="lin" valueType="num">
                                      <p:cBhvr>
                                        <p:cTn id="30"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1" dur="400" fill="hold"/>
                                        <p:tgtEl>
                                          <p:spTgt spid="37">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00"/>
                                  </p:stCondLst>
                                  <p:childTnLst>
                                    <p:set>
                                      <p:cBhvr>
                                        <p:cTn id="33" dur="1" fill="hold">
                                          <p:stCondLst>
                                            <p:cond delay="0"/>
                                          </p:stCondLst>
                                        </p:cTn>
                                        <p:tgtEl>
                                          <p:spTgt spid="40">
                                            <p:txEl>
                                              <p:pRg st="0" end="0"/>
                                            </p:txEl>
                                          </p:spTgt>
                                        </p:tgtEl>
                                        <p:attrNameLst>
                                          <p:attrName>style.visibility</p:attrName>
                                        </p:attrNameLst>
                                      </p:cBhvr>
                                      <p:to>
                                        <p:strVal val="visible"/>
                                      </p:to>
                                    </p:set>
                                    <p:animEffect transition="in" filter="fade">
                                      <p:cBhvr>
                                        <p:cTn id="34" dur="500"/>
                                        <p:tgtEl>
                                          <p:spTgt spid="40">
                                            <p:txEl>
                                              <p:pRg st="0" end="0"/>
                                            </p:txEl>
                                          </p:spTgt>
                                        </p:tgtEl>
                                      </p:cBhvr>
                                    </p:animEffect>
                                    <p:anim calcmode="lin" valueType="num">
                                      <p:cBhvr>
                                        <p:cTn id="35"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40">
                                            <p:txEl>
                                              <p:pRg st="0" end="0"/>
                                            </p:txEl>
                                          </p:spTgt>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800"/>
                                  </p:stCondLst>
                                  <p:childTnLst>
                                    <p:set>
                                      <p:cBhvr>
                                        <p:cTn id="38" dur="1" fill="hold">
                                          <p:stCondLst>
                                            <p:cond delay="0"/>
                                          </p:stCondLst>
                                        </p:cTn>
                                        <p:tgtEl>
                                          <p:spTgt spid="41">
                                            <p:txEl>
                                              <p:pRg st="0" end="0"/>
                                            </p:txEl>
                                          </p:spTgt>
                                        </p:tgtEl>
                                        <p:attrNameLst>
                                          <p:attrName>style.visibility</p:attrName>
                                        </p:attrNameLst>
                                      </p:cBhvr>
                                      <p:to>
                                        <p:strVal val="visible"/>
                                      </p:to>
                                    </p:set>
                                    <p:animEffect transition="in" filter="fade">
                                      <p:cBhvr>
                                        <p:cTn id="39" dur="500"/>
                                        <p:tgtEl>
                                          <p:spTgt spid="41">
                                            <p:txEl>
                                              <p:pRg st="0" end="0"/>
                                            </p:txEl>
                                          </p:spTgt>
                                        </p:tgtEl>
                                      </p:cBhvr>
                                    </p:animEffect>
                                  </p:childTnLst>
                                </p:cTn>
                              </p:par>
                              <p:par>
                                <p:cTn id="40" presetID="42" presetClass="entr" presetSubtype="0" fill="hold" grpId="0" nodeType="withEffect">
                                  <p:stCondLst>
                                    <p:cond delay="200"/>
                                  </p:stCondLst>
                                  <p:childTnLst>
                                    <p:set>
                                      <p:cBhvr>
                                        <p:cTn id="41" dur="1" fill="hold">
                                          <p:stCondLst>
                                            <p:cond delay="0"/>
                                          </p:stCondLst>
                                        </p:cTn>
                                        <p:tgtEl>
                                          <p:spTgt spid="45">
                                            <p:txEl>
                                              <p:pRg st="0" end="0"/>
                                            </p:txEl>
                                          </p:spTgt>
                                        </p:tgtEl>
                                        <p:attrNameLst>
                                          <p:attrName>style.visibility</p:attrName>
                                        </p:attrNameLst>
                                      </p:cBhvr>
                                      <p:to>
                                        <p:strVal val="visible"/>
                                      </p:to>
                                    </p:set>
                                    <p:animEffect transition="in" filter="fade">
                                      <p:cBhvr>
                                        <p:cTn id="42" dur="400"/>
                                        <p:tgtEl>
                                          <p:spTgt spid="45">
                                            <p:txEl>
                                              <p:pRg st="0" end="0"/>
                                            </p:txEl>
                                          </p:spTgt>
                                        </p:tgtEl>
                                      </p:cBhvr>
                                    </p:animEffect>
                                    <p:anim calcmode="lin" valueType="num">
                                      <p:cBhvr>
                                        <p:cTn id="43"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44" dur="4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42" presetClass="entr" presetSubtype="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anim calcmode="lin" valueType="num">
                      <p:cBhvr>
                        <p:cTn dur="500" fill="hold"/>
                        <p:tgtEl>
                          <p:spTgt spid="40"/>
                        </p:tgtEl>
                        <p:attrNameLst>
                          <p:attrName>ppt_x</p:attrName>
                        </p:attrNameLst>
                      </p:cBhvr>
                      <p:tavLst>
                        <p:tav tm="0">
                          <p:val>
                            <p:strVal val="#ppt_x"/>
                          </p:val>
                        </p:tav>
                        <p:tav tm="100000">
                          <p:val>
                            <p:strVal val="#ppt_x"/>
                          </p:val>
                        </p:tav>
                      </p:tavLst>
                    </p:anim>
                    <p:anim calcmode="lin" valueType="num">
                      <p:cBhvr>
                        <p:cTn dur="5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10" presetClass="entr" presetSubtype="0" fill="hold" nodeType="withEffect">
                  <p:stCondLst>
                    <p:cond delay="8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footer information">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Four</a:t>
            </a:r>
            <a:r>
              <a:rPr lang="es-ES_tradnl" dirty="0" smtClean="0"/>
              <a:t> </a:t>
            </a:r>
            <a:r>
              <a:rPr lang="es-ES_tradnl" dirty="0" err="1" smtClean="0"/>
              <a:t>footer</a:t>
            </a:r>
            <a:r>
              <a:rPr lang="es-ES_tradnl" dirty="0" smtClean="0"/>
              <a:t> </a:t>
            </a:r>
            <a:r>
              <a:rPr lang="es-ES_tradnl" dirty="0" err="1" smtClean="0"/>
              <a:t>information</a:t>
            </a:r>
            <a:r>
              <a:rPr lang="es-ES_tradnl" dirty="0" smtClean="0"/>
              <a:t> </a:t>
            </a:r>
            <a:r>
              <a:rPr lang="es-ES_tradnl" dirty="0" err="1" smtClean="0"/>
              <a:t>example</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1" name="Text Placeholder 7"/>
          <p:cNvSpPr>
            <a:spLocks noGrp="1"/>
          </p:cNvSpPr>
          <p:nvPr>
            <p:ph type="body" sz="quarter" idx="13" hasCustomPrompt="1"/>
          </p:nvPr>
        </p:nvSpPr>
        <p:spPr>
          <a:xfrm>
            <a:off x="1536916" y="9066277"/>
            <a:ext cx="4929818" cy="53423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2" name="Text Placeholder 2"/>
          <p:cNvSpPr>
            <a:spLocks noGrp="1"/>
          </p:cNvSpPr>
          <p:nvPr>
            <p:ph type="body" sz="quarter" idx="22" hasCustomPrompt="1"/>
          </p:nvPr>
        </p:nvSpPr>
        <p:spPr>
          <a:xfrm>
            <a:off x="1536916" y="9594238"/>
            <a:ext cx="4929818" cy="230432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 </a:t>
            </a:r>
            <a:r>
              <a:rPr lang="en-US" dirty="0" err="1" smtClean="0"/>
              <a:t>pulvinar</a:t>
            </a:r>
            <a:r>
              <a:rPr lang="en-US" dirty="0" smtClean="0"/>
              <a:t> quam vitae portfolio.</a:t>
            </a:r>
            <a:endParaRPr lang="en-US" dirty="0"/>
          </a:p>
        </p:txBody>
      </p:sp>
      <p:sp>
        <p:nvSpPr>
          <p:cNvPr id="13" name="Text Placeholder 7"/>
          <p:cNvSpPr>
            <a:spLocks noGrp="1"/>
          </p:cNvSpPr>
          <p:nvPr>
            <p:ph type="body" sz="quarter" idx="24" hasCustomPrompt="1"/>
          </p:nvPr>
        </p:nvSpPr>
        <p:spPr>
          <a:xfrm>
            <a:off x="7028599" y="9066277"/>
            <a:ext cx="4929818" cy="53423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4" name="Text Placeholder 2"/>
          <p:cNvSpPr>
            <a:spLocks noGrp="1"/>
          </p:cNvSpPr>
          <p:nvPr>
            <p:ph type="body" sz="quarter" idx="25" hasCustomPrompt="1"/>
          </p:nvPr>
        </p:nvSpPr>
        <p:spPr>
          <a:xfrm>
            <a:off x="7028599" y="9594238"/>
            <a:ext cx="4929818" cy="230432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 </a:t>
            </a:r>
            <a:r>
              <a:rPr lang="en-US" dirty="0" err="1" smtClean="0"/>
              <a:t>pulvinar</a:t>
            </a:r>
            <a:r>
              <a:rPr lang="en-US" dirty="0" smtClean="0"/>
              <a:t> quam vitae portfolio.</a:t>
            </a:r>
            <a:endParaRPr lang="en-US" dirty="0"/>
          </a:p>
        </p:txBody>
      </p:sp>
      <p:sp>
        <p:nvSpPr>
          <p:cNvPr id="15" name="Text Placeholder 7"/>
          <p:cNvSpPr>
            <a:spLocks noGrp="1"/>
          </p:cNvSpPr>
          <p:nvPr>
            <p:ph type="body" sz="quarter" idx="26" hasCustomPrompt="1"/>
          </p:nvPr>
        </p:nvSpPr>
        <p:spPr>
          <a:xfrm>
            <a:off x="12591817" y="9066277"/>
            <a:ext cx="4929818" cy="53423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6" name="Text Placeholder 2"/>
          <p:cNvSpPr>
            <a:spLocks noGrp="1"/>
          </p:cNvSpPr>
          <p:nvPr>
            <p:ph type="body" sz="quarter" idx="27" hasCustomPrompt="1"/>
          </p:nvPr>
        </p:nvSpPr>
        <p:spPr>
          <a:xfrm>
            <a:off x="12591817" y="9594238"/>
            <a:ext cx="4929818" cy="230432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 </a:t>
            </a:r>
            <a:r>
              <a:rPr lang="en-US" dirty="0" err="1" smtClean="0"/>
              <a:t>pulvinar</a:t>
            </a:r>
            <a:r>
              <a:rPr lang="en-US" dirty="0" smtClean="0"/>
              <a:t> quam vitae portfolio.</a:t>
            </a:r>
            <a:endParaRPr lang="en-US" dirty="0"/>
          </a:p>
        </p:txBody>
      </p:sp>
      <p:sp>
        <p:nvSpPr>
          <p:cNvPr id="17" name="Text Placeholder 7"/>
          <p:cNvSpPr>
            <a:spLocks noGrp="1"/>
          </p:cNvSpPr>
          <p:nvPr>
            <p:ph type="body" sz="quarter" idx="28" hasCustomPrompt="1"/>
          </p:nvPr>
        </p:nvSpPr>
        <p:spPr>
          <a:xfrm>
            <a:off x="18039022" y="9066277"/>
            <a:ext cx="4929818" cy="53423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8" name="Text Placeholder 2"/>
          <p:cNvSpPr>
            <a:spLocks noGrp="1"/>
          </p:cNvSpPr>
          <p:nvPr>
            <p:ph type="body" sz="quarter" idx="29" hasCustomPrompt="1"/>
          </p:nvPr>
        </p:nvSpPr>
        <p:spPr>
          <a:xfrm>
            <a:off x="18039022" y="9594238"/>
            <a:ext cx="4929818" cy="230432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 </a:t>
            </a:r>
            <a:r>
              <a:rPr lang="en-US" dirty="0" err="1" smtClean="0"/>
              <a:t>pulvinar</a:t>
            </a:r>
            <a:r>
              <a:rPr lang="en-US" dirty="0" smtClean="0"/>
              <a:t> quam vitae portfolio.</a:t>
            </a:r>
            <a:endParaRPr lang="en-US" dirty="0"/>
          </a:p>
        </p:txBody>
      </p:sp>
    </p:spTree>
    <p:extLst>
      <p:ext uri="{BB962C8B-B14F-4D97-AF65-F5344CB8AC3E}">
        <p14:creationId xmlns:p14="http://schemas.microsoft.com/office/powerpoint/2010/main" val="292141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anim calcmode="lin" valueType="num">
                                      <p:cBhvr>
                                        <p:cTn id="2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11">
                                            <p:txEl>
                                              <p:pRg st="0" end="0"/>
                                            </p:txEl>
                                          </p:spTgt>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800"/>
                                  </p:stCondLst>
                                  <p:childTnLst>
                                    <p:set>
                                      <p:cBhvr>
                                        <p:cTn id="25" dur="1" fill="hold">
                                          <p:stCondLst>
                                            <p:cond delay="0"/>
                                          </p:stCondLst>
                                        </p:cTn>
                                        <p:tgtEl>
                                          <p:spTgt spid="12">
                                            <p:txEl>
                                              <p:pRg st="0" end="0"/>
                                            </p:txEl>
                                          </p:spTgt>
                                        </p:tgtEl>
                                        <p:attrNameLst>
                                          <p:attrName>style.visibility</p:attrName>
                                        </p:attrNameLst>
                                      </p:cBhvr>
                                      <p:to>
                                        <p:strVal val="visible"/>
                                      </p:to>
                                    </p:set>
                                    <p:animEffect transition="in" filter="fade">
                                      <p:cBhvr>
                                        <p:cTn id="26" dur="500"/>
                                        <p:tgtEl>
                                          <p:spTgt spid="12">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13">
                                            <p:txEl>
                                              <p:pRg st="0" end="0"/>
                                            </p:txEl>
                                          </p:spTgt>
                                        </p:tgtEl>
                                        <p:attrNameLst>
                                          <p:attrName>style.visibility</p:attrName>
                                        </p:attrNameLst>
                                      </p:cBhvr>
                                      <p:to>
                                        <p:strVal val="visible"/>
                                      </p:to>
                                    </p:set>
                                    <p:animEffect transition="in" filter="fade">
                                      <p:cBhvr>
                                        <p:cTn id="29" dur="500"/>
                                        <p:tgtEl>
                                          <p:spTgt spid="13">
                                            <p:txEl>
                                              <p:pRg st="0" end="0"/>
                                            </p:txEl>
                                          </p:spTgt>
                                        </p:tgtEl>
                                      </p:cBhvr>
                                    </p:animEffect>
                                    <p:anim calcmode="lin" valueType="num">
                                      <p:cBhvr>
                                        <p:cTn id="30"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13">
                                            <p:txEl>
                                              <p:pRg st="0" end="0"/>
                                            </p:txEl>
                                          </p:spTgt>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80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fade">
                                      <p:cBhvr>
                                        <p:cTn id="34" dur="500"/>
                                        <p:tgtEl>
                                          <p:spTgt spid="14">
                                            <p:txEl>
                                              <p:pRg st="0" end="0"/>
                                            </p:txEl>
                                          </p:spTgt>
                                        </p:tgtEl>
                                      </p:cBhvr>
                                    </p:animEffect>
                                  </p:childTnLst>
                                </p:cTn>
                              </p:par>
                              <p:par>
                                <p:cTn id="35" presetID="42" presetClass="entr" presetSubtype="0" fill="hold" grpId="0" nodeType="withEffect">
                                  <p:stCondLst>
                                    <p:cond delay="20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500"/>
                                        <p:tgtEl>
                                          <p:spTgt spid="15">
                                            <p:txEl>
                                              <p:pRg st="0" end="0"/>
                                            </p:txEl>
                                          </p:spTgt>
                                        </p:tgtEl>
                                      </p:cBhvr>
                                    </p:animEffect>
                                    <p:anim calcmode="lin" valueType="num">
                                      <p:cBhvr>
                                        <p:cTn id="3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15">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par>
                                <p:cTn id="43" presetID="42" presetClass="entr" presetSubtype="0" fill="hold" grpId="0" nodeType="withEffect">
                                  <p:stCondLst>
                                    <p:cond delay="200"/>
                                  </p:stCondLst>
                                  <p:childTnLst>
                                    <p:set>
                                      <p:cBhvr>
                                        <p:cTn id="44" dur="1" fill="hold">
                                          <p:stCondLst>
                                            <p:cond delay="0"/>
                                          </p:stCondLst>
                                        </p:cTn>
                                        <p:tgtEl>
                                          <p:spTgt spid="17">
                                            <p:txEl>
                                              <p:pRg st="0" end="0"/>
                                            </p:txEl>
                                          </p:spTgt>
                                        </p:tgtEl>
                                        <p:attrNameLst>
                                          <p:attrName>style.visibility</p:attrName>
                                        </p:attrNameLst>
                                      </p:cBhvr>
                                      <p:to>
                                        <p:strVal val="visible"/>
                                      </p:to>
                                    </p:set>
                                    <p:animEffect transition="in" filter="fade">
                                      <p:cBhvr>
                                        <p:cTn id="45" dur="500"/>
                                        <p:tgtEl>
                                          <p:spTgt spid="17">
                                            <p:txEl>
                                              <p:pRg st="0" end="0"/>
                                            </p:txEl>
                                          </p:spTgt>
                                        </p:tgtEl>
                                      </p:cBhvr>
                                    </p:animEffect>
                                    <p:anim calcmode="lin" valueType="num">
                                      <p:cBhvr>
                                        <p:cTn id="46"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47" dur="500" fill="hold"/>
                                        <p:tgtEl>
                                          <p:spTgt spid="17">
                                            <p:txEl>
                                              <p:pRg st="0" end="0"/>
                                            </p:txEl>
                                          </p:spTgt>
                                        </p:tgtEl>
                                        <p:attrNameLst>
                                          <p:attrName>ppt_y</p:attrName>
                                        </p:attrNameLst>
                                      </p:cBhvr>
                                      <p:tavLst>
                                        <p:tav tm="0">
                                          <p:val>
                                            <p:strVal val="#ppt_y+.1"/>
                                          </p:val>
                                        </p:tav>
                                        <p:tav tm="100000">
                                          <p:val>
                                            <p:strVal val="#ppt_y"/>
                                          </p:val>
                                        </p:tav>
                                      </p:tavLst>
                                    </p:anim>
                                  </p:childTnLst>
                                </p:cTn>
                              </p:par>
                              <p:par>
                                <p:cTn id="48" presetID="10" presetClass="entr" presetSubtype="0" fill="hold" grpId="0" nodeType="withEffect">
                                  <p:stCondLst>
                                    <p:cond delay="800"/>
                                  </p:stCondLst>
                                  <p:childTnLst>
                                    <p:set>
                                      <p:cBhvr>
                                        <p:cTn id="49" dur="1" fill="hold">
                                          <p:stCondLst>
                                            <p:cond delay="0"/>
                                          </p:stCondLst>
                                        </p:cTn>
                                        <p:tgtEl>
                                          <p:spTgt spid="18">
                                            <p:txEl>
                                              <p:pRg st="0" end="0"/>
                                            </p:txEl>
                                          </p:spTgt>
                                        </p:tgtEl>
                                        <p:attrNameLst>
                                          <p:attrName>style.visibility</p:attrName>
                                        </p:attrNameLst>
                                      </p:cBhvr>
                                      <p:to>
                                        <p:strVal val="visible"/>
                                      </p:to>
                                    </p:set>
                                    <p:animEffect transition="in" filter="fade">
                                      <p:cBhvr>
                                        <p:cTn id="50"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42"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10" presetClass="entr" presetSubtype="0" fill="hold" nodeType="withEffect">
                  <p:stCondLst>
                    <p:cond delay="8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footer information">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Three</a:t>
            </a:r>
            <a:r>
              <a:rPr lang="es-ES_tradnl" dirty="0" smtClean="0"/>
              <a:t> </a:t>
            </a:r>
            <a:r>
              <a:rPr lang="es-ES_tradnl" dirty="0" err="1" smtClean="0"/>
              <a:t>footer</a:t>
            </a:r>
            <a:r>
              <a:rPr lang="es-ES_tradnl" dirty="0" smtClean="0"/>
              <a:t> </a:t>
            </a:r>
            <a:r>
              <a:rPr lang="es-ES_tradnl" dirty="0" err="1" smtClean="0"/>
              <a:t>information</a:t>
            </a:r>
            <a:r>
              <a:rPr lang="es-ES_tradnl" dirty="0" smtClean="0"/>
              <a:t> </a:t>
            </a:r>
            <a:r>
              <a:rPr lang="es-ES_tradnl" dirty="0" err="1" smtClean="0"/>
              <a:t>example</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1" name="Text Placeholder 7"/>
          <p:cNvSpPr>
            <a:spLocks noGrp="1"/>
          </p:cNvSpPr>
          <p:nvPr>
            <p:ph type="body" sz="quarter" idx="13" hasCustomPrompt="1"/>
          </p:nvPr>
        </p:nvSpPr>
        <p:spPr>
          <a:xfrm>
            <a:off x="4469656" y="10170368"/>
            <a:ext cx="4929818" cy="53423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2" name="Text Placeholder 2"/>
          <p:cNvSpPr>
            <a:spLocks noGrp="1"/>
          </p:cNvSpPr>
          <p:nvPr>
            <p:ph type="body" sz="quarter" idx="22" hasCustomPrompt="1"/>
          </p:nvPr>
        </p:nvSpPr>
        <p:spPr>
          <a:xfrm>
            <a:off x="4469656" y="10698329"/>
            <a:ext cx="4929818" cy="230432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 </a:t>
            </a:r>
            <a:r>
              <a:rPr lang="en-US" dirty="0" err="1" smtClean="0"/>
              <a:t>pulvinar</a:t>
            </a:r>
            <a:r>
              <a:rPr lang="en-US" dirty="0" smtClean="0"/>
              <a:t> quam vitae portfolio.</a:t>
            </a:r>
            <a:endParaRPr lang="en-US" dirty="0"/>
          </a:p>
        </p:txBody>
      </p:sp>
      <p:sp>
        <p:nvSpPr>
          <p:cNvPr id="13" name="Text Placeholder 7"/>
          <p:cNvSpPr>
            <a:spLocks noGrp="1"/>
          </p:cNvSpPr>
          <p:nvPr>
            <p:ph type="body" sz="quarter" idx="24" hasCustomPrompt="1"/>
          </p:nvPr>
        </p:nvSpPr>
        <p:spPr>
          <a:xfrm>
            <a:off x="9961339" y="10170368"/>
            <a:ext cx="4929818" cy="53423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4" name="Text Placeholder 2"/>
          <p:cNvSpPr>
            <a:spLocks noGrp="1"/>
          </p:cNvSpPr>
          <p:nvPr>
            <p:ph type="body" sz="quarter" idx="25" hasCustomPrompt="1"/>
          </p:nvPr>
        </p:nvSpPr>
        <p:spPr>
          <a:xfrm>
            <a:off x="9961339" y="10698329"/>
            <a:ext cx="4929818" cy="230432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 </a:t>
            </a:r>
            <a:r>
              <a:rPr lang="en-US" dirty="0" err="1" smtClean="0"/>
              <a:t>pulvinar</a:t>
            </a:r>
            <a:r>
              <a:rPr lang="en-US" dirty="0" smtClean="0"/>
              <a:t> quam vitae portfolio.</a:t>
            </a:r>
            <a:endParaRPr lang="en-US" dirty="0"/>
          </a:p>
        </p:txBody>
      </p:sp>
      <p:sp>
        <p:nvSpPr>
          <p:cNvPr id="15" name="Text Placeholder 7"/>
          <p:cNvSpPr>
            <a:spLocks noGrp="1"/>
          </p:cNvSpPr>
          <p:nvPr>
            <p:ph type="body" sz="quarter" idx="26" hasCustomPrompt="1"/>
          </p:nvPr>
        </p:nvSpPr>
        <p:spPr>
          <a:xfrm>
            <a:off x="15524557" y="10170368"/>
            <a:ext cx="4929818" cy="53423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6" name="Text Placeholder 2"/>
          <p:cNvSpPr>
            <a:spLocks noGrp="1"/>
          </p:cNvSpPr>
          <p:nvPr>
            <p:ph type="body" sz="quarter" idx="27" hasCustomPrompt="1"/>
          </p:nvPr>
        </p:nvSpPr>
        <p:spPr>
          <a:xfrm>
            <a:off x="15524557" y="10698329"/>
            <a:ext cx="4929818" cy="230432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 </a:t>
            </a:r>
            <a:r>
              <a:rPr lang="en-US" dirty="0" err="1" smtClean="0"/>
              <a:t>pulvinar</a:t>
            </a:r>
            <a:r>
              <a:rPr lang="en-US" dirty="0" smtClean="0"/>
              <a:t> quam vitae portfolio.</a:t>
            </a:r>
            <a:endParaRPr lang="en-US" dirty="0"/>
          </a:p>
        </p:txBody>
      </p:sp>
    </p:spTree>
    <p:extLst>
      <p:ext uri="{BB962C8B-B14F-4D97-AF65-F5344CB8AC3E}">
        <p14:creationId xmlns:p14="http://schemas.microsoft.com/office/powerpoint/2010/main" val="1633222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anim calcmode="lin" valueType="num">
                                      <p:cBhvr>
                                        <p:cTn id="2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11">
                                            <p:txEl>
                                              <p:pRg st="0" end="0"/>
                                            </p:txEl>
                                          </p:spTgt>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800"/>
                                  </p:stCondLst>
                                  <p:childTnLst>
                                    <p:set>
                                      <p:cBhvr>
                                        <p:cTn id="25" dur="1" fill="hold">
                                          <p:stCondLst>
                                            <p:cond delay="0"/>
                                          </p:stCondLst>
                                        </p:cTn>
                                        <p:tgtEl>
                                          <p:spTgt spid="12">
                                            <p:txEl>
                                              <p:pRg st="0" end="0"/>
                                            </p:txEl>
                                          </p:spTgt>
                                        </p:tgtEl>
                                        <p:attrNameLst>
                                          <p:attrName>style.visibility</p:attrName>
                                        </p:attrNameLst>
                                      </p:cBhvr>
                                      <p:to>
                                        <p:strVal val="visible"/>
                                      </p:to>
                                    </p:set>
                                    <p:animEffect transition="in" filter="fade">
                                      <p:cBhvr>
                                        <p:cTn id="26" dur="500"/>
                                        <p:tgtEl>
                                          <p:spTgt spid="12">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13">
                                            <p:txEl>
                                              <p:pRg st="0" end="0"/>
                                            </p:txEl>
                                          </p:spTgt>
                                        </p:tgtEl>
                                        <p:attrNameLst>
                                          <p:attrName>style.visibility</p:attrName>
                                        </p:attrNameLst>
                                      </p:cBhvr>
                                      <p:to>
                                        <p:strVal val="visible"/>
                                      </p:to>
                                    </p:set>
                                    <p:animEffect transition="in" filter="fade">
                                      <p:cBhvr>
                                        <p:cTn id="29" dur="500"/>
                                        <p:tgtEl>
                                          <p:spTgt spid="13">
                                            <p:txEl>
                                              <p:pRg st="0" end="0"/>
                                            </p:txEl>
                                          </p:spTgt>
                                        </p:tgtEl>
                                      </p:cBhvr>
                                    </p:animEffect>
                                    <p:anim calcmode="lin" valueType="num">
                                      <p:cBhvr>
                                        <p:cTn id="30"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13">
                                            <p:txEl>
                                              <p:pRg st="0" end="0"/>
                                            </p:txEl>
                                          </p:spTgt>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80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fade">
                                      <p:cBhvr>
                                        <p:cTn id="34" dur="500"/>
                                        <p:tgtEl>
                                          <p:spTgt spid="14">
                                            <p:txEl>
                                              <p:pRg st="0" end="0"/>
                                            </p:txEl>
                                          </p:spTgt>
                                        </p:tgtEl>
                                      </p:cBhvr>
                                    </p:animEffect>
                                  </p:childTnLst>
                                </p:cTn>
                              </p:par>
                              <p:par>
                                <p:cTn id="35" presetID="42" presetClass="entr" presetSubtype="0" fill="hold" grpId="0" nodeType="withEffect">
                                  <p:stCondLst>
                                    <p:cond delay="20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500"/>
                                        <p:tgtEl>
                                          <p:spTgt spid="15">
                                            <p:txEl>
                                              <p:pRg st="0" end="0"/>
                                            </p:txEl>
                                          </p:spTgt>
                                        </p:tgtEl>
                                      </p:cBhvr>
                                    </p:animEffect>
                                    <p:anim calcmode="lin" valueType="num">
                                      <p:cBhvr>
                                        <p:cTn id="38"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15">
                                            <p:txEl>
                                              <p:pRg st="0" end="0"/>
                                            </p:txEl>
                                          </p:spTgt>
                                        </p:tgtEl>
                                        <p:attrNameLst>
                                          <p:attrName>ppt_y</p:attrName>
                                        </p:attrNameLst>
                                      </p:cBhvr>
                                      <p:tavLst>
                                        <p:tav tm="0">
                                          <p:val>
                                            <p:strVal val="#ppt_y+.1"/>
                                          </p:val>
                                        </p:tav>
                                        <p:tav tm="100000">
                                          <p:val>
                                            <p:strVal val="#ppt_y"/>
                                          </p:val>
                                        </p:tav>
                                      </p:tavLst>
                                    </p:anim>
                                  </p:childTnLst>
                                </p:cTn>
                              </p:par>
                              <p:par>
                                <p:cTn id="40" presetID="10" presetClass="entr" presetSubtype="0" fill="hold" grpId="0" nodeType="withEffect">
                                  <p:stCondLst>
                                    <p:cond delay="800"/>
                                  </p:stCondLst>
                                  <p:childTnLst>
                                    <p:set>
                                      <p:cBhvr>
                                        <p:cTn id="41" dur="1" fill="hold">
                                          <p:stCondLst>
                                            <p:cond delay="0"/>
                                          </p:stCondLst>
                                        </p:cTn>
                                        <p:tgtEl>
                                          <p:spTgt spid="16">
                                            <p:txEl>
                                              <p:pRg st="0" end="0"/>
                                            </p:txEl>
                                          </p:spTgt>
                                        </p:tgtEl>
                                        <p:attrNameLst>
                                          <p:attrName>style.visibility</p:attrName>
                                        </p:attrNameLst>
                                      </p:cBhvr>
                                      <p:to>
                                        <p:strVal val="visible"/>
                                      </p:to>
                                    </p:set>
                                    <p:animEffect transition="in" filter="fade">
                                      <p:cBhvr>
                                        <p:cTn id="4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42"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anim calcmode="lin" valueType="num">
                      <p:cBhvr>
                        <p:cTn dur="500" fill="hold"/>
                        <p:tgtEl>
                          <p:spTgt spid="13"/>
                        </p:tgtEl>
                        <p:attrNameLst>
                          <p:attrName>ppt_x</p:attrName>
                        </p:attrNameLst>
                      </p:cBhvr>
                      <p:tavLst>
                        <p:tav tm="0">
                          <p:val>
                            <p:strVal val="#ppt_x"/>
                          </p:val>
                        </p:tav>
                        <p:tav tm="100000">
                          <p:val>
                            <p:strVal val="#ppt_x"/>
                          </p:val>
                        </p:tav>
                      </p:tavLst>
                    </p:anim>
                    <p:anim calcmode="lin" valueType="num">
                      <p:cBhvr>
                        <p:cTn dur="5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10" presetClass="entr" presetSubtype="0" fill="hold" nodeType="withEffect">
                  <p:stCondLst>
                    <p:cond delay="8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footer information">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Two</a:t>
            </a:r>
            <a:r>
              <a:rPr lang="es-ES_tradnl" dirty="0" smtClean="0"/>
              <a:t> </a:t>
            </a:r>
            <a:r>
              <a:rPr lang="es-ES_tradnl" dirty="0" err="1" smtClean="0"/>
              <a:t>footer</a:t>
            </a:r>
            <a:r>
              <a:rPr lang="es-ES_tradnl" dirty="0" smtClean="0"/>
              <a:t> </a:t>
            </a:r>
            <a:r>
              <a:rPr lang="es-ES_tradnl" dirty="0" err="1" smtClean="0"/>
              <a:t>information</a:t>
            </a:r>
            <a:r>
              <a:rPr lang="es-ES_tradnl" dirty="0" smtClean="0"/>
              <a:t> </a:t>
            </a:r>
            <a:r>
              <a:rPr lang="es-ES_tradnl" dirty="0" err="1" smtClean="0"/>
              <a:t>example</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1" name="Text Placeholder 7"/>
          <p:cNvSpPr>
            <a:spLocks noGrp="1"/>
          </p:cNvSpPr>
          <p:nvPr>
            <p:ph type="body" sz="quarter" idx="13" hasCustomPrompt="1"/>
          </p:nvPr>
        </p:nvSpPr>
        <p:spPr>
          <a:xfrm>
            <a:off x="4469656" y="10170368"/>
            <a:ext cx="4929818" cy="53423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2" name="Text Placeholder 2"/>
          <p:cNvSpPr>
            <a:spLocks noGrp="1"/>
          </p:cNvSpPr>
          <p:nvPr>
            <p:ph type="body" sz="quarter" idx="22" hasCustomPrompt="1"/>
          </p:nvPr>
        </p:nvSpPr>
        <p:spPr>
          <a:xfrm>
            <a:off x="4469656" y="10698329"/>
            <a:ext cx="4929818" cy="230432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 </a:t>
            </a:r>
            <a:r>
              <a:rPr lang="en-US" dirty="0" err="1" smtClean="0"/>
              <a:t>pulvinar</a:t>
            </a:r>
            <a:r>
              <a:rPr lang="en-US" dirty="0" smtClean="0"/>
              <a:t> quam vitae portfolio.</a:t>
            </a:r>
            <a:endParaRPr lang="en-US" dirty="0"/>
          </a:p>
        </p:txBody>
      </p:sp>
      <p:sp>
        <p:nvSpPr>
          <p:cNvPr id="15" name="Text Placeholder 7"/>
          <p:cNvSpPr>
            <a:spLocks noGrp="1"/>
          </p:cNvSpPr>
          <p:nvPr>
            <p:ph type="body" sz="quarter" idx="26" hasCustomPrompt="1"/>
          </p:nvPr>
        </p:nvSpPr>
        <p:spPr>
          <a:xfrm>
            <a:off x="15524557" y="10170368"/>
            <a:ext cx="4929818" cy="53423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6" name="Text Placeholder 2"/>
          <p:cNvSpPr>
            <a:spLocks noGrp="1"/>
          </p:cNvSpPr>
          <p:nvPr>
            <p:ph type="body" sz="quarter" idx="27" hasCustomPrompt="1"/>
          </p:nvPr>
        </p:nvSpPr>
        <p:spPr>
          <a:xfrm>
            <a:off x="15524557" y="10698329"/>
            <a:ext cx="4929818" cy="230432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 </a:t>
            </a:r>
            <a:r>
              <a:rPr lang="en-US" dirty="0" err="1" smtClean="0"/>
              <a:t>pulvinar</a:t>
            </a:r>
            <a:r>
              <a:rPr lang="en-US" dirty="0" smtClean="0"/>
              <a:t> quam vitae portfolio.</a:t>
            </a:r>
            <a:endParaRPr lang="en-US" dirty="0"/>
          </a:p>
        </p:txBody>
      </p:sp>
    </p:spTree>
    <p:extLst>
      <p:ext uri="{BB962C8B-B14F-4D97-AF65-F5344CB8AC3E}">
        <p14:creationId xmlns:p14="http://schemas.microsoft.com/office/powerpoint/2010/main" val="103041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11">
                                            <p:txEl>
                                              <p:pRg st="0" end="0"/>
                                            </p:txEl>
                                          </p:spTgt>
                                        </p:tgtEl>
                                        <p:attrNameLst>
                                          <p:attrName>style.visibility</p:attrName>
                                        </p:attrNameLst>
                                      </p:cBhvr>
                                      <p:to>
                                        <p:strVal val="visible"/>
                                      </p:to>
                                    </p:set>
                                    <p:animEffect transition="in" filter="fade">
                                      <p:cBhvr>
                                        <p:cTn id="21" dur="500"/>
                                        <p:tgtEl>
                                          <p:spTgt spid="11">
                                            <p:txEl>
                                              <p:pRg st="0" end="0"/>
                                            </p:txEl>
                                          </p:spTgt>
                                        </p:tgtEl>
                                      </p:cBhvr>
                                    </p:animEffect>
                                    <p:anim calcmode="lin" valueType="num">
                                      <p:cBhvr>
                                        <p:cTn id="2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11">
                                            <p:txEl>
                                              <p:pRg st="0" end="0"/>
                                            </p:txEl>
                                          </p:spTgt>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800"/>
                                  </p:stCondLst>
                                  <p:childTnLst>
                                    <p:set>
                                      <p:cBhvr>
                                        <p:cTn id="25" dur="1" fill="hold">
                                          <p:stCondLst>
                                            <p:cond delay="0"/>
                                          </p:stCondLst>
                                        </p:cTn>
                                        <p:tgtEl>
                                          <p:spTgt spid="12">
                                            <p:txEl>
                                              <p:pRg st="0" end="0"/>
                                            </p:txEl>
                                          </p:spTgt>
                                        </p:tgtEl>
                                        <p:attrNameLst>
                                          <p:attrName>style.visibility</p:attrName>
                                        </p:attrNameLst>
                                      </p:cBhvr>
                                      <p:to>
                                        <p:strVal val="visible"/>
                                      </p:to>
                                    </p:set>
                                    <p:animEffect transition="in" filter="fade">
                                      <p:cBhvr>
                                        <p:cTn id="26" dur="500"/>
                                        <p:tgtEl>
                                          <p:spTgt spid="12">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15">
                                            <p:txEl>
                                              <p:pRg st="0" end="0"/>
                                            </p:txEl>
                                          </p:spTgt>
                                        </p:tgtEl>
                                        <p:attrNameLst>
                                          <p:attrName>style.visibility</p:attrName>
                                        </p:attrNameLst>
                                      </p:cBhvr>
                                      <p:to>
                                        <p:strVal val="visible"/>
                                      </p:to>
                                    </p:set>
                                    <p:animEffect transition="in" filter="fade">
                                      <p:cBhvr>
                                        <p:cTn id="29" dur="500"/>
                                        <p:tgtEl>
                                          <p:spTgt spid="15">
                                            <p:txEl>
                                              <p:pRg st="0" end="0"/>
                                            </p:txEl>
                                          </p:spTgt>
                                        </p:tgtEl>
                                      </p:cBhvr>
                                    </p:animEffect>
                                    <p:anim calcmode="lin" valueType="num">
                                      <p:cBhvr>
                                        <p:cTn id="30"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15">
                                            <p:txEl>
                                              <p:pRg st="0" end="0"/>
                                            </p:txEl>
                                          </p:spTgt>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800"/>
                                  </p:stCondLst>
                                  <p:childTnLst>
                                    <p:set>
                                      <p:cBhvr>
                                        <p:cTn id="33" dur="1" fill="hold">
                                          <p:stCondLst>
                                            <p:cond delay="0"/>
                                          </p:stCondLst>
                                        </p:cTn>
                                        <p:tgtEl>
                                          <p:spTgt spid="16">
                                            <p:txEl>
                                              <p:pRg st="0" end="0"/>
                                            </p:txEl>
                                          </p:spTgt>
                                        </p:tgtEl>
                                        <p:attrNameLst>
                                          <p:attrName>style.visibility</p:attrName>
                                        </p:attrNameLst>
                                      </p:cBhvr>
                                      <p:to>
                                        <p:strVal val="visible"/>
                                      </p:to>
                                    </p:set>
                                    <p:animEffect transition="in" filter="fade">
                                      <p:cBhvr>
                                        <p:cTn id="34"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5" grpId="0" build="p">
        <p:tmplLst>
          <p:tmpl lvl="1">
            <p:tnLst>
              <p:par>
                <p:cTn presetID="42" presetClass="entr" presetSubtype="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anim calcmode="lin" valueType="num">
                      <p:cBhvr>
                        <p:cTn dur="500" fill="hold"/>
                        <p:tgtEl>
                          <p:spTgt spid="15"/>
                        </p:tgtEl>
                        <p:attrNameLst>
                          <p:attrName>ppt_x</p:attrName>
                        </p:attrNameLst>
                      </p:cBhvr>
                      <p:tavLst>
                        <p:tav tm="0">
                          <p:val>
                            <p:strVal val="#ppt_x"/>
                          </p:val>
                        </p:tav>
                        <p:tav tm="100000">
                          <p:val>
                            <p:strVal val="#ppt_x"/>
                          </p:val>
                        </p:tav>
                      </p:tavLst>
                    </p:anim>
                    <p:anim calcmode="lin" valueType="num">
                      <p:cBhvr>
                        <p:cTn dur="500" fill="hold"/>
                        <p:tgtEl>
                          <p:spTgt spid="15"/>
                        </p:tgtEl>
                        <p:attrNameLst>
                          <p:attrName>ppt_y</p:attrName>
                        </p:attrNameLst>
                      </p:cBhvr>
                      <p:tavLst>
                        <p:tav tm="0">
                          <p:val>
                            <p:strVal val="#ppt_y+.1"/>
                          </p:val>
                        </p:tav>
                        <p:tav tm="100000">
                          <p:val>
                            <p:strVal val="#ppt_y"/>
                          </p:val>
                        </p:tav>
                      </p:tavLst>
                    </p:anim>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footer icon information">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Two</a:t>
            </a:r>
            <a:r>
              <a:rPr lang="es-ES_tradnl" dirty="0" smtClean="0"/>
              <a:t> </a:t>
            </a:r>
            <a:r>
              <a:rPr lang="es-ES_tradnl" dirty="0" err="1" smtClean="0"/>
              <a:t>sides</a:t>
            </a:r>
            <a:r>
              <a:rPr lang="es-ES_tradnl" dirty="0" smtClean="0"/>
              <a:t> </a:t>
            </a:r>
            <a:r>
              <a:rPr lang="es-ES_tradnl" dirty="0" err="1" smtClean="0"/>
              <a:t>bullets</a:t>
            </a:r>
            <a:r>
              <a:rPr lang="es-ES_tradnl" dirty="0" smtClean="0"/>
              <a:t> </a:t>
            </a:r>
            <a:r>
              <a:rPr lang="es-ES_tradnl" dirty="0" err="1" smtClean="0"/>
              <a:t>information</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4" name="Text Placeholder 7"/>
          <p:cNvSpPr>
            <a:spLocks noGrp="1"/>
          </p:cNvSpPr>
          <p:nvPr>
            <p:ph type="body" sz="quarter" idx="13" hasCustomPrompt="1"/>
          </p:nvPr>
        </p:nvSpPr>
        <p:spPr>
          <a:xfrm>
            <a:off x="1531574" y="9651033"/>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5" name="Text Placeholder 2"/>
          <p:cNvSpPr>
            <a:spLocks noGrp="1"/>
          </p:cNvSpPr>
          <p:nvPr>
            <p:ph type="body" sz="quarter" idx="22" hasCustomPrompt="1"/>
          </p:nvPr>
        </p:nvSpPr>
        <p:spPr>
          <a:xfrm>
            <a:off x="1531574" y="10314384"/>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 </a:t>
            </a:r>
            <a:r>
              <a:rPr lang="en-US" dirty="0" err="1" smtClean="0"/>
              <a:t>pulvinar</a:t>
            </a:r>
            <a:r>
              <a:rPr lang="en-US" dirty="0" smtClean="0"/>
              <a:t> quam vitae portfolio.</a:t>
            </a:r>
            <a:endParaRPr lang="en-US" dirty="0"/>
          </a:p>
        </p:txBody>
      </p:sp>
      <p:sp>
        <p:nvSpPr>
          <p:cNvPr id="37" name="Text Placeholder 7"/>
          <p:cNvSpPr>
            <a:spLocks noGrp="1"/>
          </p:cNvSpPr>
          <p:nvPr>
            <p:ph type="body" sz="quarter" idx="23" hasCustomPrompt="1"/>
          </p:nvPr>
        </p:nvSpPr>
        <p:spPr>
          <a:xfrm>
            <a:off x="3080087" y="7931270"/>
            <a:ext cx="1860112" cy="1688180"/>
          </a:xfrm>
          <a:prstGeom prst="rect">
            <a:avLst/>
          </a:prstGeom>
        </p:spPr>
        <p:txBody>
          <a:bodyPr vert="horz" lIns="0" tIns="103866" rIns="0" bIns="103866" anchor="ctr"/>
          <a:lstStyle>
            <a:lvl1pPr marL="0" indent="0" algn="ctr">
              <a:lnSpc>
                <a:spcPct val="100000"/>
              </a:lnSpc>
              <a:spcBef>
                <a:spcPts val="0"/>
              </a:spcBef>
              <a:buNone/>
              <a:defRPr sz="6900" b="1">
                <a:solidFill>
                  <a:schemeClr val="accent2"/>
                </a:solidFill>
                <a:latin typeface="FontAwesome"/>
                <a:cs typeface="FontAwesome"/>
              </a:defRPr>
            </a:lvl1pPr>
          </a:lstStyle>
          <a:p>
            <a:pPr lvl="0"/>
            <a:r>
              <a:rPr lang="es-ES_tradnl" dirty="0" err="1" smtClean="0"/>
              <a:t>icon</a:t>
            </a:r>
            <a:endParaRPr lang="es-ES_tradnl" dirty="0" smtClean="0"/>
          </a:p>
        </p:txBody>
      </p:sp>
      <p:sp>
        <p:nvSpPr>
          <p:cNvPr id="11" name="Text Placeholder 7"/>
          <p:cNvSpPr>
            <a:spLocks noGrp="1"/>
          </p:cNvSpPr>
          <p:nvPr>
            <p:ph type="body" sz="quarter" idx="24" hasCustomPrompt="1"/>
          </p:nvPr>
        </p:nvSpPr>
        <p:spPr>
          <a:xfrm>
            <a:off x="7009012" y="9651033"/>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2" name="Text Placeholder 2"/>
          <p:cNvSpPr>
            <a:spLocks noGrp="1"/>
          </p:cNvSpPr>
          <p:nvPr>
            <p:ph type="body" sz="quarter" idx="25" hasCustomPrompt="1"/>
          </p:nvPr>
        </p:nvSpPr>
        <p:spPr>
          <a:xfrm>
            <a:off x="7009012" y="10314384"/>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 </a:t>
            </a:r>
            <a:r>
              <a:rPr lang="en-US" dirty="0" err="1" smtClean="0"/>
              <a:t>pulvinar</a:t>
            </a:r>
            <a:r>
              <a:rPr lang="en-US" dirty="0" smtClean="0"/>
              <a:t> quam vitae portfolio.</a:t>
            </a:r>
            <a:endParaRPr lang="en-US" dirty="0"/>
          </a:p>
        </p:txBody>
      </p:sp>
      <p:sp>
        <p:nvSpPr>
          <p:cNvPr id="13" name="Text Placeholder 7"/>
          <p:cNvSpPr>
            <a:spLocks noGrp="1"/>
          </p:cNvSpPr>
          <p:nvPr>
            <p:ph type="body" sz="quarter" idx="26" hasCustomPrompt="1"/>
          </p:nvPr>
        </p:nvSpPr>
        <p:spPr>
          <a:xfrm>
            <a:off x="8557523" y="7931270"/>
            <a:ext cx="1860112" cy="1688180"/>
          </a:xfrm>
          <a:prstGeom prst="rect">
            <a:avLst/>
          </a:prstGeom>
        </p:spPr>
        <p:txBody>
          <a:bodyPr vert="horz" lIns="0" tIns="103866" rIns="0" bIns="103866" anchor="ctr"/>
          <a:lstStyle>
            <a:lvl1pPr marL="0" indent="0" algn="ctr">
              <a:lnSpc>
                <a:spcPct val="100000"/>
              </a:lnSpc>
              <a:spcBef>
                <a:spcPts val="0"/>
              </a:spcBef>
              <a:buNone/>
              <a:defRPr sz="6900" b="1">
                <a:solidFill>
                  <a:schemeClr val="accent2"/>
                </a:solidFill>
                <a:latin typeface="FontAwesome"/>
                <a:cs typeface="FontAwesome"/>
              </a:defRPr>
            </a:lvl1pPr>
          </a:lstStyle>
          <a:p>
            <a:pPr lvl="0"/>
            <a:r>
              <a:rPr lang="es-ES_tradnl" dirty="0" err="1" smtClean="0"/>
              <a:t>icon</a:t>
            </a:r>
            <a:endParaRPr lang="es-ES_tradnl" dirty="0" smtClean="0"/>
          </a:p>
        </p:txBody>
      </p:sp>
      <p:sp>
        <p:nvSpPr>
          <p:cNvPr id="14" name="Text Placeholder 7"/>
          <p:cNvSpPr>
            <a:spLocks noGrp="1"/>
          </p:cNvSpPr>
          <p:nvPr>
            <p:ph type="body" sz="quarter" idx="27" hasCustomPrompt="1"/>
          </p:nvPr>
        </p:nvSpPr>
        <p:spPr>
          <a:xfrm>
            <a:off x="12520357" y="9651033"/>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5" name="Text Placeholder 2"/>
          <p:cNvSpPr>
            <a:spLocks noGrp="1"/>
          </p:cNvSpPr>
          <p:nvPr>
            <p:ph type="body" sz="quarter" idx="28" hasCustomPrompt="1"/>
          </p:nvPr>
        </p:nvSpPr>
        <p:spPr>
          <a:xfrm>
            <a:off x="12520357" y="10314384"/>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 </a:t>
            </a:r>
            <a:r>
              <a:rPr lang="en-US" dirty="0" err="1" smtClean="0"/>
              <a:t>pulvinar</a:t>
            </a:r>
            <a:r>
              <a:rPr lang="en-US" dirty="0" smtClean="0"/>
              <a:t> quam vitae portfolio.</a:t>
            </a:r>
            <a:endParaRPr lang="en-US" dirty="0"/>
          </a:p>
        </p:txBody>
      </p:sp>
      <p:sp>
        <p:nvSpPr>
          <p:cNvPr id="16" name="Text Placeholder 7"/>
          <p:cNvSpPr>
            <a:spLocks noGrp="1"/>
          </p:cNvSpPr>
          <p:nvPr>
            <p:ph type="body" sz="quarter" idx="29" hasCustomPrompt="1"/>
          </p:nvPr>
        </p:nvSpPr>
        <p:spPr>
          <a:xfrm>
            <a:off x="14068867" y="7931270"/>
            <a:ext cx="1860112" cy="1688180"/>
          </a:xfrm>
          <a:prstGeom prst="rect">
            <a:avLst/>
          </a:prstGeom>
        </p:spPr>
        <p:txBody>
          <a:bodyPr vert="horz" lIns="0" tIns="103866" rIns="0" bIns="103866" anchor="ctr"/>
          <a:lstStyle>
            <a:lvl1pPr marL="0" indent="0" algn="ctr">
              <a:lnSpc>
                <a:spcPct val="100000"/>
              </a:lnSpc>
              <a:spcBef>
                <a:spcPts val="0"/>
              </a:spcBef>
              <a:buNone/>
              <a:defRPr sz="6900" b="1">
                <a:solidFill>
                  <a:schemeClr val="accent2"/>
                </a:solidFill>
                <a:latin typeface="FontAwesome"/>
                <a:cs typeface="FontAwesome"/>
              </a:defRPr>
            </a:lvl1pPr>
          </a:lstStyle>
          <a:p>
            <a:pPr lvl="0"/>
            <a:r>
              <a:rPr lang="es-ES_tradnl" dirty="0" err="1" smtClean="0"/>
              <a:t>icon</a:t>
            </a:r>
            <a:endParaRPr lang="es-ES_tradnl" dirty="0" smtClean="0"/>
          </a:p>
        </p:txBody>
      </p:sp>
      <p:sp>
        <p:nvSpPr>
          <p:cNvPr id="17" name="Text Placeholder 7"/>
          <p:cNvSpPr>
            <a:spLocks noGrp="1"/>
          </p:cNvSpPr>
          <p:nvPr>
            <p:ph type="body" sz="quarter" idx="30" hasCustomPrompt="1"/>
          </p:nvPr>
        </p:nvSpPr>
        <p:spPr>
          <a:xfrm>
            <a:off x="17962825" y="9651033"/>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8" name="Text Placeholder 2"/>
          <p:cNvSpPr>
            <a:spLocks noGrp="1"/>
          </p:cNvSpPr>
          <p:nvPr>
            <p:ph type="body" sz="quarter" idx="31" hasCustomPrompt="1"/>
          </p:nvPr>
        </p:nvSpPr>
        <p:spPr>
          <a:xfrm>
            <a:off x="17962825" y="10314384"/>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 </a:t>
            </a:r>
            <a:r>
              <a:rPr lang="en-US" dirty="0" err="1" smtClean="0"/>
              <a:t>pulvinar</a:t>
            </a:r>
            <a:r>
              <a:rPr lang="en-US" dirty="0" smtClean="0"/>
              <a:t> quam vitae portfolio.</a:t>
            </a:r>
            <a:endParaRPr lang="en-US" dirty="0"/>
          </a:p>
        </p:txBody>
      </p:sp>
      <p:sp>
        <p:nvSpPr>
          <p:cNvPr id="19" name="Text Placeholder 7"/>
          <p:cNvSpPr>
            <a:spLocks noGrp="1"/>
          </p:cNvSpPr>
          <p:nvPr>
            <p:ph type="body" sz="quarter" idx="32" hasCustomPrompt="1"/>
          </p:nvPr>
        </p:nvSpPr>
        <p:spPr>
          <a:xfrm>
            <a:off x="19511339" y="7931270"/>
            <a:ext cx="1860112" cy="1688180"/>
          </a:xfrm>
          <a:prstGeom prst="rect">
            <a:avLst/>
          </a:prstGeom>
        </p:spPr>
        <p:txBody>
          <a:bodyPr vert="horz" lIns="0" tIns="103866" rIns="0" bIns="103866" anchor="ctr"/>
          <a:lstStyle>
            <a:lvl1pPr marL="0" indent="0" algn="ctr">
              <a:lnSpc>
                <a:spcPct val="100000"/>
              </a:lnSpc>
              <a:spcBef>
                <a:spcPts val="0"/>
              </a:spcBef>
              <a:buNone/>
              <a:defRPr sz="6900" b="1">
                <a:solidFill>
                  <a:schemeClr val="accent2"/>
                </a:solidFill>
                <a:latin typeface="FontAwesome"/>
                <a:cs typeface="FontAwesome"/>
              </a:defRPr>
            </a:lvl1pPr>
          </a:lstStyle>
          <a:p>
            <a:pPr lvl="0"/>
            <a:r>
              <a:rPr lang="es-ES_tradnl" dirty="0" err="1" smtClean="0"/>
              <a:t>icon</a:t>
            </a:r>
            <a:endParaRPr lang="es-ES_tradnl" dirty="0" smtClean="0"/>
          </a:p>
        </p:txBody>
      </p:sp>
    </p:spTree>
    <p:extLst>
      <p:ext uri="{BB962C8B-B14F-4D97-AF65-F5344CB8AC3E}">
        <p14:creationId xmlns:p14="http://schemas.microsoft.com/office/powerpoint/2010/main" val="189511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fade">
                                      <p:cBhvr>
                                        <p:cTn id="21" dur="500"/>
                                        <p:tgtEl>
                                          <p:spTgt spid="34">
                                            <p:txEl>
                                              <p:pRg st="0" end="0"/>
                                            </p:txEl>
                                          </p:spTgt>
                                        </p:tgtEl>
                                      </p:cBhvr>
                                    </p:animEffect>
                                    <p:anim calcmode="lin" valueType="num">
                                      <p:cBhvr>
                                        <p:cTn id="22"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34">
                                            <p:txEl>
                                              <p:pRg st="0" end="0"/>
                                            </p:txEl>
                                          </p:spTgt>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800"/>
                                  </p:stCondLst>
                                  <p:childTnLst>
                                    <p:set>
                                      <p:cBhvr>
                                        <p:cTn id="25" dur="1" fill="hold">
                                          <p:stCondLst>
                                            <p:cond delay="0"/>
                                          </p:stCondLst>
                                        </p:cTn>
                                        <p:tgtEl>
                                          <p:spTgt spid="35">
                                            <p:txEl>
                                              <p:pRg st="0" end="0"/>
                                            </p:txEl>
                                          </p:spTgt>
                                        </p:tgtEl>
                                        <p:attrNameLst>
                                          <p:attrName>style.visibility</p:attrName>
                                        </p:attrNameLst>
                                      </p:cBhvr>
                                      <p:to>
                                        <p:strVal val="visible"/>
                                      </p:to>
                                    </p:set>
                                    <p:animEffect transition="in" filter="fade">
                                      <p:cBhvr>
                                        <p:cTn id="26" dur="500"/>
                                        <p:tgtEl>
                                          <p:spTgt spid="35">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37">
                                            <p:txEl>
                                              <p:pRg st="0" end="0"/>
                                            </p:txEl>
                                          </p:spTgt>
                                        </p:tgtEl>
                                        <p:attrNameLst>
                                          <p:attrName>style.visibility</p:attrName>
                                        </p:attrNameLst>
                                      </p:cBhvr>
                                      <p:to>
                                        <p:strVal val="visible"/>
                                      </p:to>
                                    </p:set>
                                    <p:animEffect transition="in" filter="fade">
                                      <p:cBhvr>
                                        <p:cTn id="29" dur="400"/>
                                        <p:tgtEl>
                                          <p:spTgt spid="37">
                                            <p:txEl>
                                              <p:pRg st="0" end="0"/>
                                            </p:txEl>
                                          </p:spTgt>
                                        </p:tgtEl>
                                      </p:cBhvr>
                                    </p:animEffect>
                                    <p:anim calcmode="lin" valueType="num">
                                      <p:cBhvr>
                                        <p:cTn id="30"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1" dur="400" fill="hold"/>
                                        <p:tgtEl>
                                          <p:spTgt spid="37">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0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anim calcmode="lin" valueType="num">
                                      <p:cBhvr>
                                        <p:cTn id="3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11">
                                            <p:txEl>
                                              <p:pRg st="0" end="0"/>
                                            </p:txEl>
                                          </p:spTgt>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80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500"/>
                                        <p:tgtEl>
                                          <p:spTgt spid="12">
                                            <p:txEl>
                                              <p:pRg st="0" end="0"/>
                                            </p:txEl>
                                          </p:spTgt>
                                        </p:tgtEl>
                                      </p:cBhvr>
                                    </p:animEffect>
                                  </p:childTnLst>
                                </p:cTn>
                              </p:par>
                              <p:par>
                                <p:cTn id="40" presetID="42" presetClass="entr" presetSubtype="0" fill="hold" grpId="0" nodeType="withEffect">
                                  <p:stCondLst>
                                    <p:cond delay="20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fade">
                                      <p:cBhvr>
                                        <p:cTn id="42" dur="400"/>
                                        <p:tgtEl>
                                          <p:spTgt spid="13">
                                            <p:txEl>
                                              <p:pRg st="0" end="0"/>
                                            </p:txEl>
                                          </p:spTgt>
                                        </p:tgtEl>
                                      </p:cBhvr>
                                    </p:animEffect>
                                    <p:anim calcmode="lin" valueType="num">
                                      <p:cBhvr>
                                        <p:cTn id="43" dur="4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4" dur="400" fill="hold"/>
                                        <p:tgtEl>
                                          <p:spTgt spid="13">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0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fade">
                                      <p:cBhvr>
                                        <p:cTn id="47" dur="500"/>
                                        <p:tgtEl>
                                          <p:spTgt spid="14">
                                            <p:txEl>
                                              <p:pRg st="0" end="0"/>
                                            </p:txEl>
                                          </p:spTgt>
                                        </p:tgtEl>
                                      </p:cBhvr>
                                    </p:animEffect>
                                    <p:anim calcmode="lin" valueType="num">
                                      <p:cBhvr>
                                        <p:cTn id="48"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49" dur="500" fill="hold"/>
                                        <p:tgtEl>
                                          <p:spTgt spid="14">
                                            <p:txEl>
                                              <p:pRg st="0" end="0"/>
                                            </p:txEl>
                                          </p:spTgt>
                                        </p:tgtEl>
                                        <p:attrNameLst>
                                          <p:attrName>ppt_y</p:attrName>
                                        </p:attrNameLst>
                                      </p:cBhvr>
                                      <p:tavLst>
                                        <p:tav tm="0">
                                          <p:val>
                                            <p:strVal val="#ppt_y+.1"/>
                                          </p:val>
                                        </p:tav>
                                        <p:tav tm="100000">
                                          <p:val>
                                            <p:strVal val="#ppt_y"/>
                                          </p:val>
                                        </p:tav>
                                      </p:tavLst>
                                    </p:anim>
                                  </p:childTnLst>
                                </p:cTn>
                              </p:par>
                              <p:par>
                                <p:cTn id="50" presetID="10" presetClass="entr" presetSubtype="0" fill="hold" grpId="0" nodeType="withEffect">
                                  <p:stCondLst>
                                    <p:cond delay="800"/>
                                  </p:stCondLst>
                                  <p:childTnLst>
                                    <p:set>
                                      <p:cBhvr>
                                        <p:cTn id="51" dur="1" fill="hold">
                                          <p:stCondLst>
                                            <p:cond delay="0"/>
                                          </p:stCondLst>
                                        </p:cTn>
                                        <p:tgtEl>
                                          <p:spTgt spid="15">
                                            <p:txEl>
                                              <p:pRg st="0" end="0"/>
                                            </p:txEl>
                                          </p:spTgt>
                                        </p:tgtEl>
                                        <p:attrNameLst>
                                          <p:attrName>style.visibility</p:attrName>
                                        </p:attrNameLst>
                                      </p:cBhvr>
                                      <p:to>
                                        <p:strVal val="visible"/>
                                      </p:to>
                                    </p:set>
                                    <p:animEffect transition="in" filter="fade">
                                      <p:cBhvr>
                                        <p:cTn id="52" dur="500"/>
                                        <p:tgtEl>
                                          <p:spTgt spid="15">
                                            <p:txEl>
                                              <p:pRg st="0" end="0"/>
                                            </p:txEl>
                                          </p:spTgt>
                                        </p:tgtEl>
                                      </p:cBhvr>
                                    </p:animEffect>
                                  </p:childTnLst>
                                </p:cTn>
                              </p:par>
                              <p:par>
                                <p:cTn id="53" presetID="42" presetClass="entr" presetSubtype="0" fill="hold" grpId="0" nodeType="withEffect">
                                  <p:stCondLst>
                                    <p:cond delay="200"/>
                                  </p:stCondLst>
                                  <p:childTnLst>
                                    <p:set>
                                      <p:cBhvr>
                                        <p:cTn id="54" dur="1" fill="hold">
                                          <p:stCondLst>
                                            <p:cond delay="0"/>
                                          </p:stCondLst>
                                        </p:cTn>
                                        <p:tgtEl>
                                          <p:spTgt spid="16">
                                            <p:txEl>
                                              <p:pRg st="0" end="0"/>
                                            </p:txEl>
                                          </p:spTgt>
                                        </p:tgtEl>
                                        <p:attrNameLst>
                                          <p:attrName>style.visibility</p:attrName>
                                        </p:attrNameLst>
                                      </p:cBhvr>
                                      <p:to>
                                        <p:strVal val="visible"/>
                                      </p:to>
                                    </p:set>
                                    <p:animEffect transition="in" filter="fade">
                                      <p:cBhvr>
                                        <p:cTn id="55" dur="400"/>
                                        <p:tgtEl>
                                          <p:spTgt spid="16">
                                            <p:txEl>
                                              <p:pRg st="0" end="0"/>
                                            </p:txEl>
                                          </p:spTgt>
                                        </p:tgtEl>
                                      </p:cBhvr>
                                    </p:animEffect>
                                    <p:anim calcmode="lin" valueType="num">
                                      <p:cBhvr>
                                        <p:cTn id="56" dur="4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57" dur="400" fill="hold"/>
                                        <p:tgtEl>
                                          <p:spTgt spid="16">
                                            <p:txEl>
                                              <p:pRg st="0" end="0"/>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200"/>
                                  </p:stCondLst>
                                  <p:childTnLst>
                                    <p:set>
                                      <p:cBhvr>
                                        <p:cTn id="59" dur="1" fill="hold">
                                          <p:stCondLst>
                                            <p:cond delay="0"/>
                                          </p:stCondLst>
                                        </p:cTn>
                                        <p:tgtEl>
                                          <p:spTgt spid="17">
                                            <p:txEl>
                                              <p:pRg st="0" end="0"/>
                                            </p:txEl>
                                          </p:spTgt>
                                        </p:tgtEl>
                                        <p:attrNameLst>
                                          <p:attrName>style.visibility</p:attrName>
                                        </p:attrNameLst>
                                      </p:cBhvr>
                                      <p:to>
                                        <p:strVal val="visible"/>
                                      </p:to>
                                    </p:set>
                                    <p:animEffect transition="in" filter="fade">
                                      <p:cBhvr>
                                        <p:cTn id="60" dur="500"/>
                                        <p:tgtEl>
                                          <p:spTgt spid="17">
                                            <p:txEl>
                                              <p:pRg st="0" end="0"/>
                                            </p:txEl>
                                          </p:spTgt>
                                        </p:tgtEl>
                                      </p:cBhvr>
                                    </p:animEffect>
                                    <p:anim calcmode="lin" valueType="num">
                                      <p:cBhvr>
                                        <p:cTn id="61"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2" dur="500" fill="hold"/>
                                        <p:tgtEl>
                                          <p:spTgt spid="17">
                                            <p:txEl>
                                              <p:pRg st="0" end="0"/>
                                            </p:txEl>
                                          </p:spTgt>
                                        </p:tgtEl>
                                        <p:attrNameLst>
                                          <p:attrName>ppt_y</p:attrName>
                                        </p:attrNameLst>
                                      </p:cBhvr>
                                      <p:tavLst>
                                        <p:tav tm="0">
                                          <p:val>
                                            <p:strVal val="#ppt_y+.1"/>
                                          </p:val>
                                        </p:tav>
                                        <p:tav tm="100000">
                                          <p:val>
                                            <p:strVal val="#ppt_y"/>
                                          </p:val>
                                        </p:tav>
                                      </p:tavLst>
                                    </p:anim>
                                  </p:childTnLst>
                                </p:cTn>
                              </p:par>
                              <p:par>
                                <p:cTn id="63" presetID="10" presetClass="entr" presetSubtype="0" fill="hold" grpId="0" nodeType="withEffect">
                                  <p:stCondLst>
                                    <p:cond delay="800"/>
                                  </p:stCondLst>
                                  <p:childTnLst>
                                    <p:set>
                                      <p:cBhvr>
                                        <p:cTn id="64" dur="1" fill="hold">
                                          <p:stCondLst>
                                            <p:cond delay="0"/>
                                          </p:stCondLst>
                                        </p:cTn>
                                        <p:tgtEl>
                                          <p:spTgt spid="18">
                                            <p:txEl>
                                              <p:pRg st="0" end="0"/>
                                            </p:txEl>
                                          </p:spTgt>
                                        </p:tgtEl>
                                        <p:attrNameLst>
                                          <p:attrName>style.visibility</p:attrName>
                                        </p:attrNameLst>
                                      </p:cBhvr>
                                      <p:to>
                                        <p:strVal val="visible"/>
                                      </p:to>
                                    </p:set>
                                    <p:animEffect transition="in" filter="fade">
                                      <p:cBhvr>
                                        <p:cTn id="65" dur="500"/>
                                        <p:tgtEl>
                                          <p:spTgt spid="18">
                                            <p:txEl>
                                              <p:pRg st="0" end="0"/>
                                            </p:txEl>
                                          </p:spTgt>
                                        </p:tgtEl>
                                      </p:cBhvr>
                                    </p:animEffect>
                                  </p:childTnLst>
                                </p:cTn>
                              </p:par>
                              <p:par>
                                <p:cTn id="66" presetID="42" presetClass="entr" presetSubtype="0" fill="hold" grpId="0" nodeType="withEffect">
                                  <p:stCondLst>
                                    <p:cond delay="200"/>
                                  </p:stCondLst>
                                  <p:childTnLst>
                                    <p:set>
                                      <p:cBhvr>
                                        <p:cTn id="67" dur="1" fill="hold">
                                          <p:stCondLst>
                                            <p:cond delay="0"/>
                                          </p:stCondLst>
                                        </p:cTn>
                                        <p:tgtEl>
                                          <p:spTgt spid="19">
                                            <p:txEl>
                                              <p:pRg st="0" end="0"/>
                                            </p:txEl>
                                          </p:spTgt>
                                        </p:tgtEl>
                                        <p:attrNameLst>
                                          <p:attrName>style.visibility</p:attrName>
                                        </p:attrNameLst>
                                      </p:cBhvr>
                                      <p:to>
                                        <p:strVal val="visible"/>
                                      </p:to>
                                    </p:set>
                                    <p:animEffect transition="in" filter="fade">
                                      <p:cBhvr>
                                        <p:cTn id="68" dur="400"/>
                                        <p:tgtEl>
                                          <p:spTgt spid="19">
                                            <p:txEl>
                                              <p:pRg st="0" end="0"/>
                                            </p:txEl>
                                          </p:spTgt>
                                        </p:tgtEl>
                                      </p:cBhvr>
                                    </p:animEffect>
                                    <p:anim calcmode="lin" valueType="num">
                                      <p:cBhvr>
                                        <p:cTn id="69"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70" dur="4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42"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400"/>
                        <p:tgtEl>
                          <p:spTgt spid="13"/>
                        </p:tgtEl>
                      </p:cBhvr>
                    </p:animEffect>
                    <p:anim calcmode="lin" valueType="num">
                      <p:cBhvr>
                        <p:cTn dur="400" fill="hold"/>
                        <p:tgtEl>
                          <p:spTgt spid="13"/>
                        </p:tgtEl>
                        <p:attrNameLst>
                          <p:attrName>ppt_x</p:attrName>
                        </p:attrNameLst>
                      </p:cBhvr>
                      <p:tavLst>
                        <p:tav tm="0">
                          <p:val>
                            <p:strVal val="#ppt_x"/>
                          </p:val>
                        </p:tav>
                        <p:tav tm="100000">
                          <p:val>
                            <p:strVal val="#ppt_x"/>
                          </p:val>
                        </p:tav>
                      </p:tavLst>
                    </p:anim>
                    <p:anim calcmode="lin" valueType="num">
                      <p:cBhvr>
                        <p:cTn dur="4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anim calcmode="lin" valueType="num">
                      <p:cBhvr>
                        <p:cTn dur="500" fill="hold"/>
                        <p:tgtEl>
                          <p:spTgt spid="14"/>
                        </p:tgtEl>
                        <p:attrNameLst>
                          <p:attrName>ppt_x</p:attrName>
                        </p:attrNameLst>
                      </p:cBhvr>
                      <p:tavLst>
                        <p:tav tm="0">
                          <p:val>
                            <p:strVal val="#ppt_x"/>
                          </p:val>
                        </p:tav>
                        <p:tav tm="100000">
                          <p:val>
                            <p:strVal val="#ppt_x"/>
                          </p:val>
                        </p:tav>
                      </p:tavLst>
                    </p:anim>
                    <p:anim calcmode="lin" valueType="num">
                      <p:cBhvr>
                        <p:cTn dur="5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42" presetClass="entr" presetSubtype="0"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Effect transition="in" filter="fade">
                      <p:cBhvr>
                        <p:cTn dur="400"/>
                        <p:tgtEl>
                          <p:spTgt spid="16"/>
                        </p:tgtEl>
                      </p:cBhvr>
                    </p:animEffect>
                    <p:anim calcmode="lin" valueType="num">
                      <p:cBhvr>
                        <p:cTn dur="400" fill="hold"/>
                        <p:tgtEl>
                          <p:spTgt spid="16"/>
                        </p:tgtEl>
                        <p:attrNameLst>
                          <p:attrName>ppt_x</p:attrName>
                        </p:attrNameLst>
                      </p:cBhvr>
                      <p:tavLst>
                        <p:tav tm="0">
                          <p:val>
                            <p:strVal val="#ppt_x"/>
                          </p:val>
                        </p:tav>
                        <p:tav tm="100000">
                          <p:val>
                            <p:strVal val="#ppt_x"/>
                          </p:val>
                        </p:tav>
                      </p:tavLst>
                    </p:anim>
                    <p:anim calcmode="lin" valueType="num">
                      <p:cBhvr>
                        <p:cTn dur="4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footer icon information 2">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Two</a:t>
            </a:r>
            <a:r>
              <a:rPr lang="es-ES_tradnl" dirty="0" smtClean="0"/>
              <a:t> </a:t>
            </a:r>
            <a:r>
              <a:rPr lang="es-ES_tradnl" dirty="0" err="1" smtClean="0"/>
              <a:t>sides</a:t>
            </a:r>
            <a:r>
              <a:rPr lang="es-ES_tradnl" dirty="0" smtClean="0"/>
              <a:t> </a:t>
            </a:r>
            <a:r>
              <a:rPr lang="es-ES_tradnl" dirty="0" err="1" smtClean="0"/>
              <a:t>bullets</a:t>
            </a:r>
            <a:r>
              <a:rPr lang="es-ES_tradnl" dirty="0" smtClean="0"/>
              <a:t> </a:t>
            </a:r>
            <a:r>
              <a:rPr lang="es-ES_tradnl" dirty="0" err="1" smtClean="0"/>
              <a:t>information</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4" name="Text Placeholder 7"/>
          <p:cNvSpPr>
            <a:spLocks noGrp="1"/>
          </p:cNvSpPr>
          <p:nvPr>
            <p:ph type="body" sz="quarter" idx="13" hasCustomPrompt="1"/>
          </p:nvPr>
        </p:nvSpPr>
        <p:spPr>
          <a:xfrm>
            <a:off x="1531574" y="10212195"/>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5" name="Text Placeholder 2"/>
          <p:cNvSpPr>
            <a:spLocks noGrp="1"/>
          </p:cNvSpPr>
          <p:nvPr>
            <p:ph type="body" sz="quarter" idx="22" hasCustomPrompt="1"/>
          </p:nvPr>
        </p:nvSpPr>
        <p:spPr>
          <a:xfrm>
            <a:off x="1531574" y="10718926"/>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 </a:t>
            </a:r>
            <a:r>
              <a:rPr lang="en-US" dirty="0" err="1" smtClean="0"/>
              <a:t>pulvinar</a:t>
            </a:r>
            <a:r>
              <a:rPr lang="en-US" dirty="0" smtClean="0"/>
              <a:t> quam vitae portfolio.</a:t>
            </a:r>
            <a:endParaRPr lang="en-US" dirty="0"/>
          </a:p>
        </p:txBody>
      </p:sp>
      <p:sp>
        <p:nvSpPr>
          <p:cNvPr id="37" name="Text Placeholder 7"/>
          <p:cNvSpPr>
            <a:spLocks noGrp="1"/>
          </p:cNvSpPr>
          <p:nvPr>
            <p:ph type="body" sz="quarter" idx="23" hasCustomPrompt="1"/>
          </p:nvPr>
        </p:nvSpPr>
        <p:spPr>
          <a:xfrm>
            <a:off x="3080087" y="8638810"/>
            <a:ext cx="1860112" cy="1688180"/>
          </a:xfrm>
          <a:prstGeom prst="rect">
            <a:avLst/>
          </a:prstGeom>
        </p:spPr>
        <p:txBody>
          <a:bodyPr vert="horz" lIns="0" tIns="103866" rIns="0" bIns="103866" anchor="ctr"/>
          <a:lstStyle>
            <a:lvl1pPr marL="0" indent="0" algn="ctr">
              <a:lnSpc>
                <a:spcPct val="100000"/>
              </a:lnSpc>
              <a:spcBef>
                <a:spcPts val="0"/>
              </a:spcBef>
              <a:buNone/>
              <a:defRPr sz="5000" b="1">
                <a:solidFill>
                  <a:schemeClr val="accent2"/>
                </a:solidFill>
                <a:latin typeface="FontAwesome"/>
                <a:cs typeface="FontAwesome"/>
              </a:defRPr>
            </a:lvl1pPr>
          </a:lstStyle>
          <a:p>
            <a:pPr lvl="0"/>
            <a:r>
              <a:rPr lang="es-ES_tradnl" dirty="0" err="1" smtClean="0"/>
              <a:t>icon</a:t>
            </a:r>
            <a:endParaRPr lang="es-ES_tradnl" dirty="0" smtClean="0"/>
          </a:p>
        </p:txBody>
      </p:sp>
      <p:sp>
        <p:nvSpPr>
          <p:cNvPr id="11" name="Text Placeholder 7"/>
          <p:cNvSpPr>
            <a:spLocks noGrp="1"/>
          </p:cNvSpPr>
          <p:nvPr>
            <p:ph type="body" sz="quarter" idx="24" hasCustomPrompt="1"/>
          </p:nvPr>
        </p:nvSpPr>
        <p:spPr>
          <a:xfrm>
            <a:off x="7009012" y="10212195"/>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2" name="Text Placeholder 2"/>
          <p:cNvSpPr>
            <a:spLocks noGrp="1"/>
          </p:cNvSpPr>
          <p:nvPr>
            <p:ph type="body" sz="quarter" idx="25" hasCustomPrompt="1"/>
          </p:nvPr>
        </p:nvSpPr>
        <p:spPr>
          <a:xfrm>
            <a:off x="7009012" y="10718926"/>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 </a:t>
            </a:r>
            <a:r>
              <a:rPr lang="en-US" dirty="0" err="1" smtClean="0"/>
              <a:t>pulvinar</a:t>
            </a:r>
            <a:r>
              <a:rPr lang="en-US" dirty="0" smtClean="0"/>
              <a:t> quam vitae portfolio.</a:t>
            </a:r>
            <a:endParaRPr lang="en-US" dirty="0"/>
          </a:p>
        </p:txBody>
      </p:sp>
      <p:sp>
        <p:nvSpPr>
          <p:cNvPr id="13" name="Text Placeholder 7"/>
          <p:cNvSpPr>
            <a:spLocks noGrp="1"/>
          </p:cNvSpPr>
          <p:nvPr>
            <p:ph type="body" sz="quarter" idx="26" hasCustomPrompt="1"/>
          </p:nvPr>
        </p:nvSpPr>
        <p:spPr>
          <a:xfrm>
            <a:off x="8557523" y="8638810"/>
            <a:ext cx="1860112" cy="1688180"/>
          </a:xfrm>
          <a:prstGeom prst="rect">
            <a:avLst/>
          </a:prstGeom>
        </p:spPr>
        <p:txBody>
          <a:bodyPr vert="horz" lIns="0" tIns="103866" rIns="0" bIns="103866" anchor="ctr"/>
          <a:lstStyle>
            <a:lvl1pPr marL="0" indent="0" algn="ctr">
              <a:lnSpc>
                <a:spcPct val="100000"/>
              </a:lnSpc>
              <a:spcBef>
                <a:spcPts val="0"/>
              </a:spcBef>
              <a:buNone/>
              <a:defRPr sz="5000" b="1">
                <a:solidFill>
                  <a:schemeClr val="accent2"/>
                </a:solidFill>
                <a:latin typeface="FontAwesome"/>
                <a:cs typeface="FontAwesome"/>
              </a:defRPr>
            </a:lvl1pPr>
          </a:lstStyle>
          <a:p>
            <a:pPr lvl="0"/>
            <a:r>
              <a:rPr lang="es-ES_tradnl" dirty="0" err="1" smtClean="0"/>
              <a:t>icon</a:t>
            </a:r>
            <a:endParaRPr lang="es-ES_tradnl" dirty="0" smtClean="0"/>
          </a:p>
        </p:txBody>
      </p:sp>
      <p:sp>
        <p:nvSpPr>
          <p:cNvPr id="14" name="Text Placeholder 7"/>
          <p:cNvSpPr>
            <a:spLocks noGrp="1"/>
          </p:cNvSpPr>
          <p:nvPr>
            <p:ph type="body" sz="quarter" idx="27" hasCustomPrompt="1"/>
          </p:nvPr>
        </p:nvSpPr>
        <p:spPr>
          <a:xfrm>
            <a:off x="12520357" y="10212195"/>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5" name="Text Placeholder 2"/>
          <p:cNvSpPr>
            <a:spLocks noGrp="1"/>
          </p:cNvSpPr>
          <p:nvPr>
            <p:ph type="body" sz="quarter" idx="28" hasCustomPrompt="1"/>
          </p:nvPr>
        </p:nvSpPr>
        <p:spPr>
          <a:xfrm>
            <a:off x="12520357" y="10718926"/>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 </a:t>
            </a:r>
            <a:r>
              <a:rPr lang="en-US" dirty="0" err="1" smtClean="0"/>
              <a:t>pulvinar</a:t>
            </a:r>
            <a:r>
              <a:rPr lang="en-US" dirty="0" smtClean="0"/>
              <a:t> quam vitae portfolio.</a:t>
            </a:r>
            <a:endParaRPr lang="en-US" dirty="0"/>
          </a:p>
        </p:txBody>
      </p:sp>
      <p:sp>
        <p:nvSpPr>
          <p:cNvPr id="16" name="Text Placeholder 7"/>
          <p:cNvSpPr>
            <a:spLocks noGrp="1"/>
          </p:cNvSpPr>
          <p:nvPr>
            <p:ph type="body" sz="quarter" idx="29" hasCustomPrompt="1"/>
          </p:nvPr>
        </p:nvSpPr>
        <p:spPr>
          <a:xfrm>
            <a:off x="14068867" y="8638810"/>
            <a:ext cx="1860112" cy="1688180"/>
          </a:xfrm>
          <a:prstGeom prst="rect">
            <a:avLst/>
          </a:prstGeom>
        </p:spPr>
        <p:txBody>
          <a:bodyPr vert="horz" lIns="0" tIns="103866" rIns="0" bIns="103866" anchor="ctr"/>
          <a:lstStyle>
            <a:lvl1pPr marL="0" indent="0" algn="ctr">
              <a:lnSpc>
                <a:spcPct val="100000"/>
              </a:lnSpc>
              <a:spcBef>
                <a:spcPts val="0"/>
              </a:spcBef>
              <a:buNone/>
              <a:defRPr sz="5000" b="1">
                <a:solidFill>
                  <a:schemeClr val="accent2"/>
                </a:solidFill>
                <a:latin typeface="FontAwesome"/>
                <a:cs typeface="FontAwesome"/>
              </a:defRPr>
            </a:lvl1pPr>
          </a:lstStyle>
          <a:p>
            <a:pPr lvl="0"/>
            <a:r>
              <a:rPr lang="es-ES_tradnl" dirty="0" err="1" smtClean="0"/>
              <a:t>icon</a:t>
            </a:r>
            <a:endParaRPr lang="es-ES_tradnl" dirty="0" smtClean="0"/>
          </a:p>
        </p:txBody>
      </p:sp>
      <p:sp>
        <p:nvSpPr>
          <p:cNvPr id="17" name="Text Placeholder 7"/>
          <p:cNvSpPr>
            <a:spLocks noGrp="1"/>
          </p:cNvSpPr>
          <p:nvPr>
            <p:ph type="body" sz="quarter" idx="30" hasCustomPrompt="1"/>
          </p:nvPr>
        </p:nvSpPr>
        <p:spPr>
          <a:xfrm>
            <a:off x="17962825" y="10212195"/>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8" name="Text Placeholder 2"/>
          <p:cNvSpPr>
            <a:spLocks noGrp="1"/>
          </p:cNvSpPr>
          <p:nvPr>
            <p:ph type="body" sz="quarter" idx="31" hasCustomPrompt="1"/>
          </p:nvPr>
        </p:nvSpPr>
        <p:spPr>
          <a:xfrm>
            <a:off x="17962825" y="10718926"/>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 </a:t>
            </a:r>
            <a:r>
              <a:rPr lang="en-US" dirty="0" err="1" smtClean="0"/>
              <a:t>pulvinar</a:t>
            </a:r>
            <a:r>
              <a:rPr lang="en-US" dirty="0" smtClean="0"/>
              <a:t> quam vitae portfolio.</a:t>
            </a:r>
            <a:endParaRPr lang="en-US" dirty="0"/>
          </a:p>
        </p:txBody>
      </p:sp>
      <p:sp>
        <p:nvSpPr>
          <p:cNvPr id="19" name="Text Placeholder 7"/>
          <p:cNvSpPr>
            <a:spLocks noGrp="1"/>
          </p:cNvSpPr>
          <p:nvPr>
            <p:ph type="body" sz="quarter" idx="32" hasCustomPrompt="1"/>
          </p:nvPr>
        </p:nvSpPr>
        <p:spPr>
          <a:xfrm>
            <a:off x="19511339" y="8638810"/>
            <a:ext cx="1860112" cy="1688180"/>
          </a:xfrm>
          <a:prstGeom prst="rect">
            <a:avLst/>
          </a:prstGeom>
        </p:spPr>
        <p:txBody>
          <a:bodyPr vert="horz" lIns="0" tIns="103866" rIns="0" bIns="103866" anchor="ctr"/>
          <a:lstStyle>
            <a:lvl1pPr marL="0" indent="0" algn="ctr">
              <a:lnSpc>
                <a:spcPct val="100000"/>
              </a:lnSpc>
              <a:spcBef>
                <a:spcPts val="0"/>
              </a:spcBef>
              <a:buNone/>
              <a:defRPr sz="5000" b="1">
                <a:solidFill>
                  <a:schemeClr val="accent2"/>
                </a:solidFill>
                <a:latin typeface="FontAwesome"/>
                <a:cs typeface="FontAwesome"/>
              </a:defRPr>
            </a:lvl1pPr>
          </a:lstStyle>
          <a:p>
            <a:pPr lvl="0"/>
            <a:r>
              <a:rPr lang="es-ES_tradnl" dirty="0" err="1" smtClean="0"/>
              <a:t>icon</a:t>
            </a:r>
            <a:endParaRPr lang="es-ES_tradnl" dirty="0" smtClean="0"/>
          </a:p>
        </p:txBody>
      </p:sp>
      <p:sp>
        <p:nvSpPr>
          <p:cNvPr id="20" name="Text Placeholder 2"/>
          <p:cNvSpPr>
            <a:spLocks noGrp="1"/>
          </p:cNvSpPr>
          <p:nvPr>
            <p:ph type="body" sz="quarter" idx="16" hasCustomPrompt="1"/>
          </p:nvPr>
        </p:nvSpPr>
        <p:spPr>
          <a:xfrm>
            <a:off x="1531574" y="2753544"/>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p>
        </p:txBody>
      </p:sp>
    </p:spTree>
    <p:extLst>
      <p:ext uri="{BB962C8B-B14F-4D97-AF65-F5344CB8AC3E}">
        <p14:creationId xmlns:p14="http://schemas.microsoft.com/office/powerpoint/2010/main" val="2698912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fade">
                                      <p:cBhvr>
                                        <p:cTn id="21" dur="500"/>
                                        <p:tgtEl>
                                          <p:spTgt spid="34">
                                            <p:txEl>
                                              <p:pRg st="0" end="0"/>
                                            </p:txEl>
                                          </p:spTgt>
                                        </p:tgtEl>
                                      </p:cBhvr>
                                    </p:animEffect>
                                    <p:anim calcmode="lin" valueType="num">
                                      <p:cBhvr>
                                        <p:cTn id="22"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34">
                                            <p:txEl>
                                              <p:pRg st="0" end="0"/>
                                            </p:txEl>
                                          </p:spTgt>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800"/>
                                  </p:stCondLst>
                                  <p:childTnLst>
                                    <p:set>
                                      <p:cBhvr>
                                        <p:cTn id="25" dur="1" fill="hold">
                                          <p:stCondLst>
                                            <p:cond delay="0"/>
                                          </p:stCondLst>
                                        </p:cTn>
                                        <p:tgtEl>
                                          <p:spTgt spid="35">
                                            <p:txEl>
                                              <p:pRg st="0" end="0"/>
                                            </p:txEl>
                                          </p:spTgt>
                                        </p:tgtEl>
                                        <p:attrNameLst>
                                          <p:attrName>style.visibility</p:attrName>
                                        </p:attrNameLst>
                                      </p:cBhvr>
                                      <p:to>
                                        <p:strVal val="visible"/>
                                      </p:to>
                                    </p:set>
                                    <p:animEffect transition="in" filter="fade">
                                      <p:cBhvr>
                                        <p:cTn id="26" dur="500"/>
                                        <p:tgtEl>
                                          <p:spTgt spid="35">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37">
                                            <p:txEl>
                                              <p:pRg st="0" end="0"/>
                                            </p:txEl>
                                          </p:spTgt>
                                        </p:tgtEl>
                                        <p:attrNameLst>
                                          <p:attrName>style.visibility</p:attrName>
                                        </p:attrNameLst>
                                      </p:cBhvr>
                                      <p:to>
                                        <p:strVal val="visible"/>
                                      </p:to>
                                    </p:set>
                                    <p:animEffect transition="in" filter="fade">
                                      <p:cBhvr>
                                        <p:cTn id="29" dur="400"/>
                                        <p:tgtEl>
                                          <p:spTgt spid="37">
                                            <p:txEl>
                                              <p:pRg st="0" end="0"/>
                                            </p:txEl>
                                          </p:spTgt>
                                        </p:tgtEl>
                                      </p:cBhvr>
                                    </p:animEffect>
                                    <p:anim calcmode="lin" valueType="num">
                                      <p:cBhvr>
                                        <p:cTn id="30"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1" dur="400" fill="hold"/>
                                        <p:tgtEl>
                                          <p:spTgt spid="37">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0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anim calcmode="lin" valueType="num">
                                      <p:cBhvr>
                                        <p:cTn id="3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11">
                                            <p:txEl>
                                              <p:pRg st="0" end="0"/>
                                            </p:txEl>
                                          </p:spTgt>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800"/>
                                  </p:stCondLst>
                                  <p:childTnLst>
                                    <p:set>
                                      <p:cBhvr>
                                        <p:cTn id="38" dur="1" fill="hold">
                                          <p:stCondLst>
                                            <p:cond delay="0"/>
                                          </p:stCondLst>
                                        </p:cTn>
                                        <p:tgtEl>
                                          <p:spTgt spid="12">
                                            <p:txEl>
                                              <p:pRg st="0" end="0"/>
                                            </p:txEl>
                                          </p:spTgt>
                                        </p:tgtEl>
                                        <p:attrNameLst>
                                          <p:attrName>style.visibility</p:attrName>
                                        </p:attrNameLst>
                                      </p:cBhvr>
                                      <p:to>
                                        <p:strVal val="visible"/>
                                      </p:to>
                                    </p:set>
                                    <p:animEffect transition="in" filter="fade">
                                      <p:cBhvr>
                                        <p:cTn id="39" dur="500"/>
                                        <p:tgtEl>
                                          <p:spTgt spid="12">
                                            <p:txEl>
                                              <p:pRg st="0" end="0"/>
                                            </p:txEl>
                                          </p:spTgt>
                                        </p:tgtEl>
                                      </p:cBhvr>
                                    </p:animEffect>
                                  </p:childTnLst>
                                </p:cTn>
                              </p:par>
                              <p:par>
                                <p:cTn id="40" presetID="42" presetClass="entr" presetSubtype="0" fill="hold" grpId="0" nodeType="withEffect">
                                  <p:stCondLst>
                                    <p:cond delay="200"/>
                                  </p:stCondLst>
                                  <p:childTnLst>
                                    <p:set>
                                      <p:cBhvr>
                                        <p:cTn id="41" dur="1" fill="hold">
                                          <p:stCondLst>
                                            <p:cond delay="0"/>
                                          </p:stCondLst>
                                        </p:cTn>
                                        <p:tgtEl>
                                          <p:spTgt spid="13">
                                            <p:txEl>
                                              <p:pRg st="0" end="0"/>
                                            </p:txEl>
                                          </p:spTgt>
                                        </p:tgtEl>
                                        <p:attrNameLst>
                                          <p:attrName>style.visibility</p:attrName>
                                        </p:attrNameLst>
                                      </p:cBhvr>
                                      <p:to>
                                        <p:strVal val="visible"/>
                                      </p:to>
                                    </p:set>
                                    <p:animEffect transition="in" filter="fade">
                                      <p:cBhvr>
                                        <p:cTn id="42" dur="400"/>
                                        <p:tgtEl>
                                          <p:spTgt spid="13">
                                            <p:txEl>
                                              <p:pRg st="0" end="0"/>
                                            </p:txEl>
                                          </p:spTgt>
                                        </p:tgtEl>
                                      </p:cBhvr>
                                    </p:animEffect>
                                    <p:anim calcmode="lin" valueType="num">
                                      <p:cBhvr>
                                        <p:cTn id="43" dur="4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4" dur="400" fill="hold"/>
                                        <p:tgtEl>
                                          <p:spTgt spid="13">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0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fade">
                                      <p:cBhvr>
                                        <p:cTn id="47" dur="500"/>
                                        <p:tgtEl>
                                          <p:spTgt spid="14">
                                            <p:txEl>
                                              <p:pRg st="0" end="0"/>
                                            </p:txEl>
                                          </p:spTgt>
                                        </p:tgtEl>
                                      </p:cBhvr>
                                    </p:animEffect>
                                    <p:anim calcmode="lin" valueType="num">
                                      <p:cBhvr>
                                        <p:cTn id="48"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49" dur="500" fill="hold"/>
                                        <p:tgtEl>
                                          <p:spTgt spid="14">
                                            <p:txEl>
                                              <p:pRg st="0" end="0"/>
                                            </p:txEl>
                                          </p:spTgt>
                                        </p:tgtEl>
                                        <p:attrNameLst>
                                          <p:attrName>ppt_y</p:attrName>
                                        </p:attrNameLst>
                                      </p:cBhvr>
                                      <p:tavLst>
                                        <p:tav tm="0">
                                          <p:val>
                                            <p:strVal val="#ppt_y+.1"/>
                                          </p:val>
                                        </p:tav>
                                        <p:tav tm="100000">
                                          <p:val>
                                            <p:strVal val="#ppt_y"/>
                                          </p:val>
                                        </p:tav>
                                      </p:tavLst>
                                    </p:anim>
                                  </p:childTnLst>
                                </p:cTn>
                              </p:par>
                              <p:par>
                                <p:cTn id="50" presetID="10" presetClass="entr" presetSubtype="0" fill="hold" grpId="0" nodeType="withEffect">
                                  <p:stCondLst>
                                    <p:cond delay="800"/>
                                  </p:stCondLst>
                                  <p:childTnLst>
                                    <p:set>
                                      <p:cBhvr>
                                        <p:cTn id="51" dur="1" fill="hold">
                                          <p:stCondLst>
                                            <p:cond delay="0"/>
                                          </p:stCondLst>
                                        </p:cTn>
                                        <p:tgtEl>
                                          <p:spTgt spid="15">
                                            <p:txEl>
                                              <p:pRg st="0" end="0"/>
                                            </p:txEl>
                                          </p:spTgt>
                                        </p:tgtEl>
                                        <p:attrNameLst>
                                          <p:attrName>style.visibility</p:attrName>
                                        </p:attrNameLst>
                                      </p:cBhvr>
                                      <p:to>
                                        <p:strVal val="visible"/>
                                      </p:to>
                                    </p:set>
                                    <p:animEffect transition="in" filter="fade">
                                      <p:cBhvr>
                                        <p:cTn id="52" dur="500"/>
                                        <p:tgtEl>
                                          <p:spTgt spid="15">
                                            <p:txEl>
                                              <p:pRg st="0" end="0"/>
                                            </p:txEl>
                                          </p:spTgt>
                                        </p:tgtEl>
                                      </p:cBhvr>
                                    </p:animEffect>
                                  </p:childTnLst>
                                </p:cTn>
                              </p:par>
                              <p:par>
                                <p:cTn id="53" presetID="42" presetClass="entr" presetSubtype="0" fill="hold" grpId="0" nodeType="withEffect">
                                  <p:stCondLst>
                                    <p:cond delay="200"/>
                                  </p:stCondLst>
                                  <p:childTnLst>
                                    <p:set>
                                      <p:cBhvr>
                                        <p:cTn id="54" dur="1" fill="hold">
                                          <p:stCondLst>
                                            <p:cond delay="0"/>
                                          </p:stCondLst>
                                        </p:cTn>
                                        <p:tgtEl>
                                          <p:spTgt spid="16">
                                            <p:txEl>
                                              <p:pRg st="0" end="0"/>
                                            </p:txEl>
                                          </p:spTgt>
                                        </p:tgtEl>
                                        <p:attrNameLst>
                                          <p:attrName>style.visibility</p:attrName>
                                        </p:attrNameLst>
                                      </p:cBhvr>
                                      <p:to>
                                        <p:strVal val="visible"/>
                                      </p:to>
                                    </p:set>
                                    <p:animEffect transition="in" filter="fade">
                                      <p:cBhvr>
                                        <p:cTn id="55" dur="400"/>
                                        <p:tgtEl>
                                          <p:spTgt spid="16">
                                            <p:txEl>
                                              <p:pRg st="0" end="0"/>
                                            </p:txEl>
                                          </p:spTgt>
                                        </p:tgtEl>
                                      </p:cBhvr>
                                    </p:animEffect>
                                    <p:anim calcmode="lin" valueType="num">
                                      <p:cBhvr>
                                        <p:cTn id="56" dur="4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57" dur="400" fill="hold"/>
                                        <p:tgtEl>
                                          <p:spTgt spid="16">
                                            <p:txEl>
                                              <p:pRg st="0" end="0"/>
                                            </p:txEl>
                                          </p:spTgt>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200"/>
                                  </p:stCondLst>
                                  <p:childTnLst>
                                    <p:set>
                                      <p:cBhvr>
                                        <p:cTn id="59" dur="1" fill="hold">
                                          <p:stCondLst>
                                            <p:cond delay="0"/>
                                          </p:stCondLst>
                                        </p:cTn>
                                        <p:tgtEl>
                                          <p:spTgt spid="17">
                                            <p:txEl>
                                              <p:pRg st="0" end="0"/>
                                            </p:txEl>
                                          </p:spTgt>
                                        </p:tgtEl>
                                        <p:attrNameLst>
                                          <p:attrName>style.visibility</p:attrName>
                                        </p:attrNameLst>
                                      </p:cBhvr>
                                      <p:to>
                                        <p:strVal val="visible"/>
                                      </p:to>
                                    </p:set>
                                    <p:animEffect transition="in" filter="fade">
                                      <p:cBhvr>
                                        <p:cTn id="60" dur="500"/>
                                        <p:tgtEl>
                                          <p:spTgt spid="17">
                                            <p:txEl>
                                              <p:pRg st="0" end="0"/>
                                            </p:txEl>
                                          </p:spTgt>
                                        </p:tgtEl>
                                      </p:cBhvr>
                                    </p:animEffect>
                                    <p:anim calcmode="lin" valueType="num">
                                      <p:cBhvr>
                                        <p:cTn id="61"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2" dur="500" fill="hold"/>
                                        <p:tgtEl>
                                          <p:spTgt spid="17">
                                            <p:txEl>
                                              <p:pRg st="0" end="0"/>
                                            </p:txEl>
                                          </p:spTgt>
                                        </p:tgtEl>
                                        <p:attrNameLst>
                                          <p:attrName>ppt_y</p:attrName>
                                        </p:attrNameLst>
                                      </p:cBhvr>
                                      <p:tavLst>
                                        <p:tav tm="0">
                                          <p:val>
                                            <p:strVal val="#ppt_y+.1"/>
                                          </p:val>
                                        </p:tav>
                                        <p:tav tm="100000">
                                          <p:val>
                                            <p:strVal val="#ppt_y"/>
                                          </p:val>
                                        </p:tav>
                                      </p:tavLst>
                                    </p:anim>
                                  </p:childTnLst>
                                </p:cTn>
                              </p:par>
                              <p:par>
                                <p:cTn id="63" presetID="10" presetClass="entr" presetSubtype="0" fill="hold" grpId="0" nodeType="withEffect">
                                  <p:stCondLst>
                                    <p:cond delay="800"/>
                                  </p:stCondLst>
                                  <p:childTnLst>
                                    <p:set>
                                      <p:cBhvr>
                                        <p:cTn id="64" dur="1" fill="hold">
                                          <p:stCondLst>
                                            <p:cond delay="0"/>
                                          </p:stCondLst>
                                        </p:cTn>
                                        <p:tgtEl>
                                          <p:spTgt spid="18">
                                            <p:txEl>
                                              <p:pRg st="0" end="0"/>
                                            </p:txEl>
                                          </p:spTgt>
                                        </p:tgtEl>
                                        <p:attrNameLst>
                                          <p:attrName>style.visibility</p:attrName>
                                        </p:attrNameLst>
                                      </p:cBhvr>
                                      <p:to>
                                        <p:strVal val="visible"/>
                                      </p:to>
                                    </p:set>
                                    <p:animEffect transition="in" filter="fade">
                                      <p:cBhvr>
                                        <p:cTn id="65" dur="500"/>
                                        <p:tgtEl>
                                          <p:spTgt spid="18">
                                            <p:txEl>
                                              <p:pRg st="0" end="0"/>
                                            </p:txEl>
                                          </p:spTgt>
                                        </p:tgtEl>
                                      </p:cBhvr>
                                    </p:animEffect>
                                  </p:childTnLst>
                                </p:cTn>
                              </p:par>
                              <p:par>
                                <p:cTn id="66" presetID="42" presetClass="entr" presetSubtype="0" fill="hold" grpId="0" nodeType="withEffect">
                                  <p:stCondLst>
                                    <p:cond delay="200"/>
                                  </p:stCondLst>
                                  <p:childTnLst>
                                    <p:set>
                                      <p:cBhvr>
                                        <p:cTn id="67" dur="1" fill="hold">
                                          <p:stCondLst>
                                            <p:cond delay="0"/>
                                          </p:stCondLst>
                                        </p:cTn>
                                        <p:tgtEl>
                                          <p:spTgt spid="19">
                                            <p:txEl>
                                              <p:pRg st="0" end="0"/>
                                            </p:txEl>
                                          </p:spTgt>
                                        </p:tgtEl>
                                        <p:attrNameLst>
                                          <p:attrName>style.visibility</p:attrName>
                                        </p:attrNameLst>
                                      </p:cBhvr>
                                      <p:to>
                                        <p:strVal val="visible"/>
                                      </p:to>
                                    </p:set>
                                    <p:animEffect transition="in" filter="fade">
                                      <p:cBhvr>
                                        <p:cTn id="68" dur="400"/>
                                        <p:tgtEl>
                                          <p:spTgt spid="19">
                                            <p:txEl>
                                              <p:pRg st="0" end="0"/>
                                            </p:txEl>
                                          </p:spTgt>
                                        </p:tgtEl>
                                      </p:cBhvr>
                                    </p:animEffect>
                                    <p:anim calcmode="lin" valueType="num">
                                      <p:cBhvr>
                                        <p:cTn id="69" dur="4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70" dur="400" fill="hold"/>
                                        <p:tgtEl>
                                          <p:spTgt spid="19">
                                            <p:txEl>
                                              <p:pRg st="0" end="0"/>
                                            </p:txEl>
                                          </p:spTgt>
                                        </p:tgtEl>
                                        <p:attrNameLst>
                                          <p:attrName>ppt_y</p:attrName>
                                        </p:attrNameLst>
                                      </p:cBhvr>
                                      <p:tavLst>
                                        <p:tav tm="0">
                                          <p:val>
                                            <p:strVal val="#ppt_y+.1"/>
                                          </p:val>
                                        </p:tav>
                                        <p:tav tm="100000">
                                          <p:val>
                                            <p:strVal val="#ppt_y"/>
                                          </p:val>
                                        </p:tav>
                                      </p:tavLst>
                                    </p:anim>
                                  </p:childTnLst>
                                </p:cTn>
                              </p:par>
                              <p:par>
                                <p:cTn id="71" presetID="10" presetClass="entr" presetSubtype="0" fill="hold" grpId="0" nodeType="withEffect">
                                  <p:stCondLst>
                                    <p:cond delay="800"/>
                                  </p:stCondLst>
                                  <p:childTnLst>
                                    <p:set>
                                      <p:cBhvr>
                                        <p:cTn id="72" dur="1" fill="hold">
                                          <p:stCondLst>
                                            <p:cond delay="0"/>
                                          </p:stCondLst>
                                        </p:cTn>
                                        <p:tgtEl>
                                          <p:spTgt spid="20">
                                            <p:txEl>
                                              <p:pRg st="0" end="0"/>
                                            </p:txEl>
                                          </p:spTgt>
                                        </p:tgtEl>
                                        <p:attrNameLst>
                                          <p:attrName>style.visibility</p:attrName>
                                        </p:attrNameLst>
                                      </p:cBhvr>
                                      <p:to>
                                        <p:strVal val="visible"/>
                                      </p:to>
                                    </p:set>
                                    <p:animEffect transition="in" filter="fade">
                                      <p:cBhvr>
                                        <p:cTn id="73"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42"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400"/>
                        <p:tgtEl>
                          <p:spTgt spid="13"/>
                        </p:tgtEl>
                      </p:cBhvr>
                    </p:animEffect>
                    <p:anim calcmode="lin" valueType="num">
                      <p:cBhvr>
                        <p:cTn dur="400" fill="hold"/>
                        <p:tgtEl>
                          <p:spTgt spid="13"/>
                        </p:tgtEl>
                        <p:attrNameLst>
                          <p:attrName>ppt_x</p:attrName>
                        </p:attrNameLst>
                      </p:cBhvr>
                      <p:tavLst>
                        <p:tav tm="0">
                          <p:val>
                            <p:strVal val="#ppt_x"/>
                          </p:val>
                        </p:tav>
                        <p:tav tm="100000">
                          <p:val>
                            <p:strVal val="#ppt_x"/>
                          </p:val>
                        </p:tav>
                      </p:tavLst>
                    </p:anim>
                    <p:anim calcmode="lin" valueType="num">
                      <p:cBhvr>
                        <p:cTn dur="4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anim calcmode="lin" valueType="num">
                      <p:cBhvr>
                        <p:cTn dur="500" fill="hold"/>
                        <p:tgtEl>
                          <p:spTgt spid="14"/>
                        </p:tgtEl>
                        <p:attrNameLst>
                          <p:attrName>ppt_x</p:attrName>
                        </p:attrNameLst>
                      </p:cBhvr>
                      <p:tavLst>
                        <p:tav tm="0">
                          <p:val>
                            <p:strVal val="#ppt_x"/>
                          </p:val>
                        </p:tav>
                        <p:tav tm="100000">
                          <p:val>
                            <p:strVal val="#ppt_x"/>
                          </p:val>
                        </p:tav>
                      </p:tavLst>
                    </p:anim>
                    <p:anim calcmode="lin" valueType="num">
                      <p:cBhvr>
                        <p:cTn dur="5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42" presetClass="entr" presetSubtype="0"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Effect transition="in" filter="fade">
                      <p:cBhvr>
                        <p:cTn dur="400"/>
                        <p:tgtEl>
                          <p:spTgt spid="16"/>
                        </p:tgtEl>
                      </p:cBhvr>
                    </p:animEffect>
                    <p:anim calcmode="lin" valueType="num">
                      <p:cBhvr>
                        <p:cTn dur="400" fill="hold"/>
                        <p:tgtEl>
                          <p:spTgt spid="16"/>
                        </p:tgtEl>
                        <p:attrNameLst>
                          <p:attrName>ppt_x</p:attrName>
                        </p:attrNameLst>
                      </p:cBhvr>
                      <p:tavLst>
                        <p:tav tm="0">
                          <p:val>
                            <p:strVal val="#ppt_x"/>
                          </p:val>
                        </p:tav>
                        <p:tav tm="100000">
                          <p:val>
                            <p:strVal val="#ppt_x"/>
                          </p:val>
                        </p:tav>
                      </p:tavLst>
                    </p:anim>
                    <p:anim calcmode="lin" valueType="num">
                      <p:cBhvr>
                        <p:cTn dur="400" fill="hold"/>
                        <p:tgtEl>
                          <p:spTgt spid="16"/>
                        </p:tgtEl>
                        <p:attrNameLst>
                          <p:attrName>ppt_y</p:attrName>
                        </p:attrNameLst>
                      </p:cBhvr>
                      <p:tavLst>
                        <p:tav tm="0">
                          <p:val>
                            <p:strVal val="#ppt_y+.1"/>
                          </p:val>
                        </p:tav>
                        <p:tav tm="100000">
                          <p:val>
                            <p:strVal val="#ppt_y"/>
                          </p:val>
                        </p:tav>
                      </p:tavLst>
                    </p:anim>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400"/>
                        <p:tgtEl>
                          <p:spTgt spid="19"/>
                        </p:tgtEl>
                      </p:cBhvr>
                    </p:animEffect>
                    <p:anim calcmode="lin" valueType="num">
                      <p:cBhvr>
                        <p:cTn dur="400" fill="hold"/>
                        <p:tgtEl>
                          <p:spTgt spid="19"/>
                        </p:tgtEl>
                        <p:attrNameLst>
                          <p:attrName>ppt_x</p:attrName>
                        </p:attrNameLst>
                      </p:cBhvr>
                      <p:tavLst>
                        <p:tav tm="0">
                          <p:val>
                            <p:strVal val="#ppt_x"/>
                          </p:val>
                        </p:tav>
                        <p:tav tm="100000">
                          <p:val>
                            <p:strVal val="#ppt_x"/>
                          </p:val>
                        </p:tav>
                      </p:tavLst>
                    </p:anim>
                    <p:anim calcmode="lin" valueType="num">
                      <p:cBhvr>
                        <p:cTn dur="400" fill="hold"/>
                        <p:tgtEl>
                          <p:spTgt spid="19"/>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10" presetClass="entr" presetSubtype="0" fill="hold" nodeType="withEffect" nodePh="1">
                  <p:stCondLst>
                    <p:cond delay="8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meline seven icons">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Timeline</a:t>
            </a:r>
            <a:r>
              <a:rPr lang="es-ES_tradnl" dirty="0" smtClean="0"/>
              <a:t> </a:t>
            </a:r>
            <a:r>
              <a:rPr lang="es-ES_tradnl" dirty="0" err="1" smtClean="0"/>
              <a:t>seven</a:t>
            </a:r>
            <a:r>
              <a:rPr lang="es-ES_tradnl" dirty="0" smtClean="0"/>
              <a:t> </a:t>
            </a:r>
            <a:r>
              <a:rPr lang="es-ES_tradnl" dirty="0" err="1" smtClean="0"/>
              <a:t>icons</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4" name="Text Placeholder 7"/>
          <p:cNvSpPr>
            <a:spLocks noGrp="1"/>
          </p:cNvSpPr>
          <p:nvPr>
            <p:ph type="body" sz="quarter" idx="13" hasCustomPrompt="1"/>
          </p:nvPr>
        </p:nvSpPr>
        <p:spPr>
          <a:xfrm>
            <a:off x="1392387" y="11147581"/>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7" name="Text Placeholder 7"/>
          <p:cNvSpPr>
            <a:spLocks noGrp="1"/>
          </p:cNvSpPr>
          <p:nvPr>
            <p:ph type="body" sz="quarter" idx="23" hasCustomPrompt="1"/>
          </p:nvPr>
        </p:nvSpPr>
        <p:spPr>
          <a:xfrm>
            <a:off x="2201459" y="10098360"/>
            <a:ext cx="1348016" cy="1223418"/>
          </a:xfrm>
          <a:prstGeom prst="rect">
            <a:avLst/>
          </a:prstGeom>
        </p:spPr>
        <p:txBody>
          <a:bodyPr vert="horz" lIns="0" tIns="103866" rIns="0" bIns="103866" anchor="ctr"/>
          <a:lstStyle>
            <a:lvl1pPr marL="0" indent="0" algn="ctr">
              <a:lnSpc>
                <a:spcPct val="100000"/>
              </a:lnSpc>
              <a:spcBef>
                <a:spcPts val="0"/>
              </a:spcBef>
              <a:buNone/>
              <a:defRPr sz="4500" b="1">
                <a:solidFill>
                  <a:schemeClr val="accent1"/>
                </a:solidFill>
                <a:latin typeface="FontAwesome"/>
                <a:cs typeface="FontAwesome"/>
              </a:defRPr>
            </a:lvl1pPr>
          </a:lstStyle>
          <a:p>
            <a:pPr lvl="0"/>
            <a:r>
              <a:rPr lang="es-ES_tradnl" dirty="0" err="1" smtClean="0"/>
              <a:t>icon</a:t>
            </a:r>
            <a:endParaRPr lang="es-ES_tradnl" dirty="0" smtClean="0"/>
          </a:p>
        </p:txBody>
      </p:sp>
      <p:sp>
        <p:nvSpPr>
          <p:cNvPr id="20" name="Text Placeholder 2"/>
          <p:cNvSpPr>
            <a:spLocks noGrp="1"/>
          </p:cNvSpPr>
          <p:nvPr>
            <p:ph type="body" sz="quarter" idx="16" hasCustomPrompt="1"/>
          </p:nvPr>
        </p:nvSpPr>
        <p:spPr>
          <a:xfrm>
            <a:off x="1531574" y="2753544"/>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p>
        </p:txBody>
      </p:sp>
      <p:sp>
        <p:nvSpPr>
          <p:cNvPr id="29" name="Text Placeholder 7"/>
          <p:cNvSpPr>
            <a:spLocks noGrp="1"/>
          </p:cNvSpPr>
          <p:nvPr>
            <p:ph type="body" sz="quarter" idx="24" hasCustomPrompt="1"/>
          </p:nvPr>
        </p:nvSpPr>
        <p:spPr>
          <a:xfrm>
            <a:off x="4505715" y="11147581"/>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0" name="Text Placeholder 7"/>
          <p:cNvSpPr>
            <a:spLocks noGrp="1"/>
          </p:cNvSpPr>
          <p:nvPr>
            <p:ph type="body" sz="quarter" idx="25" hasCustomPrompt="1"/>
          </p:nvPr>
        </p:nvSpPr>
        <p:spPr>
          <a:xfrm>
            <a:off x="5314787" y="10098360"/>
            <a:ext cx="1348016" cy="1223418"/>
          </a:xfrm>
          <a:prstGeom prst="rect">
            <a:avLst/>
          </a:prstGeom>
        </p:spPr>
        <p:txBody>
          <a:bodyPr vert="horz" lIns="0" tIns="103866" rIns="0" bIns="103866" anchor="ctr"/>
          <a:lstStyle>
            <a:lvl1pPr marL="0" indent="0" algn="ctr">
              <a:lnSpc>
                <a:spcPct val="100000"/>
              </a:lnSpc>
              <a:spcBef>
                <a:spcPts val="0"/>
              </a:spcBef>
              <a:buNone/>
              <a:defRPr sz="4500" b="1">
                <a:solidFill>
                  <a:schemeClr val="accent2"/>
                </a:solidFill>
                <a:latin typeface="FontAwesome"/>
                <a:cs typeface="FontAwesome"/>
              </a:defRPr>
            </a:lvl1pPr>
          </a:lstStyle>
          <a:p>
            <a:pPr lvl="0"/>
            <a:r>
              <a:rPr lang="es-ES_tradnl" dirty="0" err="1" smtClean="0"/>
              <a:t>icon</a:t>
            </a:r>
            <a:endParaRPr lang="es-ES_tradnl" dirty="0" smtClean="0"/>
          </a:p>
        </p:txBody>
      </p:sp>
      <p:sp>
        <p:nvSpPr>
          <p:cNvPr id="31" name="Text Placeholder 7"/>
          <p:cNvSpPr>
            <a:spLocks noGrp="1"/>
          </p:cNvSpPr>
          <p:nvPr>
            <p:ph type="body" sz="quarter" idx="26" hasCustomPrompt="1"/>
          </p:nvPr>
        </p:nvSpPr>
        <p:spPr>
          <a:xfrm>
            <a:off x="7674067" y="11147581"/>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2" name="Text Placeholder 7"/>
          <p:cNvSpPr>
            <a:spLocks noGrp="1"/>
          </p:cNvSpPr>
          <p:nvPr>
            <p:ph type="body" sz="quarter" idx="27" hasCustomPrompt="1"/>
          </p:nvPr>
        </p:nvSpPr>
        <p:spPr>
          <a:xfrm>
            <a:off x="8483139" y="10098360"/>
            <a:ext cx="1348016" cy="1223418"/>
          </a:xfrm>
          <a:prstGeom prst="rect">
            <a:avLst/>
          </a:prstGeom>
        </p:spPr>
        <p:txBody>
          <a:bodyPr vert="horz" lIns="0" tIns="103866" rIns="0" bIns="103866" anchor="ctr"/>
          <a:lstStyle>
            <a:lvl1pPr marL="0" indent="0" algn="ctr">
              <a:lnSpc>
                <a:spcPct val="100000"/>
              </a:lnSpc>
              <a:spcBef>
                <a:spcPts val="0"/>
              </a:spcBef>
              <a:buNone/>
              <a:defRPr sz="4500" b="1">
                <a:solidFill>
                  <a:schemeClr val="accent3"/>
                </a:solidFill>
                <a:latin typeface="FontAwesome"/>
                <a:cs typeface="FontAwesome"/>
              </a:defRPr>
            </a:lvl1pPr>
          </a:lstStyle>
          <a:p>
            <a:pPr lvl="0"/>
            <a:r>
              <a:rPr lang="es-ES_tradnl" dirty="0" err="1" smtClean="0"/>
              <a:t>icon</a:t>
            </a:r>
            <a:endParaRPr lang="es-ES_tradnl" dirty="0" smtClean="0"/>
          </a:p>
        </p:txBody>
      </p:sp>
      <p:sp>
        <p:nvSpPr>
          <p:cNvPr id="33" name="Text Placeholder 7"/>
          <p:cNvSpPr>
            <a:spLocks noGrp="1"/>
          </p:cNvSpPr>
          <p:nvPr>
            <p:ph type="body" sz="quarter" idx="28" hasCustomPrompt="1"/>
          </p:nvPr>
        </p:nvSpPr>
        <p:spPr>
          <a:xfrm>
            <a:off x="10842419" y="11147581"/>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6" name="Text Placeholder 7"/>
          <p:cNvSpPr>
            <a:spLocks noGrp="1"/>
          </p:cNvSpPr>
          <p:nvPr>
            <p:ph type="body" sz="quarter" idx="29" hasCustomPrompt="1"/>
          </p:nvPr>
        </p:nvSpPr>
        <p:spPr>
          <a:xfrm>
            <a:off x="11651491" y="10098360"/>
            <a:ext cx="1348016" cy="1223418"/>
          </a:xfrm>
          <a:prstGeom prst="rect">
            <a:avLst/>
          </a:prstGeom>
        </p:spPr>
        <p:txBody>
          <a:bodyPr vert="horz" lIns="0" tIns="103866" rIns="0" bIns="103866" anchor="ctr"/>
          <a:lstStyle>
            <a:lvl1pPr marL="0" indent="0" algn="ctr">
              <a:lnSpc>
                <a:spcPct val="100000"/>
              </a:lnSpc>
              <a:spcBef>
                <a:spcPts val="0"/>
              </a:spcBef>
              <a:buNone/>
              <a:defRPr sz="4500" b="1">
                <a:solidFill>
                  <a:schemeClr val="accent4"/>
                </a:solidFill>
                <a:latin typeface="FontAwesome"/>
                <a:cs typeface="FontAwesome"/>
              </a:defRPr>
            </a:lvl1pPr>
          </a:lstStyle>
          <a:p>
            <a:pPr lvl="0"/>
            <a:r>
              <a:rPr lang="es-ES_tradnl" dirty="0" err="1" smtClean="0"/>
              <a:t>icon</a:t>
            </a:r>
            <a:endParaRPr lang="es-ES_tradnl" dirty="0" smtClean="0"/>
          </a:p>
        </p:txBody>
      </p:sp>
      <p:sp>
        <p:nvSpPr>
          <p:cNvPr id="38" name="Text Placeholder 7"/>
          <p:cNvSpPr>
            <a:spLocks noGrp="1"/>
          </p:cNvSpPr>
          <p:nvPr>
            <p:ph type="body" sz="quarter" idx="30" hasCustomPrompt="1"/>
          </p:nvPr>
        </p:nvSpPr>
        <p:spPr>
          <a:xfrm>
            <a:off x="14010771" y="11147581"/>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9" name="Text Placeholder 7"/>
          <p:cNvSpPr>
            <a:spLocks noGrp="1"/>
          </p:cNvSpPr>
          <p:nvPr>
            <p:ph type="body" sz="quarter" idx="31" hasCustomPrompt="1"/>
          </p:nvPr>
        </p:nvSpPr>
        <p:spPr>
          <a:xfrm>
            <a:off x="14819843" y="10098360"/>
            <a:ext cx="1348016" cy="1223418"/>
          </a:xfrm>
          <a:prstGeom prst="rect">
            <a:avLst/>
          </a:prstGeom>
        </p:spPr>
        <p:txBody>
          <a:bodyPr vert="horz" lIns="0" tIns="103866" rIns="0" bIns="103866" anchor="ctr"/>
          <a:lstStyle>
            <a:lvl1pPr marL="0" indent="0" algn="ctr">
              <a:lnSpc>
                <a:spcPct val="100000"/>
              </a:lnSpc>
              <a:spcBef>
                <a:spcPts val="0"/>
              </a:spcBef>
              <a:buNone/>
              <a:defRPr sz="4500" b="1">
                <a:solidFill>
                  <a:schemeClr val="accent5"/>
                </a:solidFill>
                <a:latin typeface="FontAwesome"/>
                <a:cs typeface="FontAwesome"/>
              </a:defRPr>
            </a:lvl1pPr>
          </a:lstStyle>
          <a:p>
            <a:pPr lvl="0"/>
            <a:r>
              <a:rPr lang="es-ES_tradnl" dirty="0" err="1" smtClean="0"/>
              <a:t>icon</a:t>
            </a:r>
            <a:endParaRPr lang="es-ES_tradnl" dirty="0" smtClean="0"/>
          </a:p>
        </p:txBody>
      </p:sp>
      <p:sp>
        <p:nvSpPr>
          <p:cNvPr id="40" name="Text Placeholder 7"/>
          <p:cNvSpPr>
            <a:spLocks noGrp="1"/>
          </p:cNvSpPr>
          <p:nvPr>
            <p:ph type="body" sz="quarter" idx="32" hasCustomPrompt="1"/>
          </p:nvPr>
        </p:nvSpPr>
        <p:spPr>
          <a:xfrm>
            <a:off x="17179123" y="11147581"/>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1" name="Text Placeholder 7"/>
          <p:cNvSpPr>
            <a:spLocks noGrp="1"/>
          </p:cNvSpPr>
          <p:nvPr>
            <p:ph type="body" sz="quarter" idx="33" hasCustomPrompt="1"/>
          </p:nvPr>
        </p:nvSpPr>
        <p:spPr>
          <a:xfrm>
            <a:off x="17988195" y="10098360"/>
            <a:ext cx="1348016" cy="1223418"/>
          </a:xfrm>
          <a:prstGeom prst="rect">
            <a:avLst/>
          </a:prstGeom>
        </p:spPr>
        <p:txBody>
          <a:bodyPr vert="horz" lIns="0" tIns="103866" rIns="0" bIns="103866" anchor="ctr"/>
          <a:lstStyle>
            <a:lvl1pPr marL="0" indent="0" algn="ctr">
              <a:lnSpc>
                <a:spcPct val="100000"/>
              </a:lnSpc>
              <a:spcBef>
                <a:spcPts val="0"/>
              </a:spcBef>
              <a:buNone/>
              <a:defRPr sz="4500" b="1">
                <a:solidFill>
                  <a:schemeClr val="accent6"/>
                </a:solidFill>
                <a:latin typeface="FontAwesome"/>
                <a:cs typeface="FontAwesome"/>
              </a:defRPr>
            </a:lvl1pPr>
          </a:lstStyle>
          <a:p>
            <a:pPr lvl="0"/>
            <a:r>
              <a:rPr lang="es-ES_tradnl" dirty="0" err="1" smtClean="0"/>
              <a:t>icon</a:t>
            </a:r>
            <a:endParaRPr lang="es-ES_tradnl" dirty="0" smtClean="0"/>
          </a:p>
        </p:txBody>
      </p:sp>
      <p:sp>
        <p:nvSpPr>
          <p:cNvPr id="42" name="Text Placeholder 7"/>
          <p:cNvSpPr>
            <a:spLocks noGrp="1"/>
          </p:cNvSpPr>
          <p:nvPr>
            <p:ph type="body" sz="quarter" idx="34" hasCustomPrompt="1"/>
          </p:nvPr>
        </p:nvSpPr>
        <p:spPr>
          <a:xfrm>
            <a:off x="20275467" y="11147581"/>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3" name="Text Placeholder 7"/>
          <p:cNvSpPr>
            <a:spLocks noGrp="1"/>
          </p:cNvSpPr>
          <p:nvPr>
            <p:ph type="body" sz="quarter" idx="35" hasCustomPrompt="1"/>
          </p:nvPr>
        </p:nvSpPr>
        <p:spPr>
          <a:xfrm>
            <a:off x="21084539" y="10098360"/>
            <a:ext cx="1348016" cy="1223418"/>
          </a:xfrm>
          <a:prstGeom prst="rect">
            <a:avLst/>
          </a:prstGeom>
        </p:spPr>
        <p:txBody>
          <a:bodyPr vert="horz" lIns="0" tIns="103866" rIns="0" bIns="103866" anchor="ctr"/>
          <a:lstStyle>
            <a:lvl1pPr marL="0" indent="0" algn="ctr">
              <a:lnSpc>
                <a:spcPct val="100000"/>
              </a:lnSpc>
              <a:spcBef>
                <a:spcPts val="0"/>
              </a:spcBef>
              <a:buNone/>
              <a:defRPr sz="4500" b="1">
                <a:solidFill>
                  <a:schemeClr val="accent3">
                    <a:lumMod val="75000"/>
                  </a:schemeClr>
                </a:solidFill>
                <a:latin typeface="FontAwesome"/>
                <a:cs typeface="FontAwesome"/>
              </a:defRPr>
            </a:lvl1pPr>
          </a:lstStyle>
          <a:p>
            <a:pPr lvl="0"/>
            <a:r>
              <a:rPr lang="es-ES_tradnl" dirty="0" err="1" smtClean="0"/>
              <a:t>icon</a:t>
            </a:r>
            <a:endParaRPr lang="es-ES_tradnl" dirty="0" smtClean="0"/>
          </a:p>
        </p:txBody>
      </p:sp>
      <p:sp>
        <p:nvSpPr>
          <p:cNvPr id="44" name="Text Placeholder 7"/>
          <p:cNvSpPr>
            <a:spLocks noGrp="1"/>
          </p:cNvSpPr>
          <p:nvPr>
            <p:ph type="body" sz="quarter" idx="36" hasCustomPrompt="1"/>
          </p:nvPr>
        </p:nvSpPr>
        <p:spPr>
          <a:xfrm>
            <a:off x="1392387" y="5561856"/>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accent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5" name="Text Placeholder 7"/>
          <p:cNvSpPr>
            <a:spLocks noGrp="1"/>
          </p:cNvSpPr>
          <p:nvPr>
            <p:ph type="body" sz="quarter" idx="37" hasCustomPrompt="1"/>
          </p:nvPr>
        </p:nvSpPr>
        <p:spPr>
          <a:xfrm>
            <a:off x="4516560" y="6462334"/>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accent2"/>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6" name="Text Placeholder 7"/>
          <p:cNvSpPr>
            <a:spLocks noGrp="1"/>
          </p:cNvSpPr>
          <p:nvPr>
            <p:ph type="body" sz="quarter" idx="38" hasCustomPrompt="1"/>
          </p:nvPr>
        </p:nvSpPr>
        <p:spPr>
          <a:xfrm>
            <a:off x="7674067" y="5561856"/>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7" name="Text Placeholder 7"/>
          <p:cNvSpPr>
            <a:spLocks noGrp="1"/>
          </p:cNvSpPr>
          <p:nvPr>
            <p:ph type="body" sz="quarter" idx="39" hasCustomPrompt="1"/>
          </p:nvPr>
        </p:nvSpPr>
        <p:spPr>
          <a:xfrm>
            <a:off x="10842419" y="6462334"/>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accent4"/>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8" name="Text Placeholder 7"/>
          <p:cNvSpPr>
            <a:spLocks noGrp="1"/>
          </p:cNvSpPr>
          <p:nvPr>
            <p:ph type="body" sz="quarter" idx="40" hasCustomPrompt="1"/>
          </p:nvPr>
        </p:nvSpPr>
        <p:spPr>
          <a:xfrm>
            <a:off x="14010771" y="5561856"/>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accent5"/>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9" name="Text Placeholder 7"/>
          <p:cNvSpPr>
            <a:spLocks noGrp="1"/>
          </p:cNvSpPr>
          <p:nvPr>
            <p:ph type="body" sz="quarter" idx="41" hasCustomPrompt="1"/>
          </p:nvPr>
        </p:nvSpPr>
        <p:spPr>
          <a:xfrm>
            <a:off x="17179123" y="6462334"/>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accent6"/>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0" name="Text Placeholder 7"/>
          <p:cNvSpPr>
            <a:spLocks noGrp="1"/>
          </p:cNvSpPr>
          <p:nvPr>
            <p:ph type="body" sz="quarter" idx="42" hasCustomPrompt="1"/>
          </p:nvPr>
        </p:nvSpPr>
        <p:spPr>
          <a:xfrm>
            <a:off x="20275467" y="5561856"/>
            <a:ext cx="3000252"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accent3">
                    <a:lumMod val="7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cxnSp>
        <p:nvCxnSpPr>
          <p:cNvPr id="51" name="Straight Connector 50"/>
          <p:cNvCxnSpPr/>
          <p:nvPr userDrawn="1"/>
        </p:nvCxnSpPr>
        <p:spPr>
          <a:xfrm>
            <a:off x="2929911" y="6893866"/>
            <a:ext cx="0" cy="3060478"/>
          </a:xfrm>
          <a:prstGeom prst="line">
            <a:avLst/>
          </a:prstGeom>
          <a:ln w="38100" cmpd="sng">
            <a:prstDash val="dash"/>
          </a:ln>
          <a:effectLst/>
        </p:spPr>
        <p:style>
          <a:lnRef idx="2">
            <a:schemeClr val="accent1"/>
          </a:lnRef>
          <a:fillRef idx="0">
            <a:schemeClr val="accent1"/>
          </a:fillRef>
          <a:effectRef idx="1">
            <a:schemeClr val="accent1"/>
          </a:effectRef>
          <a:fontRef idx="minor">
            <a:schemeClr val="tx1"/>
          </a:fontRef>
        </p:style>
      </p:cxnSp>
      <p:sp>
        <p:nvSpPr>
          <p:cNvPr id="52" name="Rounded Rectangle 51"/>
          <p:cNvSpPr>
            <a:spLocks noChangeAspect="1"/>
          </p:cNvSpPr>
          <p:nvPr userDrawn="1"/>
        </p:nvSpPr>
        <p:spPr>
          <a:xfrm>
            <a:off x="2616523" y="6317878"/>
            <a:ext cx="576064" cy="575988"/>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cxnSp>
        <p:nvCxnSpPr>
          <p:cNvPr id="53" name="Straight Connector 52"/>
          <p:cNvCxnSpPr/>
          <p:nvPr userDrawn="1"/>
        </p:nvCxnSpPr>
        <p:spPr>
          <a:xfrm>
            <a:off x="6026255" y="7794344"/>
            <a:ext cx="0" cy="2160000"/>
          </a:xfrm>
          <a:prstGeom prst="line">
            <a:avLst/>
          </a:prstGeom>
          <a:ln w="38100" cmpd="sng">
            <a:solidFill>
              <a:schemeClr val="accent2"/>
            </a:solidFill>
            <a:prstDash val="dash"/>
          </a:ln>
          <a:effectLst/>
        </p:spPr>
        <p:style>
          <a:lnRef idx="2">
            <a:schemeClr val="accent1"/>
          </a:lnRef>
          <a:fillRef idx="0">
            <a:schemeClr val="accent1"/>
          </a:fillRef>
          <a:effectRef idx="1">
            <a:schemeClr val="accent1"/>
          </a:effectRef>
          <a:fontRef idx="minor">
            <a:schemeClr val="tx1"/>
          </a:fontRef>
        </p:style>
      </p:cxnSp>
      <p:sp>
        <p:nvSpPr>
          <p:cNvPr id="54" name="Rounded Rectangle 53"/>
          <p:cNvSpPr>
            <a:spLocks noChangeAspect="1"/>
          </p:cNvSpPr>
          <p:nvPr userDrawn="1"/>
        </p:nvSpPr>
        <p:spPr>
          <a:xfrm>
            <a:off x="5793260" y="7661578"/>
            <a:ext cx="576064" cy="575988"/>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cxnSp>
        <p:nvCxnSpPr>
          <p:cNvPr id="55" name="Straight Connector 54"/>
          <p:cNvCxnSpPr/>
          <p:nvPr userDrawn="1"/>
        </p:nvCxnSpPr>
        <p:spPr>
          <a:xfrm>
            <a:off x="9194607" y="6893866"/>
            <a:ext cx="0" cy="3060478"/>
          </a:xfrm>
          <a:prstGeom prst="line">
            <a:avLst/>
          </a:prstGeom>
          <a:ln w="38100" cmpd="sng">
            <a:solidFill>
              <a:schemeClr val="accent3"/>
            </a:solidFill>
            <a:prstDash val="dash"/>
          </a:ln>
          <a:effectLst/>
        </p:spPr>
        <p:style>
          <a:lnRef idx="2">
            <a:schemeClr val="accent1"/>
          </a:lnRef>
          <a:fillRef idx="0">
            <a:schemeClr val="accent1"/>
          </a:fillRef>
          <a:effectRef idx="1">
            <a:schemeClr val="accent1"/>
          </a:effectRef>
          <a:fontRef idx="minor">
            <a:schemeClr val="tx1"/>
          </a:fontRef>
        </p:style>
      </p:cxnSp>
      <p:sp>
        <p:nvSpPr>
          <p:cNvPr id="56" name="Rounded Rectangle 55"/>
          <p:cNvSpPr>
            <a:spLocks noChangeAspect="1"/>
          </p:cNvSpPr>
          <p:nvPr userDrawn="1"/>
        </p:nvSpPr>
        <p:spPr>
          <a:xfrm>
            <a:off x="8881219" y="6317878"/>
            <a:ext cx="576064" cy="575988"/>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cxnSp>
        <p:nvCxnSpPr>
          <p:cNvPr id="57" name="Straight Connector 56"/>
          <p:cNvCxnSpPr/>
          <p:nvPr userDrawn="1"/>
        </p:nvCxnSpPr>
        <p:spPr>
          <a:xfrm>
            <a:off x="12362959" y="7794344"/>
            <a:ext cx="0" cy="2160000"/>
          </a:xfrm>
          <a:prstGeom prst="line">
            <a:avLst/>
          </a:prstGeom>
          <a:ln w="38100" cmpd="sng">
            <a:solidFill>
              <a:schemeClr val="accent4"/>
            </a:solidFill>
            <a:prstDash val="dash"/>
          </a:ln>
          <a:effectLst/>
        </p:spPr>
        <p:style>
          <a:lnRef idx="2">
            <a:schemeClr val="accent1"/>
          </a:lnRef>
          <a:fillRef idx="0">
            <a:schemeClr val="accent1"/>
          </a:fillRef>
          <a:effectRef idx="1">
            <a:schemeClr val="accent1"/>
          </a:effectRef>
          <a:fontRef idx="minor">
            <a:schemeClr val="tx1"/>
          </a:fontRef>
        </p:style>
      </p:cxnSp>
      <p:sp>
        <p:nvSpPr>
          <p:cNvPr id="58" name="Rounded Rectangle 57"/>
          <p:cNvSpPr>
            <a:spLocks noChangeAspect="1"/>
          </p:cNvSpPr>
          <p:nvPr userDrawn="1"/>
        </p:nvSpPr>
        <p:spPr>
          <a:xfrm>
            <a:off x="12049571" y="7218356"/>
            <a:ext cx="576064" cy="575988"/>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cxnSp>
        <p:nvCxnSpPr>
          <p:cNvPr id="59" name="Straight Connector 58"/>
          <p:cNvCxnSpPr/>
          <p:nvPr userDrawn="1"/>
        </p:nvCxnSpPr>
        <p:spPr>
          <a:xfrm>
            <a:off x="15531311" y="6893866"/>
            <a:ext cx="0" cy="3060478"/>
          </a:xfrm>
          <a:prstGeom prst="line">
            <a:avLst/>
          </a:prstGeom>
          <a:ln w="38100" cmpd="sng">
            <a:solidFill>
              <a:schemeClr val="accent5"/>
            </a:solidFill>
            <a:prstDash val="dash"/>
          </a:ln>
          <a:effectLst/>
        </p:spPr>
        <p:style>
          <a:lnRef idx="2">
            <a:schemeClr val="accent1"/>
          </a:lnRef>
          <a:fillRef idx="0">
            <a:schemeClr val="accent1"/>
          </a:fillRef>
          <a:effectRef idx="1">
            <a:schemeClr val="accent1"/>
          </a:effectRef>
          <a:fontRef idx="minor">
            <a:schemeClr val="tx1"/>
          </a:fontRef>
        </p:style>
      </p:cxnSp>
      <p:sp>
        <p:nvSpPr>
          <p:cNvPr id="60" name="Rounded Rectangle 59"/>
          <p:cNvSpPr>
            <a:spLocks noChangeAspect="1"/>
          </p:cNvSpPr>
          <p:nvPr userDrawn="1"/>
        </p:nvSpPr>
        <p:spPr>
          <a:xfrm>
            <a:off x="15217923" y="6317878"/>
            <a:ext cx="576064" cy="575988"/>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cxnSp>
        <p:nvCxnSpPr>
          <p:cNvPr id="61" name="Straight Connector 60"/>
          <p:cNvCxnSpPr/>
          <p:nvPr userDrawn="1"/>
        </p:nvCxnSpPr>
        <p:spPr>
          <a:xfrm>
            <a:off x="18699663" y="7794344"/>
            <a:ext cx="0" cy="2160000"/>
          </a:xfrm>
          <a:prstGeom prst="line">
            <a:avLst/>
          </a:prstGeom>
          <a:ln w="38100" cmpd="sng">
            <a:solidFill>
              <a:schemeClr val="accent6"/>
            </a:solidFill>
            <a:prstDash val="dash"/>
          </a:ln>
          <a:effectLst/>
        </p:spPr>
        <p:style>
          <a:lnRef idx="2">
            <a:schemeClr val="accent1"/>
          </a:lnRef>
          <a:fillRef idx="0">
            <a:schemeClr val="accent1"/>
          </a:fillRef>
          <a:effectRef idx="1">
            <a:schemeClr val="accent1"/>
          </a:effectRef>
          <a:fontRef idx="minor">
            <a:schemeClr val="tx1"/>
          </a:fontRef>
        </p:style>
      </p:cxnSp>
      <p:sp>
        <p:nvSpPr>
          <p:cNvPr id="62" name="Rounded Rectangle 61"/>
          <p:cNvSpPr>
            <a:spLocks noChangeAspect="1"/>
          </p:cNvSpPr>
          <p:nvPr userDrawn="1"/>
        </p:nvSpPr>
        <p:spPr>
          <a:xfrm>
            <a:off x="18386275" y="7218356"/>
            <a:ext cx="576064" cy="575988"/>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cxnSp>
        <p:nvCxnSpPr>
          <p:cNvPr id="63" name="Straight Connector 62"/>
          <p:cNvCxnSpPr/>
          <p:nvPr userDrawn="1"/>
        </p:nvCxnSpPr>
        <p:spPr>
          <a:xfrm>
            <a:off x="21796007" y="6893866"/>
            <a:ext cx="0" cy="3060478"/>
          </a:xfrm>
          <a:prstGeom prst="line">
            <a:avLst/>
          </a:prstGeom>
          <a:ln w="38100" cmpd="sng">
            <a:solidFill>
              <a:schemeClr val="accent3">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64" name="Rounded Rectangle 63"/>
          <p:cNvSpPr>
            <a:spLocks noChangeAspect="1"/>
          </p:cNvSpPr>
          <p:nvPr userDrawn="1"/>
        </p:nvSpPr>
        <p:spPr>
          <a:xfrm>
            <a:off x="21482619" y="6317878"/>
            <a:ext cx="576064" cy="575988"/>
          </a:xfrm>
          <a:prstGeom prst="roundRect">
            <a:avLst>
              <a:gd name="adj" fmla="val 5000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Tree>
    <p:extLst>
      <p:ext uri="{BB962C8B-B14F-4D97-AF65-F5344CB8AC3E}">
        <p14:creationId xmlns:p14="http://schemas.microsoft.com/office/powerpoint/2010/main" val="219044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800"/>
                                  </p:stCondLst>
                                  <p:childTnLst>
                                    <p:set>
                                      <p:cBhvr>
                                        <p:cTn id="20" dur="1" fill="hold">
                                          <p:stCondLst>
                                            <p:cond delay="0"/>
                                          </p:stCondLst>
                                        </p:cTn>
                                        <p:tgtEl>
                                          <p:spTgt spid="20">
                                            <p:txEl>
                                              <p:pRg st="0" end="0"/>
                                            </p:txEl>
                                          </p:spTgt>
                                        </p:tgtEl>
                                        <p:attrNameLst>
                                          <p:attrName>style.visibility</p:attrName>
                                        </p:attrNameLst>
                                      </p:cBhvr>
                                      <p:to>
                                        <p:strVal val="visible"/>
                                      </p:to>
                                    </p:set>
                                    <p:animEffect transition="in" filter="fade">
                                      <p:cBhvr>
                                        <p:cTn id="21" dur="500"/>
                                        <p:tgtEl>
                                          <p:spTgt spid="20">
                                            <p:txEl>
                                              <p:pRg st="0" end="0"/>
                                            </p:txEl>
                                          </p:spTgt>
                                        </p:tgtEl>
                                      </p:cBhvr>
                                    </p:animEffect>
                                  </p:childTnLst>
                                </p:cTn>
                              </p:par>
                              <p:par>
                                <p:cTn id="22" presetID="42" presetClass="entr" presetSubtype="0" fill="hold" grpId="0" nodeType="withEffect">
                                  <p:stCondLst>
                                    <p:cond delay="200"/>
                                  </p:stCondLst>
                                  <p:childTnLst>
                                    <p:set>
                                      <p:cBhvr>
                                        <p:cTn id="23" dur="1" fill="hold">
                                          <p:stCondLst>
                                            <p:cond delay="0"/>
                                          </p:stCondLst>
                                        </p:cTn>
                                        <p:tgtEl>
                                          <p:spTgt spid="44">
                                            <p:txEl>
                                              <p:pRg st="0" end="0"/>
                                            </p:txEl>
                                          </p:spTgt>
                                        </p:tgtEl>
                                        <p:attrNameLst>
                                          <p:attrName>style.visibility</p:attrName>
                                        </p:attrNameLst>
                                      </p:cBhvr>
                                      <p:to>
                                        <p:strVal val="visible"/>
                                      </p:to>
                                    </p:set>
                                    <p:animEffect transition="in" filter="fade">
                                      <p:cBhvr>
                                        <p:cTn id="24" dur="500"/>
                                        <p:tgtEl>
                                          <p:spTgt spid="44">
                                            <p:txEl>
                                              <p:pRg st="0" end="0"/>
                                            </p:txEl>
                                          </p:spTgt>
                                        </p:tgtEl>
                                      </p:cBhvr>
                                    </p:animEffect>
                                    <p:anim calcmode="lin" valueType="num">
                                      <p:cBhvr>
                                        <p:cTn id="25" dur="500" fill="hold"/>
                                        <p:tgtEl>
                                          <p:spTgt spid="44">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44">
                                            <p:txEl>
                                              <p:pRg st="0" end="0"/>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00"/>
                                  </p:stCondLst>
                                  <p:childTnLst>
                                    <p:set>
                                      <p:cBhvr>
                                        <p:cTn id="28" dur="1" fill="hold">
                                          <p:stCondLst>
                                            <p:cond delay="0"/>
                                          </p:stCondLst>
                                        </p:cTn>
                                        <p:tgtEl>
                                          <p:spTgt spid="45">
                                            <p:txEl>
                                              <p:pRg st="0" end="0"/>
                                            </p:txEl>
                                          </p:spTgt>
                                        </p:tgtEl>
                                        <p:attrNameLst>
                                          <p:attrName>style.visibility</p:attrName>
                                        </p:attrNameLst>
                                      </p:cBhvr>
                                      <p:to>
                                        <p:strVal val="visible"/>
                                      </p:to>
                                    </p:set>
                                    <p:animEffect transition="in" filter="fade">
                                      <p:cBhvr>
                                        <p:cTn id="29" dur="500"/>
                                        <p:tgtEl>
                                          <p:spTgt spid="45">
                                            <p:txEl>
                                              <p:pRg st="0" end="0"/>
                                            </p:txEl>
                                          </p:spTgt>
                                        </p:tgtEl>
                                      </p:cBhvr>
                                    </p:animEffect>
                                    <p:anim calcmode="lin" valueType="num">
                                      <p:cBhvr>
                                        <p:cTn id="30"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45">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00"/>
                                  </p:stCondLst>
                                  <p:childTnLst>
                                    <p:set>
                                      <p:cBhvr>
                                        <p:cTn id="33" dur="1" fill="hold">
                                          <p:stCondLst>
                                            <p:cond delay="0"/>
                                          </p:stCondLst>
                                        </p:cTn>
                                        <p:tgtEl>
                                          <p:spTgt spid="46">
                                            <p:txEl>
                                              <p:pRg st="0" end="0"/>
                                            </p:txEl>
                                          </p:spTgt>
                                        </p:tgtEl>
                                        <p:attrNameLst>
                                          <p:attrName>style.visibility</p:attrName>
                                        </p:attrNameLst>
                                      </p:cBhvr>
                                      <p:to>
                                        <p:strVal val="visible"/>
                                      </p:to>
                                    </p:set>
                                    <p:animEffect transition="in" filter="fade">
                                      <p:cBhvr>
                                        <p:cTn id="34" dur="500"/>
                                        <p:tgtEl>
                                          <p:spTgt spid="46">
                                            <p:txEl>
                                              <p:pRg st="0" end="0"/>
                                            </p:txEl>
                                          </p:spTgt>
                                        </p:tgtEl>
                                      </p:cBhvr>
                                    </p:animEffect>
                                    <p:anim calcmode="lin" valueType="num">
                                      <p:cBhvr>
                                        <p:cTn id="35" dur="500" fill="hold"/>
                                        <p:tgtEl>
                                          <p:spTgt spid="46">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46">
                                            <p:txEl>
                                              <p:pRg st="0" end="0"/>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200"/>
                                  </p:stCondLst>
                                  <p:childTnLst>
                                    <p:set>
                                      <p:cBhvr>
                                        <p:cTn id="38" dur="1" fill="hold">
                                          <p:stCondLst>
                                            <p:cond delay="0"/>
                                          </p:stCondLst>
                                        </p:cTn>
                                        <p:tgtEl>
                                          <p:spTgt spid="47">
                                            <p:txEl>
                                              <p:pRg st="0" end="0"/>
                                            </p:txEl>
                                          </p:spTgt>
                                        </p:tgtEl>
                                        <p:attrNameLst>
                                          <p:attrName>style.visibility</p:attrName>
                                        </p:attrNameLst>
                                      </p:cBhvr>
                                      <p:to>
                                        <p:strVal val="visible"/>
                                      </p:to>
                                    </p:set>
                                    <p:animEffect transition="in" filter="fade">
                                      <p:cBhvr>
                                        <p:cTn id="39" dur="500"/>
                                        <p:tgtEl>
                                          <p:spTgt spid="47">
                                            <p:txEl>
                                              <p:pRg st="0" end="0"/>
                                            </p:txEl>
                                          </p:spTgt>
                                        </p:tgtEl>
                                      </p:cBhvr>
                                    </p:animEffect>
                                    <p:anim calcmode="lin" valueType="num">
                                      <p:cBhvr>
                                        <p:cTn id="40" dur="5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41" dur="500" fill="hold"/>
                                        <p:tgtEl>
                                          <p:spTgt spid="47">
                                            <p:txEl>
                                              <p:pRg st="0" end="0"/>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200"/>
                                  </p:stCondLst>
                                  <p:childTnLst>
                                    <p:set>
                                      <p:cBhvr>
                                        <p:cTn id="43" dur="1" fill="hold">
                                          <p:stCondLst>
                                            <p:cond delay="0"/>
                                          </p:stCondLst>
                                        </p:cTn>
                                        <p:tgtEl>
                                          <p:spTgt spid="48">
                                            <p:txEl>
                                              <p:pRg st="0" end="0"/>
                                            </p:txEl>
                                          </p:spTgt>
                                        </p:tgtEl>
                                        <p:attrNameLst>
                                          <p:attrName>style.visibility</p:attrName>
                                        </p:attrNameLst>
                                      </p:cBhvr>
                                      <p:to>
                                        <p:strVal val="visible"/>
                                      </p:to>
                                    </p:set>
                                    <p:animEffect transition="in" filter="fade">
                                      <p:cBhvr>
                                        <p:cTn id="44" dur="500"/>
                                        <p:tgtEl>
                                          <p:spTgt spid="48">
                                            <p:txEl>
                                              <p:pRg st="0" end="0"/>
                                            </p:txEl>
                                          </p:spTgt>
                                        </p:tgtEl>
                                      </p:cBhvr>
                                    </p:animEffect>
                                    <p:anim calcmode="lin" valueType="num">
                                      <p:cBhvr>
                                        <p:cTn id="45"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48">
                                            <p:txEl>
                                              <p:pRg st="0" end="0"/>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200"/>
                                  </p:stCondLst>
                                  <p:childTnLst>
                                    <p:set>
                                      <p:cBhvr>
                                        <p:cTn id="48" dur="1" fill="hold">
                                          <p:stCondLst>
                                            <p:cond delay="0"/>
                                          </p:stCondLst>
                                        </p:cTn>
                                        <p:tgtEl>
                                          <p:spTgt spid="49">
                                            <p:txEl>
                                              <p:pRg st="0" end="0"/>
                                            </p:txEl>
                                          </p:spTgt>
                                        </p:tgtEl>
                                        <p:attrNameLst>
                                          <p:attrName>style.visibility</p:attrName>
                                        </p:attrNameLst>
                                      </p:cBhvr>
                                      <p:to>
                                        <p:strVal val="visible"/>
                                      </p:to>
                                    </p:set>
                                    <p:animEffect transition="in" filter="fade">
                                      <p:cBhvr>
                                        <p:cTn id="49" dur="500"/>
                                        <p:tgtEl>
                                          <p:spTgt spid="49">
                                            <p:txEl>
                                              <p:pRg st="0" end="0"/>
                                            </p:txEl>
                                          </p:spTgt>
                                        </p:tgtEl>
                                      </p:cBhvr>
                                    </p:animEffect>
                                    <p:anim calcmode="lin" valueType="num">
                                      <p:cBhvr>
                                        <p:cTn id="50" dur="500" fill="hold"/>
                                        <p:tgtEl>
                                          <p:spTgt spid="49">
                                            <p:txEl>
                                              <p:pRg st="0" end="0"/>
                                            </p:txEl>
                                          </p:spTgt>
                                        </p:tgtEl>
                                        <p:attrNameLst>
                                          <p:attrName>ppt_x</p:attrName>
                                        </p:attrNameLst>
                                      </p:cBhvr>
                                      <p:tavLst>
                                        <p:tav tm="0">
                                          <p:val>
                                            <p:strVal val="#ppt_x"/>
                                          </p:val>
                                        </p:tav>
                                        <p:tav tm="100000">
                                          <p:val>
                                            <p:strVal val="#ppt_x"/>
                                          </p:val>
                                        </p:tav>
                                      </p:tavLst>
                                    </p:anim>
                                    <p:anim calcmode="lin" valueType="num">
                                      <p:cBhvr>
                                        <p:cTn id="51" dur="500" fill="hold"/>
                                        <p:tgtEl>
                                          <p:spTgt spid="49">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50">
                                            <p:txEl>
                                              <p:pRg st="0" end="0"/>
                                            </p:txEl>
                                          </p:spTgt>
                                        </p:tgtEl>
                                        <p:attrNameLst>
                                          <p:attrName>style.visibility</p:attrName>
                                        </p:attrNameLst>
                                      </p:cBhvr>
                                      <p:to>
                                        <p:strVal val="visible"/>
                                      </p:to>
                                    </p:set>
                                    <p:animEffect transition="in" filter="fade">
                                      <p:cBhvr>
                                        <p:cTn id="54" dur="500"/>
                                        <p:tgtEl>
                                          <p:spTgt spid="50">
                                            <p:txEl>
                                              <p:pRg st="0" end="0"/>
                                            </p:txEl>
                                          </p:spTgt>
                                        </p:tgtEl>
                                      </p:cBhvr>
                                    </p:animEffect>
                                    <p:anim calcmode="lin" valueType="num">
                                      <p:cBhvr>
                                        <p:cTn id="55" dur="5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50">
                                            <p:txEl>
                                              <p:pRg st="0" end="0"/>
                                            </p:txEl>
                                          </p:spTgt>
                                        </p:tgtEl>
                                        <p:attrNameLst>
                                          <p:attrName>ppt_y</p:attrName>
                                        </p:attrNameLst>
                                      </p:cBhvr>
                                      <p:tavLst>
                                        <p:tav tm="0">
                                          <p:val>
                                            <p:strVal val="#ppt_y+.1"/>
                                          </p:val>
                                        </p:tav>
                                        <p:tav tm="100000">
                                          <p:val>
                                            <p:strVal val="#ppt_y"/>
                                          </p:val>
                                        </p:tav>
                                      </p:tavLst>
                                    </p:anim>
                                  </p:childTnLst>
                                </p:cTn>
                              </p:par>
                            </p:childTnLst>
                          </p:cTn>
                        </p:par>
                        <p:par>
                          <p:cTn id="57" fill="hold">
                            <p:stCondLst>
                              <p:cond delay="1900"/>
                            </p:stCondLst>
                            <p:childTnLst>
                              <p:par>
                                <p:cTn id="58" presetID="22" presetClass="entr" presetSubtype="1" fill="hold" nodeType="after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wipe(up)">
                                      <p:cBhvr>
                                        <p:cTn id="60" dur="400"/>
                                        <p:tgtEl>
                                          <p:spTgt spid="51"/>
                                        </p:tgtEl>
                                      </p:cBhvr>
                                    </p:animEffect>
                                  </p:childTnLst>
                                </p:cTn>
                              </p:par>
                            </p:childTnLst>
                          </p:cTn>
                        </p:par>
                        <p:par>
                          <p:cTn id="61" fill="hold">
                            <p:stCondLst>
                              <p:cond delay="2300"/>
                            </p:stCondLst>
                            <p:childTnLst>
                              <p:par>
                                <p:cTn id="62" presetID="53" presetClass="entr" presetSubtype="16" fill="hold" grpId="0" nodeType="afterEffect">
                                  <p:stCondLst>
                                    <p:cond delay="0"/>
                                  </p:stCondLst>
                                  <p:childTnLst>
                                    <p:set>
                                      <p:cBhvr>
                                        <p:cTn id="63" dur="1" fill="hold">
                                          <p:stCondLst>
                                            <p:cond delay="0"/>
                                          </p:stCondLst>
                                        </p:cTn>
                                        <p:tgtEl>
                                          <p:spTgt spid="52"/>
                                        </p:tgtEl>
                                        <p:attrNameLst>
                                          <p:attrName>style.visibility</p:attrName>
                                        </p:attrNameLst>
                                      </p:cBhvr>
                                      <p:to>
                                        <p:strVal val="visible"/>
                                      </p:to>
                                    </p:set>
                                    <p:anim calcmode="lin" valueType="num">
                                      <p:cBhvr>
                                        <p:cTn id="64" dur="300" fill="hold"/>
                                        <p:tgtEl>
                                          <p:spTgt spid="52"/>
                                        </p:tgtEl>
                                        <p:attrNameLst>
                                          <p:attrName>ppt_w</p:attrName>
                                        </p:attrNameLst>
                                      </p:cBhvr>
                                      <p:tavLst>
                                        <p:tav tm="0">
                                          <p:val>
                                            <p:fltVal val="0"/>
                                          </p:val>
                                        </p:tav>
                                        <p:tav tm="100000">
                                          <p:val>
                                            <p:strVal val="#ppt_w"/>
                                          </p:val>
                                        </p:tav>
                                      </p:tavLst>
                                    </p:anim>
                                    <p:anim calcmode="lin" valueType="num">
                                      <p:cBhvr>
                                        <p:cTn id="65" dur="300" fill="hold"/>
                                        <p:tgtEl>
                                          <p:spTgt spid="52"/>
                                        </p:tgtEl>
                                        <p:attrNameLst>
                                          <p:attrName>ppt_h</p:attrName>
                                        </p:attrNameLst>
                                      </p:cBhvr>
                                      <p:tavLst>
                                        <p:tav tm="0">
                                          <p:val>
                                            <p:fltVal val="0"/>
                                          </p:val>
                                        </p:tav>
                                        <p:tav tm="100000">
                                          <p:val>
                                            <p:strVal val="#ppt_h"/>
                                          </p:val>
                                        </p:tav>
                                      </p:tavLst>
                                    </p:anim>
                                    <p:animEffect transition="in" filter="fade">
                                      <p:cBhvr>
                                        <p:cTn id="66" dur="300"/>
                                        <p:tgtEl>
                                          <p:spTgt spid="52"/>
                                        </p:tgtEl>
                                      </p:cBhvr>
                                    </p:animEffect>
                                  </p:childTnLst>
                                </p:cTn>
                              </p:par>
                            </p:childTnLst>
                          </p:cTn>
                        </p:par>
                        <p:par>
                          <p:cTn id="67" fill="hold">
                            <p:stCondLst>
                              <p:cond delay="2600"/>
                            </p:stCondLst>
                            <p:childTnLst>
                              <p:par>
                                <p:cTn id="68" presetID="22" presetClass="entr" presetSubtype="1" fill="hold" nodeType="after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wipe(up)">
                                      <p:cBhvr>
                                        <p:cTn id="70" dur="400"/>
                                        <p:tgtEl>
                                          <p:spTgt spid="53"/>
                                        </p:tgtEl>
                                      </p:cBhvr>
                                    </p:animEffect>
                                  </p:childTnLst>
                                </p:cTn>
                              </p:par>
                            </p:childTnLst>
                          </p:cTn>
                        </p:par>
                        <p:par>
                          <p:cTn id="71" fill="hold">
                            <p:stCondLst>
                              <p:cond delay="3000"/>
                            </p:stCondLst>
                            <p:childTnLst>
                              <p:par>
                                <p:cTn id="72" presetID="53" presetClass="entr" presetSubtype="16" fill="hold" grpId="0" nodeType="afterEffect">
                                  <p:stCondLst>
                                    <p:cond delay="0"/>
                                  </p:stCondLst>
                                  <p:childTnLst>
                                    <p:set>
                                      <p:cBhvr>
                                        <p:cTn id="73" dur="1" fill="hold">
                                          <p:stCondLst>
                                            <p:cond delay="0"/>
                                          </p:stCondLst>
                                        </p:cTn>
                                        <p:tgtEl>
                                          <p:spTgt spid="54"/>
                                        </p:tgtEl>
                                        <p:attrNameLst>
                                          <p:attrName>style.visibility</p:attrName>
                                        </p:attrNameLst>
                                      </p:cBhvr>
                                      <p:to>
                                        <p:strVal val="visible"/>
                                      </p:to>
                                    </p:set>
                                    <p:anim calcmode="lin" valueType="num">
                                      <p:cBhvr>
                                        <p:cTn id="74" dur="300" fill="hold"/>
                                        <p:tgtEl>
                                          <p:spTgt spid="54"/>
                                        </p:tgtEl>
                                        <p:attrNameLst>
                                          <p:attrName>ppt_w</p:attrName>
                                        </p:attrNameLst>
                                      </p:cBhvr>
                                      <p:tavLst>
                                        <p:tav tm="0">
                                          <p:val>
                                            <p:fltVal val="0"/>
                                          </p:val>
                                        </p:tav>
                                        <p:tav tm="100000">
                                          <p:val>
                                            <p:strVal val="#ppt_w"/>
                                          </p:val>
                                        </p:tav>
                                      </p:tavLst>
                                    </p:anim>
                                    <p:anim calcmode="lin" valueType="num">
                                      <p:cBhvr>
                                        <p:cTn id="75" dur="300" fill="hold"/>
                                        <p:tgtEl>
                                          <p:spTgt spid="54"/>
                                        </p:tgtEl>
                                        <p:attrNameLst>
                                          <p:attrName>ppt_h</p:attrName>
                                        </p:attrNameLst>
                                      </p:cBhvr>
                                      <p:tavLst>
                                        <p:tav tm="0">
                                          <p:val>
                                            <p:fltVal val="0"/>
                                          </p:val>
                                        </p:tav>
                                        <p:tav tm="100000">
                                          <p:val>
                                            <p:strVal val="#ppt_h"/>
                                          </p:val>
                                        </p:tav>
                                      </p:tavLst>
                                    </p:anim>
                                    <p:animEffect transition="in" filter="fade">
                                      <p:cBhvr>
                                        <p:cTn id="76" dur="300"/>
                                        <p:tgtEl>
                                          <p:spTgt spid="54"/>
                                        </p:tgtEl>
                                      </p:cBhvr>
                                    </p:animEffect>
                                  </p:childTnLst>
                                </p:cTn>
                              </p:par>
                            </p:childTnLst>
                          </p:cTn>
                        </p:par>
                        <p:par>
                          <p:cTn id="77" fill="hold">
                            <p:stCondLst>
                              <p:cond delay="3300"/>
                            </p:stCondLst>
                            <p:childTnLst>
                              <p:par>
                                <p:cTn id="78" presetID="22" presetClass="entr" presetSubtype="1" fill="hold" nodeType="after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wipe(up)">
                                      <p:cBhvr>
                                        <p:cTn id="80" dur="400"/>
                                        <p:tgtEl>
                                          <p:spTgt spid="55"/>
                                        </p:tgtEl>
                                      </p:cBhvr>
                                    </p:animEffect>
                                  </p:childTnLst>
                                </p:cTn>
                              </p:par>
                            </p:childTnLst>
                          </p:cTn>
                        </p:par>
                        <p:par>
                          <p:cTn id="81" fill="hold">
                            <p:stCondLst>
                              <p:cond delay="3700"/>
                            </p:stCondLst>
                            <p:childTnLst>
                              <p:par>
                                <p:cTn id="82" presetID="53" presetClass="entr" presetSubtype="16" fill="hold" grpId="0" nodeType="afterEffect">
                                  <p:stCondLst>
                                    <p:cond delay="0"/>
                                  </p:stCondLst>
                                  <p:childTnLst>
                                    <p:set>
                                      <p:cBhvr>
                                        <p:cTn id="83" dur="1" fill="hold">
                                          <p:stCondLst>
                                            <p:cond delay="0"/>
                                          </p:stCondLst>
                                        </p:cTn>
                                        <p:tgtEl>
                                          <p:spTgt spid="56"/>
                                        </p:tgtEl>
                                        <p:attrNameLst>
                                          <p:attrName>style.visibility</p:attrName>
                                        </p:attrNameLst>
                                      </p:cBhvr>
                                      <p:to>
                                        <p:strVal val="visible"/>
                                      </p:to>
                                    </p:set>
                                    <p:anim calcmode="lin" valueType="num">
                                      <p:cBhvr>
                                        <p:cTn id="84" dur="300" fill="hold"/>
                                        <p:tgtEl>
                                          <p:spTgt spid="56"/>
                                        </p:tgtEl>
                                        <p:attrNameLst>
                                          <p:attrName>ppt_w</p:attrName>
                                        </p:attrNameLst>
                                      </p:cBhvr>
                                      <p:tavLst>
                                        <p:tav tm="0">
                                          <p:val>
                                            <p:fltVal val="0"/>
                                          </p:val>
                                        </p:tav>
                                        <p:tav tm="100000">
                                          <p:val>
                                            <p:strVal val="#ppt_w"/>
                                          </p:val>
                                        </p:tav>
                                      </p:tavLst>
                                    </p:anim>
                                    <p:anim calcmode="lin" valueType="num">
                                      <p:cBhvr>
                                        <p:cTn id="85" dur="300" fill="hold"/>
                                        <p:tgtEl>
                                          <p:spTgt spid="56"/>
                                        </p:tgtEl>
                                        <p:attrNameLst>
                                          <p:attrName>ppt_h</p:attrName>
                                        </p:attrNameLst>
                                      </p:cBhvr>
                                      <p:tavLst>
                                        <p:tav tm="0">
                                          <p:val>
                                            <p:fltVal val="0"/>
                                          </p:val>
                                        </p:tav>
                                        <p:tav tm="100000">
                                          <p:val>
                                            <p:strVal val="#ppt_h"/>
                                          </p:val>
                                        </p:tav>
                                      </p:tavLst>
                                    </p:anim>
                                    <p:animEffect transition="in" filter="fade">
                                      <p:cBhvr>
                                        <p:cTn id="86" dur="300"/>
                                        <p:tgtEl>
                                          <p:spTgt spid="56"/>
                                        </p:tgtEl>
                                      </p:cBhvr>
                                    </p:animEffect>
                                  </p:childTnLst>
                                </p:cTn>
                              </p:par>
                            </p:childTnLst>
                          </p:cTn>
                        </p:par>
                        <p:par>
                          <p:cTn id="87" fill="hold">
                            <p:stCondLst>
                              <p:cond delay="4000"/>
                            </p:stCondLst>
                            <p:childTnLst>
                              <p:par>
                                <p:cTn id="88" presetID="22" presetClass="entr" presetSubtype="1" fill="hold" nodeType="afterEffect">
                                  <p:stCondLst>
                                    <p:cond delay="0"/>
                                  </p:stCondLst>
                                  <p:childTnLst>
                                    <p:set>
                                      <p:cBhvr>
                                        <p:cTn id="89" dur="1" fill="hold">
                                          <p:stCondLst>
                                            <p:cond delay="0"/>
                                          </p:stCondLst>
                                        </p:cTn>
                                        <p:tgtEl>
                                          <p:spTgt spid="57"/>
                                        </p:tgtEl>
                                        <p:attrNameLst>
                                          <p:attrName>style.visibility</p:attrName>
                                        </p:attrNameLst>
                                      </p:cBhvr>
                                      <p:to>
                                        <p:strVal val="visible"/>
                                      </p:to>
                                    </p:set>
                                    <p:animEffect transition="in" filter="wipe(up)">
                                      <p:cBhvr>
                                        <p:cTn id="90" dur="400"/>
                                        <p:tgtEl>
                                          <p:spTgt spid="57"/>
                                        </p:tgtEl>
                                      </p:cBhvr>
                                    </p:animEffect>
                                  </p:childTnLst>
                                </p:cTn>
                              </p:par>
                            </p:childTnLst>
                          </p:cTn>
                        </p:par>
                        <p:par>
                          <p:cTn id="91" fill="hold">
                            <p:stCondLst>
                              <p:cond delay="4400"/>
                            </p:stCondLst>
                            <p:childTnLst>
                              <p:par>
                                <p:cTn id="92" presetID="53" presetClass="entr" presetSubtype="16" fill="hold" grpId="0" nodeType="afterEffect">
                                  <p:stCondLst>
                                    <p:cond delay="0"/>
                                  </p:stCondLst>
                                  <p:childTnLst>
                                    <p:set>
                                      <p:cBhvr>
                                        <p:cTn id="93" dur="1" fill="hold">
                                          <p:stCondLst>
                                            <p:cond delay="0"/>
                                          </p:stCondLst>
                                        </p:cTn>
                                        <p:tgtEl>
                                          <p:spTgt spid="58"/>
                                        </p:tgtEl>
                                        <p:attrNameLst>
                                          <p:attrName>style.visibility</p:attrName>
                                        </p:attrNameLst>
                                      </p:cBhvr>
                                      <p:to>
                                        <p:strVal val="visible"/>
                                      </p:to>
                                    </p:set>
                                    <p:anim calcmode="lin" valueType="num">
                                      <p:cBhvr>
                                        <p:cTn id="94" dur="300" fill="hold"/>
                                        <p:tgtEl>
                                          <p:spTgt spid="58"/>
                                        </p:tgtEl>
                                        <p:attrNameLst>
                                          <p:attrName>ppt_w</p:attrName>
                                        </p:attrNameLst>
                                      </p:cBhvr>
                                      <p:tavLst>
                                        <p:tav tm="0">
                                          <p:val>
                                            <p:fltVal val="0"/>
                                          </p:val>
                                        </p:tav>
                                        <p:tav tm="100000">
                                          <p:val>
                                            <p:strVal val="#ppt_w"/>
                                          </p:val>
                                        </p:tav>
                                      </p:tavLst>
                                    </p:anim>
                                    <p:anim calcmode="lin" valueType="num">
                                      <p:cBhvr>
                                        <p:cTn id="95" dur="300" fill="hold"/>
                                        <p:tgtEl>
                                          <p:spTgt spid="58"/>
                                        </p:tgtEl>
                                        <p:attrNameLst>
                                          <p:attrName>ppt_h</p:attrName>
                                        </p:attrNameLst>
                                      </p:cBhvr>
                                      <p:tavLst>
                                        <p:tav tm="0">
                                          <p:val>
                                            <p:fltVal val="0"/>
                                          </p:val>
                                        </p:tav>
                                        <p:tav tm="100000">
                                          <p:val>
                                            <p:strVal val="#ppt_h"/>
                                          </p:val>
                                        </p:tav>
                                      </p:tavLst>
                                    </p:anim>
                                    <p:animEffect transition="in" filter="fade">
                                      <p:cBhvr>
                                        <p:cTn id="96" dur="300"/>
                                        <p:tgtEl>
                                          <p:spTgt spid="58"/>
                                        </p:tgtEl>
                                      </p:cBhvr>
                                    </p:animEffect>
                                  </p:childTnLst>
                                </p:cTn>
                              </p:par>
                            </p:childTnLst>
                          </p:cTn>
                        </p:par>
                        <p:par>
                          <p:cTn id="97" fill="hold">
                            <p:stCondLst>
                              <p:cond delay="4700"/>
                            </p:stCondLst>
                            <p:childTnLst>
                              <p:par>
                                <p:cTn id="98" presetID="22" presetClass="entr" presetSubtype="1" fill="hold" nodeType="afterEffect">
                                  <p:stCondLst>
                                    <p:cond delay="0"/>
                                  </p:stCondLst>
                                  <p:childTnLst>
                                    <p:set>
                                      <p:cBhvr>
                                        <p:cTn id="99" dur="1" fill="hold">
                                          <p:stCondLst>
                                            <p:cond delay="0"/>
                                          </p:stCondLst>
                                        </p:cTn>
                                        <p:tgtEl>
                                          <p:spTgt spid="59"/>
                                        </p:tgtEl>
                                        <p:attrNameLst>
                                          <p:attrName>style.visibility</p:attrName>
                                        </p:attrNameLst>
                                      </p:cBhvr>
                                      <p:to>
                                        <p:strVal val="visible"/>
                                      </p:to>
                                    </p:set>
                                    <p:animEffect transition="in" filter="wipe(up)">
                                      <p:cBhvr>
                                        <p:cTn id="100" dur="400"/>
                                        <p:tgtEl>
                                          <p:spTgt spid="59"/>
                                        </p:tgtEl>
                                      </p:cBhvr>
                                    </p:animEffect>
                                  </p:childTnLst>
                                </p:cTn>
                              </p:par>
                            </p:childTnLst>
                          </p:cTn>
                        </p:par>
                        <p:par>
                          <p:cTn id="101" fill="hold">
                            <p:stCondLst>
                              <p:cond delay="5100"/>
                            </p:stCondLst>
                            <p:childTnLst>
                              <p:par>
                                <p:cTn id="102" presetID="53" presetClass="entr" presetSubtype="16" fill="hold" grpId="0" nodeType="afterEffect">
                                  <p:stCondLst>
                                    <p:cond delay="0"/>
                                  </p:stCondLst>
                                  <p:childTnLst>
                                    <p:set>
                                      <p:cBhvr>
                                        <p:cTn id="103" dur="1" fill="hold">
                                          <p:stCondLst>
                                            <p:cond delay="0"/>
                                          </p:stCondLst>
                                        </p:cTn>
                                        <p:tgtEl>
                                          <p:spTgt spid="60"/>
                                        </p:tgtEl>
                                        <p:attrNameLst>
                                          <p:attrName>style.visibility</p:attrName>
                                        </p:attrNameLst>
                                      </p:cBhvr>
                                      <p:to>
                                        <p:strVal val="visible"/>
                                      </p:to>
                                    </p:set>
                                    <p:anim calcmode="lin" valueType="num">
                                      <p:cBhvr>
                                        <p:cTn id="104" dur="300" fill="hold"/>
                                        <p:tgtEl>
                                          <p:spTgt spid="60"/>
                                        </p:tgtEl>
                                        <p:attrNameLst>
                                          <p:attrName>ppt_w</p:attrName>
                                        </p:attrNameLst>
                                      </p:cBhvr>
                                      <p:tavLst>
                                        <p:tav tm="0">
                                          <p:val>
                                            <p:fltVal val="0"/>
                                          </p:val>
                                        </p:tav>
                                        <p:tav tm="100000">
                                          <p:val>
                                            <p:strVal val="#ppt_w"/>
                                          </p:val>
                                        </p:tav>
                                      </p:tavLst>
                                    </p:anim>
                                    <p:anim calcmode="lin" valueType="num">
                                      <p:cBhvr>
                                        <p:cTn id="105" dur="300" fill="hold"/>
                                        <p:tgtEl>
                                          <p:spTgt spid="60"/>
                                        </p:tgtEl>
                                        <p:attrNameLst>
                                          <p:attrName>ppt_h</p:attrName>
                                        </p:attrNameLst>
                                      </p:cBhvr>
                                      <p:tavLst>
                                        <p:tav tm="0">
                                          <p:val>
                                            <p:fltVal val="0"/>
                                          </p:val>
                                        </p:tav>
                                        <p:tav tm="100000">
                                          <p:val>
                                            <p:strVal val="#ppt_h"/>
                                          </p:val>
                                        </p:tav>
                                      </p:tavLst>
                                    </p:anim>
                                    <p:animEffect transition="in" filter="fade">
                                      <p:cBhvr>
                                        <p:cTn id="106" dur="300"/>
                                        <p:tgtEl>
                                          <p:spTgt spid="60"/>
                                        </p:tgtEl>
                                      </p:cBhvr>
                                    </p:animEffect>
                                  </p:childTnLst>
                                </p:cTn>
                              </p:par>
                            </p:childTnLst>
                          </p:cTn>
                        </p:par>
                        <p:par>
                          <p:cTn id="107" fill="hold">
                            <p:stCondLst>
                              <p:cond delay="5400"/>
                            </p:stCondLst>
                            <p:childTnLst>
                              <p:par>
                                <p:cTn id="108" presetID="22" presetClass="entr" presetSubtype="1" fill="hold" nodeType="afterEffect">
                                  <p:stCondLst>
                                    <p:cond delay="0"/>
                                  </p:stCondLst>
                                  <p:childTnLst>
                                    <p:set>
                                      <p:cBhvr>
                                        <p:cTn id="109" dur="1" fill="hold">
                                          <p:stCondLst>
                                            <p:cond delay="0"/>
                                          </p:stCondLst>
                                        </p:cTn>
                                        <p:tgtEl>
                                          <p:spTgt spid="61"/>
                                        </p:tgtEl>
                                        <p:attrNameLst>
                                          <p:attrName>style.visibility</p:attrName>
                                        </p:attrNameLst>
                                      </p:cBhvr>
                                      <p:to>
                                        <p:strVal val="visible"/>
                                      </p:to>
                                    </p:set>
                                    <p:animEffect transition="in" filter="wipe(up)">
                                      <p:cBhvr>
                                        <p:cTn id="110" dur="400"/>
                                        <p:tgtEl>
                                          <p:spTgt spid="61"/>
                                        </p:tgtEl>
                                      </p:cBhvr>
                                    </p:animEffect>
                                  </p:childTnLst>
                                </p:cTn>
                              </p:par>
                            </p:childTnLst>
                          </p:cTn>
                        </p:par>
                        <p:par>
                          <p:cTn id="111" fill="hold">
                            <p:stCondLst>
                              <p:cond delay="5800"/>
                            </p:stCondLst>
                            <p:childTnLst>
                              <p:par>
                                <p:cTn id="112" presetID="53" presetClass="entr" presetSubtype="16" fill="hold" grpId="0" nodeType="afterEffect">
                                  <p:stCondLst>
                                    <p:cond delay="0"/>
                                  </p:stCondLst>
                                  <p:childTnLst>
                                    <p:set>
                                      <p:cBhvr>
                                        <p:cTn id="113" dur="1" fill="hold">
                                          <p:stCondLst>
                                            <p:cond delay="0"/>
                                          </p:stCondLst>
                                        </p:cTn>
                                        <p:tgtEl>
                                          <p:spTgt spid="62"/>
                                        </p:tgtEl>
                                        <p:attrNameLst>
                                          <p:attrName>style.visibility</p:attrName>
                                        </p:attrNameLst>
                                      </p:cBhvr>
                                      <p:to>
                                        <p:strVal val="visible"/>
                                      </p:to>
                                    </p:set>
                                    <p:anim calcmode="lin" valueType="num">
                                      <p:cBhvr>
                                        <p:cTn id="114" dur="300" fill="hold"/>
                                        <p:tgtEl>
                                          <p:spTgt spid="62"/>
                                        </p:tgtEl>
                                        <p:attrNameLst>
                                          <p:attrName>ppt_w</p:attrName>
                                        </p:attrNameLst>
                                      </p:cBhvr>
                                      <p:tavLst>
                                        <p:tav tm="0">
                                          <p:val>
                                            <p:fltVal val="0"/>
                                          </p:val>
                                        </p:tav>
                                        <p:tav tm="100000">
                                          <p:val>
                                            <p:strVal val="#ppt_w"/>
                                          </p:val>
                                        </p:tav>
                                      </p:tavLst>
                                    </p:anim>
                                    <p:anim calcmode="lin" valueType="num">
                                      <p:cBhvr>
                                        <p:cTn id="115" dur="300" fill="hold"/>
                                        <p:tgtEl>
                                          <p:spTgt spid="62"/>
                                        </p:tgtEl>
                                        <p:attrNameLst>
                                          <p:attrName>ppt_h</p:attrName>
                                        </p:attrNameLst>
                                      </p:cBhvr>
                                      <p:tavLst>
                                        <p:tav tm="0">
                                          <p:val>
                                            <p:fltVal val="0"/>
                                          </p:val>
                                        </p:tav>
                                        <p:tav tm="100000">
                                          <p:val>
                                            <p:strVal val="#ppt_h"/>
                                          </p:val>
                                        </p:tav>
                                      </p:tavLst>
                                    </p:anim>
                                    <p:animEffect transition="in" filter="fade">
                                      <p:cBhvr>
                                        <p:cTn id="116" dur="300"/>
                                        <p:tgtEl>
                                          <p:spTgt spid="62"/>
                                        </p:tgtEl>
                                      </p:cBhvr>
                                    </p:animEffect>
                                  </p:childTnLst>
                                </p:cTn>
                              </p:par>
                            </p:childTnLst>
                          </p:cTn>
                        </p:par>
                        <p:par>
                          <p:cTn id="117" fill="hold">
                            <p:stCondLst>
                              <p:cond delay="6100"/>
                            </p:stCondLst>
                            <p:childTnLst>
                              <p:par>
                                <p:cTn id="118" presetID="22" presetClass="entr" presetSubtype="1" fill="hold" nodeType="afterEffect">
                                  <p:stCondLst>
                                    <p:cond delay="0"/>
                                  </p:stCondLst>
                                  <p:childTnLst>
                                    <p:set>
                                      <p:cBhvr>
                                        <p:cTn id="119" dur="1" fill="hold">
                                          <p:stCondLst>
                                            <p:cond delay="0"/>
                                          </p:stCondLst>
                                        </p:cTn>
                                        <p:tgtEl>
                                          <p:spTgt spid="63"/>
                                        </p:tgtEl>
                                        <p:attrNameLst>
                                          <p:attrName>style.visibility</p:attrName>
                                        </p:attrNameLst>
                                      </p:cBhvr>
                                      <p:to>
                                        <p:strVal val="visible"/>
                                      </p:to>
                                    </p:set>
                                    <p:animEffect transition="in" filter="wipe(up)">
                                      <p:cBhvr>
                                        <p:cTn id="120" dur="400"/>
                                        <p:tgtEl>
                                          <p:spTgt spid="63"/>
                                        </p:tgtEl>
                                      </p:cBhvr>
                                    </p:animEffect>
                                  </p:childTnLst>
                                </p:cTn>
                              </p:par>
                            </p:childTnLst>
                          </p:cTn>
                        </p:par>
                        <p:par>
                          <p:cTn id="121" fill="hold">
                            <p:stCondLst>
                              <p:cond delay="6500"/>
                            </p:stCondLst>
                            <p:childTnLst>
                              <p:par>
                                <p:cTn id="122" presetID="53" presetClass="entr" presetSubtype="16" fill="hold" grpId="0" nodeType="afterEffect">
                                  <p:stCondLst>
                                    <p:cond delay="0"/>
                                  </p:stCondLst>
                                  <p:childTnLst>
                                    <p:set>
                                      <p:cBhvr>
                                        <p:cTn id="123" dur="1" fill="hold">
                                          <p:stCondLst>
                                            <p:cond delay="0"/>
                                          </p:stCondLst>
                                        </p:cTn>
                                        <p:tgtEl>
                                          <p:spTgt spid="64"/>
                                        </p:tgtEl>
                                        <p:attrNameLst>
                                          <p:attrName>style.visibility</p:attrName>
                                        </p:attrNameLst>
                                      </p:cBhvr>
                                      <p:to>
                                        <p:strVal val="visible"/>
                                      </p:to>
                                    </p:set>
                                    <p:anim calcmode="lin" valueType="num">
                                      <p:cBhvr>
                                        <p:cTn id="124" dur="300" fill="hold"/>
                                        <p:tgtEl>
                                          <p:spTgt spid="64"/>
                                        </p:tgtEl>
                                        <p:attrNameLst>
                                          <p:attrName>ppt_w</p:attrName>
                                        </p:attrNameLst>
                                      </p:cBhvr>
                                      <p:tavLst>
                                        <p:tav tm="0">
                                          <p:val>
                                            <p:fltVal val="0"/>
                                          </p:val>
                                        </p:tav>
                                        <p:tav tm="100000">
                                          <p:val>
                                            <p:strVal val="#ppt_w"/>
                                          </p:val>
                                        </p:tav>
                                      </p:tavLst>
                                    </p:anim>
                                    <p:anim calcmode="lin" valueType="num">
                                      <p:cBhvr>
                                        <p:cTn id="125" dur="300" fill="hold"/>
                                        <p:tgtEl>
                                          <p:spTgt spid="64"/>
                                        </p:tgtEl>
                                        <p:attrNameLst>
                                          <p:attrName>ppt_h</p:attrName>
                                        </p:attrNameLst>
                                      </p:cBhvr>
                                      <p:tavLst>
                                        <p:tav tm="0">
                                          <p:val>
                                            <p:fltVal val="0"/>
                                          </p:val>
                                        </p:tav>
                                        <p:tav tm="100000">
                                          <p:val>
                                            <p:strVal val="#ppt_h"/>
                                          </p:val>
                                        </p:tav>
                                      </p:tavLst>
                                    </p:anim>
                                    <p:animEffect transition="in" filter="fade">
                                      <p:cBhvr>
                                        <p:cTn id="126" dur="300"/>
                                        <p:tgtEl>
                                          <p:spTgt spid="64"/>
                                        </p:tgtEl>
                                      </p:cBhvr>
                                    </p:animEffect>
                                  </p:childTnLst>
                                </p:cTn>
                              </p:par>
                            </p:childTnLst>
                          </p:cTn>
                        </p:par>
                        <p:par>
                          <p:cTn id="127" fill="hold">
                            <p:stCondLst>
                              <p:cond delay="6800"/>
                            </p:stCondLst>
                            <p:childTnLst>
                              <p:par>
                                <p:cTn id="128" presetID="42" presetClass="entr" presetSubtype="0" fill="hold" grpId="0" nodeType="afterEffect">
                                  <p:stCondLst>
                                    <p:cond delay="0"/>
                                  </p:stCondLst>
                                  <p:childTnLst>
                                    <p:set>
                                      <p:cBhvr>
                                        <p:cTn id="129" dur="1" fill="hold">
                                          <p:stCondLst>
                                            <p:cond delay="0"/>
                                          </p:stCondLst>
                                        </p:cTn>
                                        <p:tgtEl>
                                          <p:spTgt spid="37">
                                            <p:txEl>
                                              <p:pRg st="0" end="0"/>
                                            </p:txEl>
                                          </p:spTgt>
                                        </p:tgtEl>
                                        <p:attrNameLst>
                                          <p:attrName>style.visibility</p:attrName>
                                        </p:attrNameLst>
                                      </p:cBhvr>
                                      <p:to>
                                        <p:strVal val="visible"/>
                                      </p:to>
                                    </p:set>
                                    <p:animEffect transition="in" filter="fade">
                                      <p:cBhvr>
                                        <p:cTn id="130" dur="400"/>
                                        <p:tgtEl>
                                          <p:spTgt spid="37">
                                            <p:txEl>
                                              <p:pRg st="0" end="0"/>
                                            </p:txEl>
                                          </p:spTgt>
                                        </p:tgtEl>
                                      </p:cBhvr>
                                    </p:animEffect>
                                    <p:anim calcmode="lin" valueType="num">
                                      <p:cBhvr>
                                        <p:cTn id="131"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132" dur="4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par>
                          <p:cTn id="133" fill="hold">
                            <p:stCondLst>
                              <p:cond delay="7200"/>
                            </p:stCondLst>
                            <p:childTnLst>
                              <p:par>
                                <p:cTn id="134" presetID="42" presetClass="entr" presetSubtype="0" fill="hold" grpId="0" nodeType="afterEffect">
                                  <p:stCondLst>
                                    <p:cond delay="0"/>
                                  </p:stCondLst>
                                  <p:childTnLst>
                                    <p:set>
                                      <p:cBhvr>
                                        <p:cTn id="135" dur="1" fill="hold">
                                          <p:stCondLst>
                                            <p:cond delay="0"/>
                                          </p:stCondLst>
                                        </p:cTn>
                                        <p:tgtEl>
                                          <p:spTgt spid="34">
                                            <p:txEl>
                                              <p:pRg st="0" end="0"/>
                                            </p:txEl>
                                          </p:spTgt>
                                        </p:tgtEl>
                                        <p:attrNameLst>
                                          <p:attrName>style.visibility</p:attrName>
                                        </p:attrNameLst>
                                      </p:cBhvr>
                                      <p:to>
                                        <p:strVal val="visible"/>
                                      </p:to>
                                    </p:set>
                                    <p:animEffect transition="in" filter="fade">
                                      <p:cBhvr>
                                        <p:cTn id="136" dur="400"/>
                                        <p:tgtEl>
                                          <p:spTgt spid="34">
                                            <p:txEl>
                                              <p:pRg st="0" end="0"/>
                                            </p:txEl>
                                          </p:spTgt>
                                        </p:tgtEl>
                                      </p:cBhvr>
                                    </p:animEffect>
                                    <p:anim calcmode="lin" valueType="num">
                                      <p:cBhvr>
                                        <p:cTn id="137" dur="4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138" dur="400" fill="hold"/>
                                        <p:tgtEl>
                                          <p:spTgt spid="34">
                                            <p:txEl>
                                              <p:pRg st="0" end="0"/>
                                            </p:txEl>
                                          </p:spTgt>
                                        </p:tgtEl>
                                        <p:attrNameLst>
                                          <p:attrName>ppt_y</p:attrName>
                                        </p:attrNameLst>
                                      </p:cBhvr>
                                      <p:tavLst>
                                        <p:tav tm="0">
                                          <p:val>
                                            <p:strVal val="#ppt_y+.1"/>
                                          </p:val>
                                        </p:tav>
                                        <p:tav tm="100000">
                                          <p:val>
                                            <p:strVal val="#ppt_y"/>
                                          </p:val>
                                        </p:tav>
                                      </p:tavLst>
                                    </p:anim>
                                  </p:childTnLst>
                                </p:cTn>
                              </p:par>
                            </p:childTnLst>
                          </p:cTn>
                        </p:par>
                        <p:par>
                          <p:cTn id="139" fill="hold">
                            <p:stCondLst>
                              <p:cond delay="7600"/>
                            </p:stCondLst>
                            <p:childTnLst>
                              <p:par>
                                <p:cTn id="140" presetID="42" presetClass="entr" presetSubtype="0" fill="hold" grpId="0" nodeType="afterEffect">
                                  <p:stCondLst>
                                    <p:cond delay="0"/>
                                  </p:stCondLst>
                                  <p:childTnLst>
                                    <p:set>
                                      <p:cBhvr>
                                        <p:cTn id="141" dur="1" fill="hold">
                                          <p:stCondLst>
                                            <p:cond delay="0"/>
                                          </p:stCondLst>
                                        </p:cTn>
                                        <p:tgtEl>
                                          <p:spTgt spid="30">
                                            <p:txEl>
                                              <p:pRg st="0" end="0"/>
                                            </p:txEl>
                                          </p:spTgt>
                                        </p:tgtEl>
                                        <p:attrNameLst>
                                          <p:attrName>style.visibility</p:attrName>
                                        </p:attrNameLst>
                                      </p:cBhvr>
                                      <p:to>
                                        <p:strVal val="visible"/>
                                      </p:to>
                                    </p:set>
                                    <p:animEffect transition="in" filter="fade">
                                      <p:cBhvr>
                                        <p:cTn id="142" dur="400"/>
                                        <p:tgtEl>
                                          <p:spTgt spid="30">
                                            <p:txEl>
                                              <p:pRg st="0" end="0"/>
                                            </p:txEl>
                                          </p:spTgt>
                                        </p:tgtEl>
                                      </p:cBhvr>
                                    </p:animEffect>
                                    <p:anim calcmode="lin" valueType="num">
                                      <p:cBhvr>
                                        <p:cTn id="143" dur="4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144" dur="4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145" fill="hold">
                            <p:stCondLst>
                              <p:cond delay="8000"/>
                            </p:stCondLst>
                            <p:childTnLst>
                              <p:par>
                                <p:cTn id="146" presetID="42" presetClass="entr" presetSubtype="0" fill="hold" grpId="0" nodeType="afterEffect">
                                  <p:stCondLst>
                                    <p:cond delay="0"/>
                                  </p:stCondLst>
                                  <p:childTnLst>
                                    <p:set>
                                      <p:cBhvr>
                                        <p:cTn id="147" dur="1" fill="hold">
                                          <p:stCondLst>
                                            <p:cond delay="0"/>
                                          </p:stCondLst>
                                        </p:cTn>
                                        <p:tgtEl>
                                          <p:spTgt spid="29">
                                            <p:txEl>
                                              <p:pRg st="0" end="0"/>
                                            </p:txEl>
                                          </p:spTgt>
                                        </p:tgtEl>
                                        <p:attrNameLst>
                                          <p:attrName>style.visibility</p:attrName>
                                        </p:attrNameLst>
                                      </p:cBhvr>
                                      <p:to>
                                        <p:strVal val="visible"/>
                                      </p:to>
                                    </p:set>
                                    <p:animEffect transition="in" filter="fade">
                                      <p:cBhvr>
                                        <p:cTn id="148" dur="400"/>
                                        <p:tgtEl>
                                          <p:spTgt spid="29">
                                            <p:txEl>
                                              <p:pRg st="0" end="0"/>
                                            </p:txEl>
                                          </p:spTgt>
                                        </p:tgtEl>
                                      </p:cBhvr>
                                    </p:animEffect>
                                    <p:anim calcmode="lin" valueType="num">
                                      <p:cBhvr>
                                        <p:cTn id="149" dur="4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150" dur="4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par>
                          <p:cTn id="151" fill="hold">
                            <p:stCondLst>
                              <p:cond delay="8400"/>
                            </p:stCondLst>
                            <p:childTnLst>
                              <p:par>
                                <p:cTn id="152" presetID="42" presetClass="entr" presetSubtype="0" fill="hold" grpId="0" nodeType="afterEffect">
                                  <p:stCondLst>
                                    <p:cond delay="0"/>
                                  </p:stCondLst>
                                  <p:childTnLst>
                                    <p:set>
                                      <p:cBhvr>
                                        <p:cTn id="153" dur="1" fill="hold">
                                          <p:stCondLst>
                                            <p:cond delay="0"/>
                                          </p:stCondLst>
                                        </p:cTn>
                                        <p:tgtEl>
                                          <p:spTgt spid="32">
                                            <p:txEl>
                                              <p:pRg st="0" end="0"/>
                                            </p:txEl>
                                          </p:spTgt>
                                        </p:tgtEl>
                                        <p:attrNameLst>
                                          <p:attrName>style.visibility</p:attrName>
                                        </p:attrNameLst>
                                      </p:cBhvr>
                                      <p:to>
                                        <p:strVal val="visible"/>
                                      </p:to>
                                    </p:set>
                                    <p:animEffect transition="in" filter="fade">
                                      <p:cBhvr>
                                        <p:cTn id="154" dur="400"/>
                                        <p:tgtEl>
                                          <p:spTgt spid="32">
                                            <p:txEl>
                                              <p:pRg st="0" end="0"/>
                                            </p:txEl>
                                          </p:spTgt>
                                        </p:tgtEl>
                                      </p:cBhvr>
                                    </p:animEffect>
                                    <p:anim calcmode="lin" valueType="num">
                                      <p:cBhvr>
                                        <p:cTn id="155" dur="4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56" dur="4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157" fill="hold">
                            <p:stCondLst>
                              <p:cond delay="8800"/>
                            </p:stCondLst>
                            <p:childTnLst>
                              <p:par>
                                <p:cTn id="158" presetID="42" presetClass="entr" presetSubtype="0" fill="hold" grpId="0" nodeType="afterEffect">
                                  <p:stCondLst>
                                    <p:cond delay="0"/>
                                  </p:stCondLst>
                                  <p:childTnLst>
                                    <p:set>
                                      <p:cBhvr>
                                        <p:cTn id="159" dur="1" fill="hold">
                                          <p:stCondLst>
                                            <p:cond delay="0"/>
                                          </p:stCondLst>
                                        </p:cTn>
                                        <p:tgtEl>
                                          <p:spTgt spid="31">
                                            <p:txEl>
                                              <p:pRg st="0" end="0"/>
                                            </p:txEl>
                                          </p:spTgt>
                                        </p:tgtEl>
                                        <p:attrNameLst>
                                          <p:attrName>style.visibility</p:attrName>
                                        </p:attrNameLst>
                                      </p:cBhvr>
                                      <p:to>
                                        <p:strVal val="visible"/>
                                      </p:to>
                                    </p:set>
                                    <p:animEffect transition="in" filter="fade">
                                      <p:cBhvr>
                                        <p:cTn id="160" dur="400"/>
                                        <p:tgtEl>
                                          <p:spTgt spid="31">
                                            <p:txEl>
                                              <p:pRg st="0" end="0"/>
                                            </p:txEl>
                                          </p:spTgt>
                                        </p:tgtEl>
                                      </p:cBhvr>
                                    </p:animEffect>
                                    <p:anim calcmode="lin" valueType="num">
                                      <p:cBhvr>
                                        <p:cTn id="161"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62" dur="4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par>
                          <p:cTn id="163" fill="hold">
                            <p:stCondLst>
                              <p:cond delay="9200"/>
                            </p:stCondLst>
                            <p:childTnLst>
                              <p:par>
                                <p:cTn id="164" presetID="42" presetClass="entr" presetSubtype="0" fill="hold" grpId="0" nodeType="afterEffect">
                                  <p:stCondLst>
                                    <p:cond delay="0"/>
                                  </p:stCondLst>
                                  <p:childTnLst>
                                    <p:set>
                                      <p:cBhvr>
                                        <p:cTn id="165" dur="1" fill="hold">
                                          <p:stCondLst>
                                            <p:cond delay="0"/>
                                          </p:stCondLst>
                                        </p:cTn>
                                        <p:tgtEl>
                                          <p:spTgt spid="36">
                                            <p:txEl>
                                              <p:pRg st="0" end="0"/>
                                            </p:txEl>
                                          </p:spTgt>
                                        </p:tgtEl>
                                        <p:attrNameLst>
                                          <p:attrName>style.visibility</p:attrName>
                                        </p:attrNameLst>
                                      </p:cBhvr>
                                      <p:to>
                                        <p:strVal val="visible"/>
                                      </p:to>
                                    </p:set>
                                    <p:animEffect transition="in" filter="fade">
                                      <p:cBhvr>
                                        <p:cTn id="166" dur="400"/>
                                        <p:tgtEl>
                                          <p:spTgt spid="36">
                                            <p:txEl>
                                              <p:pRg st="0" end="0"/>
                                            </p:txEl>
                                          </p:spTgt>
                                        </p:tgtEl>
                                      </p:cBhvr>
                                    </p:animEffect>
                                    <p:anim calcmode="lin" valueType="num">
                                      <p:cBhvr>
                                        <p:cTn id="167" dur="4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168" dur="4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169" fill="hold">
                            <p:stCondLst>
                              <p:cond delay="9600"/>
                            </p:stCondLst>
                            <p:childTnLst>
                              <p:par>
                                <p:cTn id="170" presetID="42" presetClass="entr" presetSubtype="0" fill="hold" grpId="0" nodeType="afterEffect">
                                  <p:stCondLst>
                                    <p:cond delay="0"/>
                                  </p:stCondLst>
                                  <p:childTnLst>
                                    <p:set>
                                      <p:cBhvr>
                                        <p:cTn id="171" dur="1" fill="hold">
                                          <p:stCondLst>
                                            <p:cond delay="0"/>
                                          </p:stCondLst>
                                        </p:cTn>
                                        <p:tgtEl>
                                          <p:spTgt spid="33">
                                            <p:txEl>
                                              <p:pRg st="0" end="0"/>
                                            </p:txEl>
                                          </p:spTgt>
                                        </p:tgtEl>
                                        <p:attrNameLst>
                                          <p:attrName>style.visibility</p:attrName>
                                        </p:attrNameLst>
                                      </p:cBhvr>
                                      <p:to>
                                        <p:strVal val="visible"/>
                                      </p:to>
                                    </p:set>
                                    <p:animEffect transition="in" filter="fade">
                                      <p:cBhvr>
                                        <p:cTn id="172" dur="400"/>
                                        <p:tgtEl>
                                          <p:spTgt spid="33">
                                            <p:txEl>
                                              <p:pRg st="0" end="0"/>
                                            </p:txEl>
                                          </p:spTgt>
                                        </p:tgtEl>
                                      </p:cBhvr>
                                    </p:animEffect>
                                    <p:anim calcmode="lin" valueType="num">
                                      <p:cBhvr>
                                        <p:cTn id="173"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74" dur="4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par>
                          <p:cTn id="175" fill="hold">
                            <p:stCondLst>
                              <p:cond delay="10000"/>
                            </p:stCondLst>
                            <p:childTnLst>
                              <p:par>
                                <p:cTn id="176" presetID="42" presetClass="entr" presetSubtype="0" fill="hold" grpId="0" nodeType="afterEffect">
                                  <p:stCondLst>
                                    <p:cond delay="0"/>
                                  </p:stCondLst>
                                  <p:childTnLst>
                                    <p:set>
                                      <p:cBhvr>
                                        <p:cTn id="177" dur="1" fill="hold">
                                          <p:stCondLst>
                                            <p:cond delay="0"/>
                                          </p:stCondLst>
                                        </p:cTn>
                                        <p:tgtEl>
                                          <p:spTgt spid="39">
                                            <p:txEl>
                                              <p:pRg st="0" end="0"/>
                                            </p:txEl>
                                          </p:spTgt>
                                        </p:tgtEl>
                                        <p:attrNameLst>
                                          <p:attrName>style.visibility</p:attrName>
                                        </p:attrNameLst>
                                      </p:cBhvr>
                                      <p:to>
                                        <p:strVal val="visible"/>
                                      </p:to>
                                    </p:set>
                                    <p:animEffect transition="in" filter="fade">
                                      <p:cBhvr>
                                        <p:cTn id="178" dur="400"/>
                                        <p:tgtEl>
                                          <p:spTgt spid="39">
                                            <p:txEl>
                                              <p:pRg st="0" end="0"/>
                                            </p:txEl>
                                          </p:spTgt>
                                        </p:tgtEl>
                                      </p:cBhvr>
                                    </p:animEffect>
                                    <p:anim calcmode="lin" valueType="num">
                                      <p:cBhvr>
                                        <p:cTn id="179" dur="4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180" dur="4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par>
                          <p:cTn id="181" fill="hold">
                            <p:stCondLst>
                              <p:cond delay="10400"/>
                            </p:stCondLst>
                            <p:childTnLst>
                              <p:par>
                                <p:cTn id="182" presetID="42" presetClass="entr" presetSubtype="0" fill="hold" grpId="0" nodeType="afterEffect">
                                  <p:stCondLst>
                                    <p:cond delay="0"/>
                                  </p:stCondLst>
                                  <p:childTnLst>
                                    <p:set>
                                      <p:cBhvr>
                                        <p:cTn id="183" dur="1" fill="hold">
                                          <p:stCondLst>
                                            <p:cond delay="0"/>
                                          </p:stCondLst>
                                        </p:cTn>
                                        <p:tgtEl>
                                          <p:spTgt spid="38">
                                            <p:txEl>
                                              <p:pRg st="0" end="0"/>
                                            </p:txEl>
                                          </p:spTgt>
                                        </p:tgtEl>
                                        <p:attrNameLst>
                                          <p:attrName>style.visibility</p:attrName>
                                        </p:attrNameLst>
                                      </p:cBhvr>
                                      <p:to>
                                        <p:strVal val="visible"/>
                                      </p:to>
                                    </p:set>
                                    <p:animEffect transition="in" filter="fade">
                                      <p:cBhvr>
                                        <p:cTn id="184" dur="400"/>
                                        <p:tgtEl>
                                          <p:spTgt spid="38">
                                            <p:txEl>
                                              <p:pRg st="0" end="0"/>
                                            </p:txEl>
                                          </p:spTgt>
                                        </p:tgtEl>
                                      </p:cBhvr>
                                    </p:animEffect>
                                    <p:anim calcmode="lin" valueType="num">
                                      <p:cBhvr>
                                        <p:cTn id="185" dur="4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186" dur="400" fill="hold"/>
                                        <p:tgtEl>
                                          <p:spTgt spid="38">
                                            <p:txEl>
                                              <p:pRg st="0" end="0"/>
                                            </p:txEl>
                                          </p:spTgt>
                                        </p:tgtEl>
                                        <p:attrNameLst>
                                          <p:attrName>ppt_y</p:attrName>
                                        </p:attrNameLst>
                                      </p:cBhvr>
                                      <p:tavLst>
                                        <p:tav tm="0">
                                          <p:val>
                                            <p:strVal val="#ppt_y+.1"/>
                                          </p:val>
                                        </p:tav>
                                        <p:tav tm="100000">
                                          <p:val>
                                            <p:strVal val="#ppt_y"/>
                                          </p:val>
                                        </p:tav>
                                      </p:tavLst>
                                    </p:anim>
                                  </p:childTnLst>
                                </p:cTn>
                              </p:par>
                            </p:childTnLst>
                          </p:cTn>
                        </p:par>
                        <p:par>
                          <p:cTn id="187" fill="hold">
                            <p:stCondLst>
                              <p:cond delay="10800"/>
                            </p:stCondLst>
                            <p:childTnLst>
                              <p:par>
                                <p:cTn id="188" presetID="42" presetClass="entr" presetSubtype="0" fill="hold" grpId="0" nodeType="afterEffect">
                                  <p:stCondLst>
                                    <p:cond delay="0"/>
                                  </p:stCondLst>
                                  <p:childTnLst>
                                    <p:set>
                                      <p:cBhvr>
                                        <p:cTn id="189" dur="1" fill="hold">
                                          <p:stCondLst>
                                            <p:cond delay="0"/>
                                          </p:stCondLst>
                                        </p:cTn>
                                        <p:tgtEl>
                                          <p:spTgt spid="41">
                                            <p:txEl>
                                              <p:pRg st="0" end="0"/>
                                            </p:txEl>
                                          </p:spTgt>
                                        </p:tgtEl>
                                        <p:attrNameLst>
                                          <p:attrName>style.visibility</p:attrName>
                                        </p:attrNameLst>
                                      </p:cBhvr>
                                      <p:to>
                                        <p:strVal val="visible"/>
                                      </p:to>
                                    </p:set>
                                    <p:animEffect transition="in" filter="fade">
                                      <p:cBhvr>
                                        <p:cTn id="190" dur="400"/>
                                        <p:tgtEl>
                                          <p:spTgt spid="41">
                                            <p:txEl>
                                              <p:pRg st="0" end="0"/>
                                            </p:txEl>
                                          </p:spTgt>
                                        </p:tgtEl>
                                      </p:cBhvr>
                                    </p:animEffect>
                                    <p:anim calcmode="lin" valueType="num">
                                      <p:cBhvr>
                                        <p:cTn id="191" dur="4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192" dur="4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par>
                          <p:cTn id="193" fill="hold">
                            <p:stCondLst>
                              <p:cond delay="11200"/>
                            </p:stCondLst>
                            <p:childTnLst>
                              <p:par>
                                <p:cTn id="194" presetID="42" presetClass="entr" presetSubtype="0" fill="hold" grpId="0" nodeType="afterEffect">
                                  <p:stCondLst>
                                    <p:cond delay="0"/>
                                  </p:stCondLst>
                                  <p:childTnLst>
                                    <p:set>
                                      <p:cBhvr>
                                        <p:cTn id="195" dur="1" fill="hold">
                                          <p:stCondLst>
                                            <p:cond delay="0"/>
                                          </p:stCondLst>
                                        </p:cTn>
                                        <p:tgtEl>
                                          <p:spTgt spid="40">
                                            <p:txEl>
                                              <p:pRg st="0" end="0"/>
                                            </p:txEl>
                                          </p:spTgt>
                                        </p:tgtEl>
                                        <p:attrNameLst>
                                          <p:attrName>style.visibility</p:attrName>
                                        </p:attrNameLst>
                                      </p:cBhvr>
                                      <p:to>
                                        <p:strVal val="visible"/>
                                      </p:to>
                                    </p:set>
                                    <p:animEffect transition="in" filter="fade">
                                      <p:cBhvr>
                                        <p:cTn id="196" dur="400"/>
                                        <p:tgtEl>
                                          <p:spTgt spid="40">
                                            <p:txEl>
                                              <p:pRg st="0" end="0"/>
                                            </p:txEl>
                                          </p:spTgt>
                                        </p:tgtEl>
                                      </p:cBhvr>
                                    </p:animEffect>
                                    <p:anim calcmode="lin" valueType="num">
                                      <p:cBhvr>
                                        <p:cTn id="197" dur="4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198" dur="400" fill="hold"/>
                                        <p:tgtEl>
                                          <p:spTgt spid="40">
                                            <p:txEl>
                                              <p:pRg st="0" end="0"/>
                                            </p:txEl>
                                          </p:spTgt>
                                        </p:tgtEl>
                                        <p:attrNameLst>
                                          <p:attrName>ppt_y</p:attrName>
                                        </p:attrNameLst>
                                      </p:cBhvr>
                                      <p:tavLst>
                                        <p:tav tm="0">
                                          <p:val>
                                            <p:strVal val="#ppt_y+.1"/>
                                          </p:val>
                                        </p:tav>
                                        <p:tav tm="100000">
                                          <p:val>
                                            <p:strVal val="#ppt_y"/>
                                          </p:val>
                                        </p:tav>
                                      </p:tavLst>
                                    </p:anim>
                                  </p:childTnLst>
                                </p:cTn>
                              </p:par>
                            </p:childTnLst>
                          </p:cTn>
                        </p:par>
                        <p:par>
                          <p:cTn id="199" fill="hold">
                            <p:stCondLst>
                              <p:cond delay="11600"/>
                            </p:stCondLst>
                            <p:childTnLst>
                              <p:par>
                                <p:cTn id="200" presetID="42" presetClass="entr" presetSubtype="0" fill="hold" grpId="0" nodeType="afterEffect">
                                  <p:stCondLst>
                                    <p:cond delay="0"/>
                                  </p:stCondLst>
                                  <p:childTnLst>
                                    <p:set>
                                      <p:cBhvr>
                                        <p:cTn id="201" dur="1" fill="hold">
                                          <p:stCondLst>
                                            <p:cond delay="0"/>
                                          </p:stCondLst>
                                        </p:cTn>
                                        <p:tgtEl>
                                          <p:spTgt spid="43">
                                            <p:txEl>
                                              <p:pRg st="0" end="0"/>
                                            </p:txEl>
                                          </p:spTgt>
                                        </p:tgtEl>
                                        <p:attrNameLst>
                                          <p:attrName>style.visibility</p:attrName>
                                        </p:attrNameLst>
                                      </p:cBhvr>
                                      <p:to>
                                        <p:strVal val="visible"/>
                                      </p:to>
                                    </p:set>
                                    <p:animEffect transition="in" filter="fade">
                                      <p:cBhvr>
                                        <p:cTn id="202" dur="400"/>
                                        <p:tgtEl>
                                          <p:spTgt spid="43">
                                            <p:txEl>
                                              <p:pRg st="0" end="0"/>
                                            </p:txEl>
                                          </p:spTgt>
                                        </p:tgtEl>
                                      </p:cBhvr>
                                    </p:animEffect>
                                    <p:anim calcmode="lin" valueType="num">
                                      <p:cBhvr>
                                        <p:cTn id="203" dur="4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204" dur="4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par>
                          <p:cTn id="205" fill="hold">
                            <p:stCondLst>
                              <p:cond delay="12000"/>
                            </p:stCondLst>
                            <p:childTnLst>
                              <p:par>
                                <p:cTn id="206" presetID="42" presetClass="entr" presetSubtype="0" fill="hold" grpId="0" nodeType="afterEffect">
                                  <p:stCondLst>
                                    <p:cond delay="0"/>
                                  </p:stCondLst>
                                  <p:childTnLst>
                                    <p:set>
                                      <p:cBhvr>
                                        <p:cTn id="207" dur="1" fill="hold">
                                          <p:stCondLst>
                                            <p:cond delay="0"/>
                                          </p:stCondLst>
                                        </p:cTn>
                                        <p:tgtEl>
                                          <p:spTgt spid="42">
                                            <p:txEl>
                                              <p:pRg st="0" end="0"/>
                                            </p:txEl>
                                          </p:spTgt>
                                        </p:tgtEl>
                                        <p:attrNameLst>
                                          <p:attrName>style.visibility</p:attrName>
                                        </p:attrNameLst>
                                      </p:cBhvr>
                                      <p:to>
                                        <p:strVal val="visible"/>
                                      </p:to>
                                    </p:set>
                                    <p:animEffect transition="in" filter="fade">
                                      <p:cBhvr>
                                        <p:cTn id="208" dur="400"/>
                                        <p:tgtEl>
                                          <p:spTgt spid="42">
                                            <p:txEl>
                                              <p:pRg st="0" end="0"/>
                                            </p:txEl>
                                          </p:spTgt>
                                        </p:tgtEl>
                                      </p:cBhvr>
                                    </p:animEffect>
                                    <p:anim calcmode="lin" valueType="num">
                                      <p:cBhvr>
                                        <p:cTn id="209" dur="400" fill="hold"/>
                                        <p:tgtEl>
                                          <p:spTgt spid="42">
                                            <p:txEl>
                                              <p:pRg st="0" end="0"/>
                                            </p:txEl>
                                          </p:spTgt>
                                        </p:tgtEl>
                                        <p:attrNameLst>
                                          <p:attrName>ppt_x</p:attrName>
                                        </p:attrNameLst>
                                      </p:cBhvr>
                                      <p:tavLst>
                                        <p:tav tm="0">
                                          <p:val>
                                            <p:strVal val="#ppt_x"/>
                                          </p:val>
                                        </p:tav>
                                        <p:tav tm="100000">
                                          <p:val>
                                            <p:strVal val="#ppt_x"/>
                                          </p:val>
                                        </p:tav>
                                      </p:tavLst>
                                    </p:anim>
                                    <p:anim calcmode="lin" valueType="num">
                                      <p:cBhvr>
                                        <p:cTn id="210" dur="400" fill="hold"/>
                                        <p:tgtEl>
                                          <p:spTgt spid="4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400"/>
                        <p:tgtEl>
                          <p:spTgt spid="34"/>
                        </p:tgtEl>
                      </p:cBhvr>
                    </p:animEffect>
                    <p:anim calcmode="lin" valueType="num">
                      <p:cBhvr>
                        <p:cTn dur="400" fill="hold"/>
                        <p:tgtEl>
                          <p:spTgt spid="34"/>
                        </p:tgtEl>
                        <p:attrNameLst>
                          <p:attrName>ppt_x</p:attrName>
                        </p:attrNameLst>
                      </p:cBhvr>
                      <p:tavLst>
                        <p:tav tm="0">
                          <p:val>
                            <p:strVal val="#ppt_x"/>
                          </p:val>
                        </p:tav>
                        <p:tav tm="100000">
                          <p:val>
                            <p:strVal val="#ppt_x"/>
                          </p:val>
                        </p:tav>
                      </p:tavLst>
                    </p:anim>
                    <p:anim calcmode="lin" valueType="num">
                      <p:cBhvr>
                        <p:cTn dur="400" fill="hold"/>
                        <p:tgtEl>
                          <p:spTgt spid="34"/>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20" grpId="0" build="p">
        <p:tmplLst>
          <p:tmpl lvl="1">
            <p:tnLst>
              <p:par>
                <p:cTn presetID="10" presetClass="entr" presetSubtype="0" fill="hold" nodeType="withEffect" nodePh="1">
                  <p:stCondLst>
                    <p:cond delay="8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9" grpId="0" build="p">
        <p:tmplLst>
          <p:tmpl lvl="1">
            <p:tnLst>
              <p:par>
                <p:cTn presetID="42"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400"/>
                        <p:tgtEl>
                          <p:spTgt spid="29"/>
                        </p:tgtEl>
                      </p:cBhvr>
                    </p:animEffect>
                    <p:anim calcmode="lin" valueType="num">
                      <p:cBhvr>
                        <p:cTn dur="400" fill="hold"/>
                        <p:tgtEl>
                          <p:spTgt spid="29"/>
                        </p:tgtEl>
                        <p:attrNameLst>
                          <p:attrName>ppt_x</p:attrName>
                        </p:attrNameLst>
                      </p:cBhvr>
                      <p:tavLst>
                        <p:tav tm="0">
                          <p:val>
                            <p:strVal val="#ppt_x"/>
                          </p:val>
                        </p:tav>
                        <p:tav tm="100000">
                          <p:val>
                            <p:strVal val="#ppt_x"/>
                          </p:val>
                        </p:tav>
                      </p:tavLst>
                    </p:anim>
                    <p:anim calcmode="lin" valueType="num">
                      <p:cBhvr>
                        <p:cTn dur="4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42" presetClass="entr" presetSubtype="0"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400"/>
                        <p:tgtEl>
                          <p:spTgt spid="30"/>
                        </p:tgtEl>
                      </p:cBhvr>
                    </p:animEffect>
                    <p:anim calcmode="lin" valueType="num">
                      <p:cBhvr>
                        <p:cTn dur="400" fill="hold"/>
                        <p:tgtEl>
                          <p:spTgt spid="30"/>
                        </p:tgtEl>
                        <p:attrNameLst>
                          <p:attrName>ppt_x</p:attrName>
                        </p:attrNameLst>
                      </p:cBhvr>
                      <p:tavLst>
                        <p:tav tm="0">
                          <p:val>
                            <p:strVal val="#ppt_x"/>
                          </p:val>
                        </p:tav>
                        <p:tav tm="100000">
                          <p:val>
                            <p:strVal val="#ppt_x"/>
                          </p:val>
                        </p:tav>
                      </p:tavLst>
                    </p:anim>
                    <p:anim calcmode="lin" valueType="num">
                      <p:cBhvr>
                        <p:cTn dur="400" fill="hold"/>
                        <p:tgtEl>
                          <p:spTgt spid="30"/>
                        </p:tgtEl>
                        <p:attrNameLst>
                          <p:attrName>ppt_y</p:attrName>
                        </p:attrNameLst>
                      </p:cBhvr>
                      <p:tavLst>
                        <p:tav tm="0">
                          <p:val>
                            <p:strVal val="#ppt_y+.1"/>
                          </p:val>
                        </p:tav>
                        <p:tav tm="100000">
                          <p:val>
                            <p:strVal val="#ppt_y"/>
                          </p:val>
                        </p:tav>
                      </p:tavLst>
                    </p:anim>
                  </p:childTnLst>
                </p:cTn>
              </p:par>
            </p:tnLst>
          </p:tmpl>
        </p:tmplLst>
      </p:bldP>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400"/>
                        <p:tgtEl>
                          <p:spTgt spid="32"/>
                        </p:tgtEl>
                      </p:cBhvr>
                    </p:animEffect>
                    <p:anim calcmode="lin" valueType="num">
                      <p:cBhvr>
                        <p:cTn dur="400" fill="hold"/>
                        <p:tgtEl>
                          <p:spTgt spid="32"/>
                        </p:tgtEl>
                        <p:attrNameLst>
                          <p:attrName>ppt_x</p:attrName>
                        </p:attrNameLst>
                      </p:cBhvr>
                      <p:tavLst>
                        <p:tav tm="0">
                          <p:val>
                            <p:strVal val="#ppt_x"/>
                          </p:val>
                        </p:tav>
                        <p:tav tm="100000">
                          <p:val>
                            <p:strVal val="#ppt_x"/>
                          </p:val>
                        </p:tav>
                      </p:tavLst>
                    </p:anim>
                    <p:anim calcmode="lin" valueType="num">
                      <p:cBhvr>
                        <p:cTn dur="400" fill="hold"/>
                        <p:tgtEl>
                          <p:spTgt spid="32"/>
                        </p:tgtEl>
                        <p:attrNameLst>
                          <p:attrName>ppt_y</p:attrName>
                        </p:attrNameLst>
                      </p:cBhvr>
                      <p:tavLst>
                        <p:tav tm="0">
                          <p:val>
                            <p:strVal val="#ppt_y+.1"/>
                          </p:val>
                        </p:tav>
                        <p:tav tm="100000">
                          <p:val>
                            <p:strVal val="#ppt_y"/>
                          </p:val>
                        </p:tav>
                      </p:tavLst>
                    </p:anim>
                  </p:childTnLst>
                </p:cTn>
              </p:par>
            </p:tnLst>
          </p:tmpl>
        </p:tmplLst>
      </p:bldP>
      <p:bldP spid="33" grpId="0" build="p">
        <p:tmplLst>
          <p:tmpl lvl="1">
            <p:tnLst>
              <p:par>
                <p:cTn presetID="42" presetClass="entr" presetSubtype="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42" presetClass="entr" presetSubtype="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400"/>
                        <p:tgtEl>
                          <p:spTgt spid="36"/>
                        </p:tgtEl>
                      </p:cBhvr>
                    </p:animEffect>
                    <p:anim calcmode="lin" valueType="num">
                      <p:cBhvr>
                        <p:cTn dur="400" fill="hold"/>
                        <p:tgtEl>
                          <p:spTgt spid="36"/>
                        </p:tgtEl>
                        <p:attrNameLst>
                          <p:attrName>ppt_x</p:attrName>
                        </p:attrNameLst>
                      </p:cBhvr>
                      <p:tavLst>
                        <p:tav tm="0">
                          <p:val>
                            <p:strVal val="#ppt_x"/>
                          </p:val>
                        </p:tav>
                        <p:tav tm="100000">
                          <p:val>
                            <p:strVal val="#ppt_x"/>
                          </p:val>
                        </p:tav>
                      </p:tavLst>
                    </p:anim>
                    <p:anim calcmode="lin" valueType="num">
                      <p:cBhvr>
                        <p:cTn dur="400" fill="hold"/>
                        <p:tgtEl>
                          <p:spTgt spid="36"/>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42"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400"/>
                        <p:tgtEl>
                          <p:spTgt spid="38"/>
                        </p:tgtEl>
                      </p:cBhvr>
                    </p:animEffect>
                    <p:anim calcmode="lin" valueType="num">
                      <p:cBhvr>
                        <p:cTn dur="400" fill="hold"/>
                        <p:tgtEl>
                          <p:spTgt spid="38"/>
                        </p:tgtEl>
                        <p:attrNameLst>
                          <p:attrName>ppt_x</p:attrName>
                        </p:attrNameLst>
                      </p:cBhvr>
                      <p:tavLst>
                        <p:tav tm="0">
                          <p:val>
                            <p:strVal val="#ppt_x"/>
                          </p:val>
                        </p:tav>
                        <p:tav tm="100000">
                          <p:val>
                            <p:strVal val="#ppt_x"/>
                          </p:val>
                        </p:tav>
                      </p:tavLst>
                    </p:anim>
                    <p:anim calcmode="lin" valueType="num">
                      <p:cBhvr>
                        <p:cTn dur="400" fill="hold"/>
                        <p:tgtEl>
                          <p:spTgt spid="38"/>
                        </p:tgtEl>
                        <p:attrNameLst>
                          <p:attrName>ppt_y</p:attrName>
                        </p:attrNameLst>
                      </p:cBhvr>
                      <p:tavLst>
                        <p:tav tm="0">
                          <p:val>
                            <p:strVal val="#ppt_y+.1"/>
                          </p:val>
                        </p:tav>
                        <p:tav tm="100000">
                          <p:val>
                            <p:strVal val="#ppt_y"/>
                          </p:val>
                        </p:tav>
                      </p:tavLst>
                    </p:anim>
                  </p:childTnLst>
                </p:cTn>
              </p:par>
            </p:tnLst>
          </p:tmpl>
        </p:tmplLst>
      </p:bldP>
      <p:bldP spid="39" grpId="0" build="p">
        <p:tmplLst>
          <p:tmpl lvl="1">
            <p:tnLst>
              <p:par>
                <p:cTn presetID="42"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400"/>
                        <p:tgtEl>
                          <p:spTgt spid="39"/>
                        </p:tgtEl>
                      </p:cBhvr>
                    </p:animEffect>
                    <p:anim calcmode="lin" valueType="num">
                      <p:cBhvr>
                        <p:cTn dur="400" fill="hold"/>
                        <p:tgtEl>
                          <p:spTgt spid="39"/>
                        </p:tgtEl>
                        <p:attrNameLst>
                          <p:attrName>ppt_x</p:attrName>
                        </p:attrNameLst>
                      </p:cBhvr>
                      <p:tavLst>
                        <p:tav tm="0">
                          <p:val>
                            <p:strVal val="#ppt_x"/>
                          </p:val>
                        </p:tav>
                        <p:tav tm="100000">
                          <p:val>
                            <p:strVal val="#ppt_x"/>
                          </p:val>
                        </p:tav>
                      </p:tavLst>
                    </p:anim>
                    <p:anim calcmode="lin" valueType="num">
                      <p:cBhvr>
                        <p:cTn dur="4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400"/>
                        <p:tgtEl>
                          <p:spTgt spid="40"/>
                        </p:tgtEl>
                      </p:cBhvr>
                    </p:animEffect>
                    <p:anim calcmode="lin" valueType="num">
                      <p:cBhvr>
                        <p:cTn dur="400" fill="hold"/>
                        <p:tgtEl>
                          <p:spTgt spid="40"/>
                        </p:tgtEl>
                        <p:attrNameLst>
                          <p:attrName>ppt_x</p:attrName>
                        </p:attrNameLst>
                      </p:cBhvr>
                      <p:tavLst>
                        <p:tav tm="0">
                          <p:val>
                            <p:strVal val="#ppt_x"/>
                          </p:val>
                        </p:tav>
                        <p:tav tm="100000">
                          <p:val>
                            <p:strVal val="#ppt_x"/>
                          </p:val>
                        </p:tav>
                      </p:tavLst>
                    </p:anim>
                    <p:anim calcmode="lin" valueType="num">
                      <p:cBhvr>
                        <p:cTn dur="4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42"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400"/>
                        <p:tgtEl>
                          <p:spTgt spid="41"/>
                        </p:tgtEl>
                      </p:cBhvr>
                    </p:animEffect>
                    <p:anim calcmode="lin" valueType="num">
                      <p:cBhvr>
                        <p:cTn dur="400" fill="hold"/>
                        <p:tgtEl>
                          <p:spTgt spid="41"/>
                        </p:tgtEl>
                        <p:attrNameLst>
                          <p:attrName>ppt_x</p:attrName>
                        </p:attrNameLst>
                      </p:cBhvr>
                      <p:tavLst>
                        <p:tav tm="0">
                          <p:val>
                            <p:strVal val="#ppt_x"/>
                          </p:val>
                        </p:tav>
                        <p:tav tm="100000">
                          <p:val>
                            <p:strVal val="#ppt_x"/>
                          </p:val>
                        </p:tav>
                      </p:tavLst>
                    </p:anim>
                    <p:anim calcmode="lin" valueType="num">
                      <p:cBhvr>
                        <p:cTn dur="4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42"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400"/>
                        <p:tgtEl>
                          <p:spTgt spid="42"/>
                        </p:tgtEl>
                      </p:cBhvr>
                    </p:animEffect>
                    <p:anim calcmode="lin" valueType="num">
                      <p:cBhvr>
                        <p:cTn dur="400" fill="hold"/>
                        <p:tgtEl>
                          <p:spTgt spid="42"/>
                        </p:tgtEl>
                        <p:attrNameLst>
                          <p:attrName>ppt_x</p:attrName>
                        </p:attrNameLst>
                      </p:cBhvr>
                      <p:tavLst>
                        <p:tav tm="0">
                          <p:val>
                            <p:strVal val="#ppt_x"/>
                          </p:val>
                        </p:tav>
                        <p:tav tm="100000">
                          <p:val>
                            <p:strVal val="#ppt_x"/>
                          </p:val>
                        </p:tav>
                      </p:tavLst>
                    </p:anim>
                    <p:anim calcmode="lin" valueType="num">
                      <p:cBhvr>
                        <p:cTn dur="400" fill="hold"/>
                        <p:tgtEl>
                          <p:spTgt spid="42"/>
                        </p:tgtEl>
                        <p:attrNameLst>
                          <p:attrName>ppt_y</p:attrName>
                        </p:attrNameLst>
                      </p:cBhvr>
                      <p:tavLst>
                        <p:tav tm="0">
                          <p:val>
                            <p:strVal val="#ppt_y+.1"/>
                          </p:val>
                        </p:tav>
                        <p:tav tm="100000">
                          <p:val>
                            <p:strVal val="#ppt_y"/>
                          </p:val>
                        </p:tav>
                      </p:tavLst>
                    </p:anim>
                  </p:childTnLst>
                </p:cTn>
              </p:par>
            </p:tnLst>
          </p:tmpl>
        </p:tmplLst>
      </p:bldP>
      <p:bldP spid="43" grpId="0" build="p">
        <p:tmplLst>
          <p:tmpl lvl="1">
            <p:tnLst>
              <p:par>
                <p:cTn presetID="42"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400"/>
                        <p:tgtEl>
                          <p:spTgt spid="43"/>
                        </p:tgtEl>
                      </p:cBhvr>
                    </p:animEffect>
                    <p:anim calcmode="lin" valueType="num">
                      <p:cBhvr>
                        <p:cTn dur="400" fill="hold"/>
                        <p:tgtEl>
                          <p:spTgt spid="43"/>
                        </p:tgtEl>
                        <p:attrNameLst>
                          <p:attrName>ppt_x</p:attrName>
                        </p:attrNameLst>
                      </p:cBhvr>
                      <p:tavLst>
                        <p:tav tm="0">
                          <p:val>
                            <p:strVal val="#ppt_x"/>
                          </p:val>
                        </p:tav>
                        <p:tav tm="100000">
                          <p:val>
                            <p:strVal val="#ppt_x"/>
                          </p:val>
                        </p:tav>
                      </p:tavLst>
                    </p:anim>
                    <p:anim calcmode="lin" valueType="num">
                      <p:cBhvr>
                        <p:cTn dur="4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42" presetClass="entr" presetSubtype="0" fill="hold" nodeType="withEffect">
                  <p:stCondLst>
                    <p:cond delay="200"/>
                  </p:stCondLst>
                  <p:childTnLst>
                    <p:set>
                      <p:cBhvr>
                        <p:cTn dur="1" fill="hold">
                          <p:stCondLst>
                            <p:cond delay="0"/>
                          </p:stCondLst>
                        </p:cTn>
                        <p:tgtEl>
                          <p:spTgt spid="44"/>
                        </p:tgtEl>
                        <p:attrNameLst>
                          <p:attrName>style.visibility</p:attrName>
                        </p:attrNameLst>
                      </p:cBhvr>
                      <p:to>
                        <p:strVal val="visible"/>
                      </p:to>
                    </p:set>
                    <p:animEffect transition="in" filter="fade">
                      <p:cBhvr>
                        <p:cTn dur="500"/>
                        <p:tgtEl>
                          <p:spTgt spid="44"/>
                        </p:tgtEl>
                      </p:cBhvr>
                    </p:animEffect>
                    <p:anim calcmode="lin" valueType="num">
                      <p:cBhvr>
                        <p:cTn dur="500" fill="hold"/>
                        <p:tgtEl>
                          <p:spTgt spid="44"/>
                        </p:tgtEl>
                        <p:attrNameLst>
                          <p:attrName>ppt_x</p:attrName>
                        </p:attrNameLst>
                      </p:cBhvr>
                      <p:tavLst>
                        <p:tav tm="0">
                          <p:val>
                            <p:strVal val="#ppt_x"/>
                          </p:val>
                        </p:tav>
                        <p:tav tm="100000">
                          <p:val>
                            <p:strVal val="#ppt_x"/>
                          </p:val>
                        </p:tav>
                      </p:tavLst>
                    </p:anim>
                    <p:anim calcmode="lin" valueType="num">
                      <p:cBhvr>
                        <p:cTn dur="500" fill="hold"/>
                        <p:tgtEl>
                          <p:spTgt spid="44"/>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42" presetClass="entr" presetSubtype="0" fill="hold" nodeType="withEffect">
                  <p:stCondLst>
                    <p:cond delay="200"/>
                  </p:stCondLst>
                  <p:childTnLst>
                    <p:set>
                      <p:cBhvr>
                        <p:cTn dur="1" fill="hold">
                          <p:stCondLst>
                            <p:cond delay="0"/>
                          </p:stCondLst>
                        </p:cTn>
                        <p:tgtEl>
                          <p:spTgt spid="46"/>
                        </p:tgtEl>
                        <p:attrNameLst>
                          <p:attrName>style.visibility</p:attrName>
                        </p:attrNameLst>
                      </p:cBhvr>
                      <p:to>
                        <p:strVal val="visible"/>
                      </p:to>
                    </p:set>
                    <p:animEffect transition="in" filter="fade">
                      <p:cBhvr>
                        <p:cTn dur="500"/>
                        <p:tgtEl>
                          <p:spTgt spid="46"/>
                        </p:tgtEl>
                      </p:cBhvr>
                    </p:animEffect>
                    <p:anim calcmode="lin" valueType="num">
                      <p:cBhvr>
                        <p:cTn dur="500" fill="hold"/>
                        <p:tgtEl>
                          <p:spTgt spid="46"/>
                        </p:tgtEl>
                        <p:attrNameLst>
                          <p:attrName>ppt_x</p:attrName>
                        </p:attrNameLst>
                      </p:cBhvr>
                      <p:tavLst>
                        <p:tav tm="0">
                          <p:val>
                            <p:strVal val="#ppt_x"/>
                          </p:val>
                        </p:tav>
                        <p:tav tm="100000">
                          <p:val>
                            <p:strVal val="#ppt_x"/>
                          </p:val>
                        </p:tav>
                      </p:tavLst>
                    </p:anim>
                    <p:anim calcmode="lin" valueType="num">
                      <p:cBhvr>
                        <p:cTn dur="500" fill="hold"/>
                        <p:tgtEl>
                          <p:spTgt spid="46"/>
                        </p:tgtEl>
                        <p:attrNameLst>
                          <p:attrName>ppt_y</p:attrName>
                        </p:attrNameLst>
                      </p:cBhvr>
                      <p:tavLst>
                        <p:tav tm="0">
                          <p:val>
                            <p:strVal val="#ppt_y+.1"/>
                          </p:val>
                        </p:tav>
                        <p:tav tm="100000">
                          <p:val>
                            <p:strVal val="#ppt_y"/>
                          </p:val>
                        </p:tav>
                      </p:tavLst>
                    </p:anim>
                  </p:childTnLst>
                </p:cTn>
              </p:par>
            </p:tnLst>
          </p:tmpl>
        </p:tmplLst>
      </p:bldP>
      <p:bldP spid="47" grpId="0" build="p">
        <p:tmplLst>
          <p:tmpl lvl="1">
            <p:tnLst>
              <p:par>
                <p:cTn presetID="42" presetClass="entr" presetSubtype="0" fill="hold" nodeType="withEffect">
                  <p:stCondLst>
                    <p:cond delay="2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anim calcmode="lin" valueType="num">
                      <p:cBhvr>
                        <p:cTn dur="500" fill="hold"/>
                        <p:tgtEl>
                          <p:spTgt spid="47"/>
                        </p:tgtEl>
                        <p:attrNameLst>
                          <p:attrName>ppt_x</p:attrName>
                        </p:attrNameLst>
                      </p:cBhvr>
                      <p:tavLst>
                        <p:tav tm="0">
                          <p:val>
                            <p:strVal val="#ppt_x"/>
                          </p:val>
                        </p:tav>
                        <p:tav tm="100000">
                          <p:val>
                            <p:strVal val="#ppt_x"/>
                          </p:val>
                        </p:tav>
                      </p:tavLst>
                    </p:anim>
                    <p:anim calcmode="lin" valueType="num">
                      <p:cBhvr>
                        <p:cTn dur="500" fill="hold"/>
                        <p:tgtEl>
                          <p:spTgt spid="47"/>
                        </p:tgtEl>
                        <p:attrNameLst>
                          <p:attrName>ppt_y</p:attrName>
                        </p:attrNameLst>
                      </p:cBhvr>
                      <p:tavLst>
                        <p:tav tm="0">
                          <p:val>
                            <p:strVal val="#ppt_y+.1"/>
                          </p:val>
                        </p:tav>
                        <p:tav tm="100000">
                          <p:val>
                            <p:strVal val="#ppt_y"/>
                          </p:val>
                        </p:tav>
                      </p:tavLst>
                    </p:anim>
                  </p:childTnLst>
                </p:cTn>
              </p:par>
            </p:tnLst>
          </p:tmpl>
        </p:tmplLst>
      </p:bldP>
      <p:bldP spid="48" grpId="0" build="p">
        <p:tmplLst>
          <p:tmpl lvl="1">
            <p:tnLst>
              <p:par>
                <p:cTn presetID="42" presetClass="entr" presetSubtype="0" fill="hold" nodeType="withEffect">
                  <p:stCondLst>
                    <p:cond delay="200"/>
                  </p:stCondLst>
                  <p:childTnLst>
                    <p:set>
                      <p:cBhvr>
                        <p:cTn dur="1" fill="hold">
                          <p:stCondLst>
                            <p:cond delay="0"/>
                          </p:stCondLst>
                        </p:cTn>
                        <p:tgtEl>
                          <p:spTgt spid="48"/>
                        </p:tgtEl>
                        <p:attrNameLst>
                          <p:attrName>style.visibility</p:attrName>
                        </p:attrNameLst>
                      </p:cBhvr>
                      <p:to>
                        <p:strVal val="visible"/>
                      </p:to>
                    </p:set>
                    <p:animEffect transition="in" filter="fade">
                      <p:cBhvr>
                        <p:cTn dur="500"/>
                        <p:tgtEl>
                          <p:spTgt spid="48"/>
                        </p:tgtEl>
                      </p:cBhvr>
                    </p:animEffect>
                    <p:anim calcmode="lin" valueType="num">
                      <p:cBhvr>
                        <p:cTn dur="500" fill="hold"/>
                        <p:tgtEl>
                          <p:spTgt spid="48"/>
                        </p:tgtEl>
                        <p:attrNameLst>
                          <p:attrName>ppt_x</p:attrName>
                        </p:attrNameLst>
                      </p:cBhvr>
                      <p:tavLst>
                        <p:tav tm="0">
                          <p:val>
                            <p:strVal val="#ppt_x"/>
                          </p:val>
                        </p:tav>
                        <p:tav tm="100000">
                          <p:val>
                            <p:strVal val="#ppt_x"/>
                          </p:val>
                        </p:tav>
                      </p:tavLst>
                    </p:anim>
                    <p:anim calcmode="lin" valueType="num">
                      <p:cBhvr>
                        <p:cTn dur="5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42" presetClass="entr" presetSubtype="0" fill="hold" nodeType="withEffect">
                  <p:stCondLst>
                    <p:cond delay="200"/>
                  </p:stCondLst>
                  <p:childTnLst>
                    <p:set>
                      <p:cBhvr>
                        <p:cTn dur="1" fill="hold">
                          <p:stCondLst>
                            <p:cond delay="0"/>
                          </p:stCondLst>
                        </p:cTn>
                        <p:tgtEl>
                          <p:spTgt spid="49"/>
                        </p:tgtEl>
                        <p:attrNameLst>
                          <p:attrName>style.visibility</p:attrName>
                        </p:attrNameLst>
                      </p:cBhvr>
                      <p:to>
                        <p:strVal val="visible"/>
                      </p:to>
                    </p:set>
                    <p:animEffect transition="in" filter="fade">
                      <p:cBhvr>
                        <p:cTn dur="500"/>
                        <p:tgtEl>
                          <p:spTgt spid="49"/>
                        </p:tgtEl>
                      </p:cBhvr>
                    </p:animEffect>
                    <p:anim calcmode="lin" valueType="num">
                      <p:cBhvr>
                        <p:cTn dur="500" fill="hold"/>
                        <p:tgtEl>
                          <p:spTgt spid="49"/>
                        </p:tgtEl>
                        <p:attrNameLst>
                          <p:attrName>ppt_x</p:attrName>
                        </p:attrNameLst>
                      </p:cBhvr>
                      <p:tavLst>
                        <p:tav tm="0">
                          <p:val>
                            <p:strVal val="#ppt_x"/>
                          </p:val>
                        </p:tav>
                        <p:tav tm="100000">
                          <p:val>
                            <p:strVal val="#ppt_x"/>
                          </p:val>
                        </p:tav>
                      </p:tavLst>
                    </p:anim>
                    <p:anim calcmode="lin" valueType="num">
                      <p:cBhvr>
                        <p:cTn dur="500" fill="hold"/>
                        <p:tgtEl>
                          <p:spTgt spid="49"/>
                        </p:tgtEl>
                        <p:attrNameLst>
                          <p:attrName>ppt_y</p:attrName>
                        </p:attrNameLst>
                      </p:cBhvr>
                      <p:tavLst>
                        <p:tav tm="0">
                          <p:val>
                            <p:strVal val="#ppt_y+.1"/>
                          </p:val>
                        </p:tav>
                        <p:tav tm="100000">
                          <p:val>
                            <p:strVal val="#ppt_y"/>
                          </p:val>
                        </p:tav>
                      </p:tavLst>
                    </p:anim>
                  </p:childTnLst>
                </p:cTn>
              </p:par>
            </p:tnLst>
          </p:tmpl>
        </p:tmplLst>
      </p:bldP>
      <p:bldP spid="50" grpId="0" build="p">
        <p:tmplLst>
          <p:tmpl lvl="1">
            <p:tnLst>
              <p:par>
                <p:cTn presetID="42" presetClass="entr" presetSubtype="0" fill="hold" nodeType="withEffect">
                  <p:stCondLst>
                    <p:cond delay="200"/>
                  </p:stCondLst>
                  <p:childTnLst>
                    <p:set>
                      <p:cBhvr>
                        <p:cTn dur="1" fill="hold">
                          <p:stCondLst>
                            <p:cond delay="0"/>
                          </p:stCondLst>
                        </p:cTn>
                        <p:tgtEl>
                          <p:spTgt spid="50"/>
                        </p:tgtEl>
                        <p:attrNameLst>
                          <p:attrName>style.visibility</p:attrName>
                        </p:attrNameLst>
                      </p:cBhvr>
                      <p:to>
                        <p:strVal val="visible"/>
                      </p:to>
                    </p:set>
                    <p:animEffect transition="in" filter="fade">
                      <p:cBhvr>
                        <p:cTn dur="500"/>
                        <p:tgtEl>
                          <p:spTgt spid="50"/>
                        </p:tgtEl>
                      </p:cBhvr>
                    </p:animEffect>
                    <p:anim calcmode="lin" valueType="num">
                      <p:cBhvr>
                        <p:cTn dur="500" fill="hold"/>
                        <p:tgtEl>
                          <p:spTgt spid="50"/>
                        </p:tgtEl>
                        <p:attrNameLst>
                          <p:attrName>ppt_x</p:attrName>
                        </p:attrNameLst>
                      </p:cBhvr>
                      <p:tavLst>
                        <p:tav tm="0">
                          <p:val>
                            <p:strVal val="#ppt_x"/>
                          </p:val>
                        </p:tav>
                        <p:tav tm="100000">
                          <p:val>
                            <p:strVal val="#ppt_x"/>
                          </p:val>
                        </p:tav>
                      </p:tavLst>
                    </p:anim>
                    <p:anim calcmode="lin" valueType="num">
                      <p:cBhvr>
                        <p:cTn dur="500" fill="hold"/>
                        <p:tgtEl>
                          <p:spTgt spid="50"/>
                        </p:tgtEl>
                        <p:attrNameLst>
                          <p:attrName>ppt_y</p:attrName>
                        </p:attrNameLst>
                      </p:cBhvr>
                      <p:tavLst>
                        <p:tav tm="0">
                          <p:val>
                            <p:strVal val="#ppt_y+.1"/>
                          </p:val>
                        </p:tav>
                        <p:tav tm="100000">
                          <p:val>
                            <p:strVal val="#ppt_y"/>
                          </p:val>
                        </p:tav>
                      </p:tavLst>
                    </p:anim>
                  </p:childTnLst>
                </p:cTn>
              </p:par>
            </p:tnLst>
          </p:tmpl>
        </p:tmplLst>
      </p:bldP>
      <p:bldP spid="52" grpId="0" animBg="1"/>
      <p:bldP spid="54" grpId="0" animBg="1"/>
      <p:bldP spid="56" grpId="0" animBg="1"/>
      <p:bldP spid="58" grpId="0" animBg="1"/>
      <p:bldP spid="60" grpId="0" animBg="1"/>
      <p:bldP spid="62" grpId="0" animBg="1"/>
      <p:bldP spid="64"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Gallery 1">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Gallery</a:t>
            </a:r>
            <a:r>
              <a:rPr lang="es-ES_tradnl" dirty="0" smtClean="0"/>
              <a:t> portfolio 1</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0" name="Picture Placeholder 3"/>
          <p:cNvSpPr>
            <a:spLocks noGrp="1"/>
          </p:cNvSpPr>
          <p:nvPr>
            <p:ph type="pic" sz="quarter" idx="43"/>
          </p:nvPr>
        </p:nvSpPr>
        <p:spPr>
          <a:xfrm>
            <a:off x="1531573" y="2969568"/>
            <a:ext cx="21368889" cy="993710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Tree>
    <p:extLst>
      <p:ext uri="{BB962C8B-B14F-4D97-AF65-F5344CB8AC3E}">
        <p14:creationId xmlns:p14="http://schemas.microsoft.com/office/powerpoint/2010/main" val="66255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 calcmode="lin" valueType="num">
                                      <p:cBhvr>
                                        <p:cTn id="22" dur="300" fill="hold"/>
                                        <p:tgtEl>
                                          <p:spTgt spid="20"/>
                                        </p:tgtEl>
                                        <p:attrNameLst>
                                          <p:attrName>ppt_w</p:attrName>
                                        </p:attrNameLst>
                                      </p:cBhvr>
                                      <p:tavLst>
                                        <p:tav tm="0">
                                          <p:val>
                                            <p:fltVal val="0"/>
                                          </p:val>
                                        </p:tav>
                                        <p:tav tm="100000">
                                          <p:val>
                                            <p:strVal val="#ppt_w"/>
                                          </p:val>
                                        </p:tav>
                                      </p:tavLst>
                                    </p:anim>
                                    <p:anim calcmode="lin" valueType="num">
                                      <p:cBhvr>
                                        <p:cTn id="23" dur="300" fill="hold"/>
                                        <p:tgtEl>
                                          <p:spTgt spid="20"/>
                                        </p:tgtEl>
                                        <p:attrNameLst>
                                          <p:attrName>ppt_h</p:attrName>
                                        </p:attrNameLst>
                                      </p:cBhvr>
                                      <p:tavLst>
                                        <p:tav tm="0">
                                          <p:val>
                                            <p:fltVal val="0"/>
                                          </p:val>
                                        </p:tav>
                                        <p:tav tm="100000">
                                          <p:val>
                                            <p:strVal val="#ppt_h"/>
                                          </p:val>
                                        </p:tav>
                                      </p:tavLst>
                                    </p:anim>
                                    <p:animEffect transition="in" filter="fade">
                                      <p:cBhvr>
                                        <p:cTn id="24" dur="3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0"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allery 2">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Gallery</a:t>
            </a:r>
            <a:r>
              <a:rPr lang="es-ES_tradnl" dirty="0" smtClean="0"/>
              <a:t> portfolio 2</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0" name="Picture Placeholder 3"/>
          <p:cNvSpPr>
            <a:spLocks noGrp="1"/>
          </p:cNvSpPr>
          <p:nvPr>
            <p:ph type="pic" sz="quarter" idx="43"/>
          </p:nvPr>
        </p:nvSpPr>
        <p:spPr>
          <a:xfrm>
            <a:off x="1531574" y="2969568"/>
            <a:ext cx="10373983" cy="993710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6" name="Picture Placeholder 3"/>
          <p:cNvSpPr>
            <a:spLocks noGrp="1"/>
          </p:cNvSpPr>
          <p:nvPr>
            <p:ph type="pic" sz="quarter" idx="44"/>
          </p:nvPr>
        </p:nvSpPr>
        <p:spPr>
          <a:xfrm>
            <a:off x="12526480" y="2969568"/>
            <a:ext cx="10373983" cy="993710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Tree>
    <p:extLst>
      <p:ext uri="{BB962C8B-B14F-4D97-AF65-F5344CB8AC3E}">
        <p14:creationId xmlns:p14="http://schemas.microsoft.com/office/powerpoint/2010/main" val="371025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 calcmode="lin" valueType="num">
                                      <p:cBhvr>
                                        <p:cTn id="22" dur="300" fill="hold"/>
                                        <p:tgtEl>
                                          <p:spTgt spid="20"/>
                                        </p:tgtEl>
                                        <p:attrNameLst>
                                          <p:attrName>ppt_w</p:attrName>
                                        </p:attrNameLst>
                                      </p:cBhvr>
                                      <p:tavLst>
                                        <p:tav tm="0">
                                          <p:val>
                                            <p:fltVal val="0"/>
                                          </p:val>
                                        </p:tav>
                                        <p:tav tm="100000">
                                          <p:val>
                                            <p:strVal val="#ppt_w"/>
                                          </p:val>
                                        </p:tav>
                                      </p:tavLst>
                                    </p:anim>
                                    <p:anim calcmode="lin" valueType="num">
                                      <p:cBhvr>
                                        <p:cTn id="23" dur="300" fill="hold"/>
                                        <p:tgtEl>
                                          <p:spTgt spid="20"/>
                                        </p:tgtEl>
                                        <p:attrNameLst>
                                          <p:attrName>ppt_h</p:attrName>
                                        </p:attrNameLst>
                                      </p:cBhvr>
                                      <p:tavLst>
                                        <p:tav tm="0">
                                          <p:val>
                                            <p:fltVal val="0"/>
                                          </p:val>
                                        </p:tav>
                                        <p:tav tm="100000">
                                          <p:val>
                                            <p:strVal val="#ppt_h"/>
                                          </p:val>
                                        </p:tav>
                                      </p:tavLst>
                                    </p:anim>
                                    <p:animEffect transition="in" filter="fade">
                                      <p:cBhvr>
                                        <p:cTn id="24" dur="300"/>
                                        <p:tgtEl>
                                          <p:spTgt spid="20"/>
                                        </p:tgtEl>
                                      </p:cBhvr>
                                    </p:animEffect>
                                  </p:childTnLst>
                                </p:cTn>
                              </p:par>
                            </p:childTnLst>
                          </p:cTn>
                        </p:par>
                        <p:par>
                          <p:cTn id="25" fill="hold">
                            <p:stCondLst>
                              <p:cond delay="1600"/>
                            </p:stCondLst>
                            <p:childTnLst>
                              <p:par>
                                <p:cTn id="26" presetID="53" presetClass="entr" presetSubtype="16" fill="hold" grpId="0" nodeType="afterEffect" nodePh="1">
                                  <p:stCondLst>
                                    <p:cond delay="0"/>
                                  </p:stCondLst>
                                  <p:endCondLst>
                                    <p:cond evt="begin" delay="0">
                                      <p:tn val="26"/>
                                    </p:cond>
                                  </p:endCondLst>
                                  <p:childTnLst>
                                    <p:set>
                                      <p:cBhvr>
                                        <p:cTn id="27" dur="1" fill="hold">
                                          <p:stCondLst>
                                            <p:cond delay="0"/>
                                          </p:stCondLst>
                                        </p:cTn>
                                        <p:tgtEl>
                                          <p:spTgt spid="6"/>
                                        </p:tgtEl>
                                        <p:attrNameLst>
                                          <p:attrName>style.visibility</p:attrName>
                                        </p:attrNameLst>
                                      </p:cBhvr>
                                      <p:to>
                                        <p:strVal val="visible"/>
                                      </p:to>
                                    </p:set>
                                    <p:anim calcmode="lin" valueType="num">
                                      <p:cBhvr>
                                        <p:cTn id="28" dur="300" fill="hold"/>
                                        <p:tgtEl>
                                          <p:spTgt spid="6"/>
                                        </p:tgtEl>
                                        <p:attrNameLst>
                                          <p:attrName>ppt_w</p:attrName>
                                        </p:attrNameLst>
                                      </p:cBhvr>
                                      <p:tavLst>
                                        <p:tav tm="0">
                                          <p:val>
                                            <p:fltVal val="0"/>
                                          </p:val>
                                        </p:tav>
                                        <p:tav tm="100000">
                                          <p:val>
                                            <p:strVal val="#ppt_w"/>
                                          </p:val>
                                        </p:tav>
                                      </p:tavLst>
                                    </p:anim>
                                    <p:anim calcmode="lin" valueType="num">
                                      <p:cBhvr>
                                        <p:cTn id="29" dur="300" fill="hold"/>
                                        <p:tgtEl>
                                          <p:spTgt spid="6"/>
                                        </p:tgtEl>
                                        <p:attrNameLst>
                                          <p:attrName>ppt_h</p:attrName>
                                        </p:attrNameLst>
                                      </p:cBhvr>
                                      <p:tavLst>
                                        <p:tav tm="0">
                                          <p:val>
                                            <p:fltVal val="0"/>
                                          </p:val>
                                        </p:tav>
                                        <p:tav tm="100000">
                                          <p:val>
                                            <p:strVal val="#ppt_h"/>
                                          </p:val>
                                        </p:tav>
                                      </p:tavLst>
                                    </p:anim>
                                    <p:animEffect transition="in" filter="fade">
                                      <p:cBhvr>
                                        <p:cTn id="30" dur="3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0" grpId="0"/>
      <p:bldP spid="6"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p clear background">
    <p:spTree>
      <p:nvGrpSpPr>
        <p:cNvPr id="1" name=""/>
        <p:cNvGrpSpPr/>
        <p:nvPr/>
      </p:nvGrpSpPr>
      <p:grpSpPr>
        <a:xfrm>
          <a:off x="0" y="0"/>
          <a:ext cx="0" cy="0"/>
          <a:chOff x="0" y="0"/>
          <a:chExt cx="0" cy="0"/>
        </a:xfrm>
      </p:grpSpPr>
      <p:pic>
        <p:nvPicPr>
          <p:cNvPr id="2" name="Picture 1" descr="siluete-map.png"/>
          <p:cNvPicPr>
            <a:picLocks noChangeAspect="1"/>
          </p:cNvPicPr>
          <p:nvPr userDrawn="1"/>
        </p:nvPicPr>
        <p:blipFill>
          <a:blip r:embed="rId2">
            <a:alphaModFix amt="8000"/>
            <a:extLst>
              <a:ext uri="{28A0092B-C50C-407E-A947-70E740481C1C}">
                <a14:useLocalDpi xmlns:a14="http://schemas.microsoft.com/office/drawing/2010/main" val="0"/>
              </a:ext>
            </a:extLst>
          </a:blip>
          <a:stretch>
            <a:fillRect/>
          </a:stretch>
        </p:blipFill>
        <p:spPr>
          <a:xfrm>
            <a:off x="2112467" y="1318052"/>
            <a:ext cx="20232003" cy="11068228"/>
          </a:xfrm>
          <a:prstGeom prst="rect">
            <a:avLst/>
          </a:prstGeom>
        </p:spPr>
      </p:pic>
      <p:sp>
        <p:nvSpPr>
          <p:cNvPr id="3"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Title</a:t>
            </a:r>
            <a:r>
              <a:rPr lang="es-ES_tradnl" dirty="0" smtClean="0"/>
              <a:t> </a:t>
            </a:r>
            <a:r>
              <a:rPr lang="es-ES_tradnl" dirty="0" err="1" smtClean="0"/>
              <a:t>Example</a:t>
            </a:r>
            <a:endParaRPr lang="es-ES_tradnl" dirty="0" smtClean="0"/>
          </a:p>
        </p:txBody>
      </p:sp>
      <p:cxnSp>
        <p:nvCxnSpPr>
          <p:cNvPr id="4" name="Straight Connector 3"/>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5"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49298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anim calcmode="lin" valueType="num">
                                      <p:cBhvr>
                                        <p:cTn id="8" dur="4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200"/>
                                        <p:tgtEl>
                                          <p:spTgt spid="4"/>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anim calcmode="lin" valueType="num">
                                      <p:cBhvr>
                                        <p:cTn id="1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42" presetClass="entr" presetSubtype="0" fill="hold" nodeType="withEffect">
                  <p:stCondLst>
                    <p:cond delay="200"/>
                  </p:stCondLst>
                  <p:childTnLst>
                    <p:set>
                      <p:cBhvr>
                        <p:cTn dur="1" fill="hold">
                          <p:stCondLst>
                            <p:cond delay="0"/>
                          </p:stCondLst>
                        </p:cTn>
                        <p:tgtEl>
                          <p:spTgt spid="3"/>
                        </p:tgtEl>
                        <p:attrNameLst>
                          <p:attrName>style.visibility</p:attrName>
                        </p:attrNameLst>
                      </p:cBhvr>
                      <p:to>
                        <p:strVal val="visible"/>
                      </p:to>
                    </p:set>
                    <p:animEffect transition="in" filter="fade">
                      <p:cBhvr>
                        <p:cTn dur="400"/>
                        <p:tgtEl>
                          <p:spTgt spid="3"/>
                        </p:tgtEl>
                      </p:cBhvr>
                    </p:animEffect>
                    <p:anim calcmode="lin" valueType="num">
                      <p:cBhvr>
                        <p:cTn dur="400" fill="hold"/>
                        <p:tgtEl>
                          <p:spTgt spid="3"/>
                        </p:tgtEl>
                        <p:attrNameLst>
                          <p:attrName>ppt_x</p:attrName>
                        </p:attrNameLst>
                      </p:cBhvr>
                      <p:tavLst>
                        <p:tav tm="0">
                          <p:val>
                            <p:strVal val="#ppt_x"/>
                          </p:val>
                        </p:tav>
                        <p:tav tm="100000">
                          <p:val>
                            <p:strVal val="#ppt_x"/>
                          </p:val>
                        </p:tav>
                      </p:tavLst>
                    </p:anim>
                    <p:anim calcmode="lin" valueType="num">
                      <p:cBhvr>
                        <p:cTn dur="400" fill="hold"/>
                        <p:tgtEl>
                          <p:spTgt spid="3"/>
                        </p:tgtEl>
                        <p:attrNameLst>
                          <p:attrName>ppt_y</p:attrName>
                        </p:attrNameLst>
                      </p:cBhvr>
                      <p:tavLst>
                        <p:tav tm="0">
                          <p:val>
                            <p:strVal val="#ppt_y+.1"/>
                          </p:val>
                        </p:tav>
                        <p:tav tm="100000">
                          <p:val>
                            <p:strVal val="#ppt_y"/>
                          </p:val>
                        </p:tav>
                      </p:tavLst>
                    </p:anim>
                  </p:childTnLst>
                </p:cTn>
              </p:par>
            </p:tnLst>
          </p:tmpl>
        </p:tmplLst>
      </p:bldP>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anim calcmode="lin" valueType="num">
                      <p:cBhvr>
                        <p:cTn dur="500" fill="hold"/>
                        <p:tgtEl>
                          <p:spTgt spid="5"/>
                        </p:tgtEl>
                        <p:attrNameLst>
                          <p:attrName>ppt_x</p:attrName>
                        </p:attrNameLst>
                      </p:cBhvr>
                      <p:tavLst>
                        <p:tav tm="0">
                          <p:val>
                            <p:strVal val="#ppt_x"/>
                          </p:val>
                        </p:tav>
                        <p:tav tm="100000">
                          <p:val>
                            <p:strVal val="#ppt_x"/>
                          </p:val>
                        </p:tav>
                      </p:tavLst>
                    </p:anim>
                    <p:anim calcmode="lin" valueType="num">
                      <p:cBhvr>
                        <p:cTn dur="500" fill="hold"/>
                        <p:tgtEl>
                          <p:spTgt spid="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allery 3">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Gallery</a:t>
            </a:r>
            <a:r>
              <a:rPr lang="es-ES_tradnl" dirty="0" smtClean="0"/>
              <a:t> portfolio 3</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0" name="Picture Placeholder 3"/>
          <p:cNvSpPr>
            <a:spLocks noGrp="1"/>
          </p:cNvSpPr>
          <p:nvPr>
            <p:ph type="pic" sz="quarter" idx="43"/>
          </p:nvPr>
        </p:nvSpPr>
        <p:spPr>
          <a:xfrm>
            <a:off x="1531574" y="2969568"/>
            <a:ext cx="10373983"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7" name="Text Placeholder 2"/>
          <p:cNvSpPr>
            <a:spLocks noGrp="1"/>
          </p:cNvSpPr>
          <p:nvPr>
            <p:ph type="body" sz="quarter" idx="55" hasCustomPrompt="1"/>
          </p:nvPr>
        </p:nvSpPr>
        <p:spPr>
          <a:xfrm>
            <a:off x="1531574" y="11610529"/>
            <a:ext cx="10373983" cy="136815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a:t>
            </a:r>
          </a:p>
        </p:txBody>
      </p:sp>
      <p:sp>
        <p:nvSpPr>
          <p:cNvPr id="8" name="Text Placeholder 7"/>
          <p:cNvSpPr>
            <a:spLocks noGrp="1"/>
          </p:cNvSpPr>
          <p:nvPr>
            <p:ph type="body" sz="quarter" idx="56" hasCustomPrompt="1"/>
          </p:nvPr>
        </p:nvSpPr>
        <p:spPr>
          <a:xfrm>
            <a:off x="1531573" y="10962457"/>
            <a:ext cx="1036837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9" name="Picture Placeholder 3"/>
          <p:cNvSpPr>
            <a:spLocks noGrp="1"/>
          </p:cNvSpPr>
          <p:nvPr>
            <p:ph type="pic" sz="quarter" idx="57"/>
          </p:nvPr>
        </p:nvSpPr>
        <p:spPr>
          <a:xfrm>
            <a:off x="12502453" y="2969568"/>
            <a:ext cx="10373983"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0" name="Text Placeholder 2"/>
          <p:cNvSpPr>
            <a:spLocks noGrp="1"/>
          </p:cNvSpPr>
          <p:nvPr>
            <p:ph type="body" sz="quarter" idx="58" hasCustomPrompt="1"/>
          </p:nvPr>
        </p:nvSpPr>
        <p:spPr>
          <a:xfrm>
            <a:off x="12502453" y="11610529"/>
            <a:ext cx="10373983" cy="136815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a:t>
            </a:r>
          </a:p>
        </p:txBody>
      </p:sp>
      <p:sp>
        <p:nvSpPr>
          <p:cNvPr id="11" name="Text Placeholder 7"/>
          <p:cNvSpPr>
            <a:spLocks noGrp="1"/>
          </p:cNvSpPr>
          <p:nvPr>
            <p:ph type="body" sz="quarter" idx="59" hasCustomPrompt="1"/>
          </p:nvPr>
        </p:nvSpPr>
        <p:spPr>
          <a:xfrm>
            <a:off x="12502452" y="10962457"/>
            <a:ext cx="1036837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259135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 calcmode="lin" valueType="num">
                                      <p:cBhvr>
                                        <p:cTn id="22" dur="300" fill="hold"/>
                                        <p:tgtEl>
                                          <p:spTgt spid="20"/>
                                        </p:tgtEl>
                                        <p:attrNameLst>
                                          <p:attrName>ppt_w</p:attrName>
                                        </p:attrNameLst>
                                      </p:cBhvr>
                                      <p:tavLst>
                                        <p:tav tm="0">
                                          <p:val>
                                            <p:fltVal val="0"/>
                                          </p:val>
                                        </p:tav>
                                        <p:tav tm="100000">
                                          <p:val>
                                            <p:strVal val="#ppt_w"/>
                                          </p:val>
                                        </p:tav>
                                      </p:tavLst>
                                    </p:anim>
                                    <p:anim calcmode="lin" valueType="num">
                                      <p:cBhvr>
                                        <p:cTn id="23" dur="300" fill="hold"/>
                                        <p:tgtEl>
                                          <p:spTgt spid="20"/>
                                        </p:tgtEl>
                                        <p:attrNameLst>
                                          <p:attrName>ppt_h</p:attrName>
                                        </p:attrNameLst>
                                      </p:cBhvr>
                                      <p:tavLst>
                                        <p:tav tm="0">
                                          <p:val>
                                            <p:fltVal val="0"/>
                                          </p:val>
                                        </p:tav>
                                        <p:tav tm="100000">
                                          <p:val>
                                            <p:strVal val="#ppt_h"/>
                                          </p:val>
                                        </p:tav>
                                      </p:tavLst>
                                    </p:anim>
                                    <p:animEffect transition="in" filter="fade">
                                      <p:cBhvr>
                                        <p:cTn id="24" dur="300"/>
                                        <p:tgtEl>
                                          <p:spTgt spid="20"/>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500"/>
                                        <p:tgtEl>
                                          <p:spTgt spid="8">
                                            <p:txEl>
                                              <p:pRg st="0" end="0"/>
                                            </p:txEl>
                                          </p:spTgt>
                                        </p:tgtEl>
                                      </p:cBhvr>
                                    </p:animEffect>
                                    <p:anim calcmode="lin" valueType="num">
                                      <p:cBhvr>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3" fill="hold">
                            <p:stCondLst>
                              <p:cond delay="2600"/>
                            </p:stCondLst>
                            <p:childTnLst>
                              <p:par>
                                <p:cTn id="34" presetID="53" presetClass="entr" presetSubtype="16" fill="hold" grpId="0" nodeType="afterEffect" nodePh="1">
                                  <p:stCondLst>
                                    <p:cond delay="0"/>
                                  </p:stCondLst>
                                  <p:endCondLst>
                                    <p:cond evt="begin" delay="0">
                                      <p:tn val="34"/>
                                    </p:cond>
                                  </p:endCondLst>
                                  <p:childTnLst>
                                    <p:set>
                                      <p:cBhvr>
                                        <p:cTn id="35" dur="1" fill="hold">
                                          <p:stCondLst>
                                            <p:cond delay="0"/>
                                          </p:stCondLst>
                                        </p:cTn>
                                        <p:tgtEl>
                                          <p:spTgt spid="9"/>
                                        </p:tgtEl>
                                        <p:attrNameLst>
                                          <p:attrName>style.visibility</p:attrName>
                                        </p:attrNameLst>
                                      </p:cBhvr>
                                      <p:to>
                                        <p:strVal val="visible"/>
                                      </p:to>
                                    </p:set>
                                    <p:anim calcmode="lin" valueType="num">
                                      <p:cBhvr>
                                        <p:cTn id="36" dur="300" fill="hold"/>
                                        <p:tgtEl>
                                          <p:spTgt spid="9"/>
                                        </p:tgtEl>
                                        <p:attrNameLst>
                                          <p:attrName>ppt_w</p:attrName>
                                        </p:attrNameLst>
                                      </p:cBhvr>
                                      <p:tavLst>
                                        <p:tav tm="0">
                                          <p:val>
                                            <p:fltVal val="0"/>
                                          </p:val>
                                        </p:tav>
                                        <p:tav tm="100000">
                                          <p:val>
                                            <p:strVal val="#ppt_w"/>
                                          </p:val>
                                        </p:tav>
                                      </p:tavLst>
                                    </p:anim>
                                    <p:anim calcmode="lin" valueType="num">
                                      <p:cBhvr>
                                        <p:cTn id="37" dur="300" fill="hold"/>
                                        <p:tgtEl>
                                          <p:spTgt spid="9"/>
                                        </p:tgtEl>
                                        <p:attrNameLst>
                                          <p:attrName>ppt_h</p:attrName>
                                        </p:attrNameLst>
                                      </p:cBhvr>
                                      <p:tavLst>
                                        <p:tav tm="0">
                                          <p:val>
                                            <p:fltVal val="0"/>
                                          </p:val>
                                        </p:tav>
                                        <p:tav tm="100000">
                                          <p:val>
                                            <p:strVal val="#ppt_h"/>
                                          </p:val>
                                        </p:tav>
                                      </p:tavLst>
                                    </p:anim>
                                    <p:animEffect transition="in" filter="fade">
                                      <p:cBhvr>
                                        <p:cTn id="38" dur="300"/>
                                        <p:tgtEl>
                                          <p:spTgt spid="9"/>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10">
                                            <p:txEl>
                                              <p:pRg st="0" end="0"/>
                                            </p:txEl>
                                          </p:spTgt>
                                        </p:tgtEl>
                                        <p:attrNameLst>
                                          <p:attrName>style.visibility</p:attrName>
                                        </p:attrNameLst>
                                      </p:cBhvr>
                                      <p:to>
                                        <p:strVal val="visible"/>
                                      </p:to>
                                    </p:set>
                                    <p:animEffect transition="in" filter="fade">
                                      <p:cBhvr>
                                        <p:cTn id="41" dur="500"/>
                                        <p:tgtEl>
                                          <p:spTgt spid="10">
                                            <p:txEl>
                                              <p:pRg st="0" end="0"/>
                                            </p:txEl>
                                          </p:spTgt>
                                        </p:tgtEl>
                                      </p:cBhvr>
                                    </p:animEffect>
                                  </p:childTnLst>
                                </p:cTn>
                              </p:par>
                              <p:par>
                                <p:cTn id="42" presetID="42" presetClass="entr" presetSubtype="0" fill="hold" grpId="0" nodeType="withEffect">
                                  <p:stCondLst>
                                    <p:cond delay="200"/>
                                  </p:stCondLst>
                                  <p:childTnLst>
                                    <p:set>
                                      <p:cBhvr>
                                        <p:cTn id="43" dur="1" fill="hold">
                                          <p:stCondLst>
                                            <p:cond delay="0"/>
                                          </p:stCondLst>
                                        </p:cTn>
                                        <p:tgtEl>
                                          <p:spTgt spid="11">
                                            <p:txEl>
                                              <p:pRg st="0" end="0"/>
                                            </p:txEl>
                                          </p:spTgt>
                                        </p:tgtEl>
                                        <p:attrNameLst>
                                          <p:attrName>style.visibility</p:attrName>
                                        </p:attrNameLst>
                                      </p:cBhvr>
                                      <p:to>
                                        <p:strVal val="visible"/>
                                      </p:to>
                                    </p:set>
                                    <p:animEffect transition="in" filter="fade">
                                      <p:cBhvr>
                                        <p:cTn id="44" dur="500"/>
                                        <p:tgtEl>
                                          <p:spTgt spid="11">
                                            <p:txEl>
                                              <p:pRg st="0" end="0"/>
                                            </p:txEl>
                                          </p:spTgt>
                                        </p:tgtEl>
                                      </p:cBhvr>
                                    </p:animEffect>
                                    <p:anim calcmode="lin" valueType="num">
                                      <p:cBhvr>
                                        <p:cTn id="4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0" grpId="0"/>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allery 4">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Gallery</a:t>
            </a:r>
            <a:r>
              <a:rPr lang="es-ES_tradnl" dirty="0" smtClean="0"/>
              <a:t> portfolio 4</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0" name="Picture Placeholder 3"/>
          <p:cNvSpPr>
            <a:spLocks noGrp="1"/>
          </p:cNvSpPr>
          <p:nvPr>
            <p:ph type="pic" sz="quarter" idx="43"/>
          </p:nvPr>
        </p:nvSpPr>
        <p:spPr>
          <a:xfrm>
            <a:off x="1531574" y="2969568"/>
            <a:ext cx="10373983"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7" name="Text Placeholder 2"/>
          <p:cNvSpPr>
            <a:spLocks noGrp="1"/>
          </p:cNvSpPr>
          <p:nvPr>
            <p:ph type="body" sz="quarter" idx="55" hasCustomPrompt="1"/>
          </p:nvPr>
        </p:nvSpPr>
        <p:spPr>
          <a:xfrm>
            <a:off x="1531574" y="11610529"/>
            <a:ext cx="10373983" cy="136815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a:t>
            </a:r>
          </a:p>
        </p:txBody>
      </p:sp>
      <p:sp>
        <p:nvSpPr>
          <p:cNvPr id="8" name="Text Placeholder 7"/>
          <p:cNvSpPr>
            <a:spLocks noGrp="1"/>
          </p:cNvSpPr>
          <p:nvPr>
            <p:ph type="body" sz="quarter" idx="56" hasCustomPrompt="1"/>
          </p:nvPr>
        </p:nvSpPr>
        <p:spPr>
          <a:xfrm>
            <a:off x="1531573" y="10962457"/>
            <a:ext cx="1036837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9" name="Picture Placeholder 3"/>
          <p:cNvSpPr>
            <a:spLocks noGrp="1"/>
          </p:cNvSpPr>
          <p:nvPr>
            <p:ph type="pic" sz="quarter" idx="57"/>
          </p:nvPr>
        </p:nvSpPr>
        <p:spPr>
          <a:xfrm>
            <a:off x="12502453" y="2969568"/>
            <a:ext cx="10373983"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0" name="Text Placeholder 2"/>
          <p:cNvSpPr>
            <a:spLocks noGrp="1"/>
          </p:cNvSpPr>
          <p:nvPr>
            <p:ph type="body" sz="quarter" idx="58" hasCustomPrompt="1"/>
          </p:nvPr>
        </p:nvSpPr>
        <p:spPr>
          <a:xfrm>
            <a:off x="12502453" y="11610529"/>
            <a:ext cx="10373983" cy="136815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a:t>
            </a:r>
          </a:p>
        </p:txBody>
      </p:sp>
      <p:sp>
        <p:nvSpPr>
          <p:cNvPr id="11" name="Text Placeholder 7"/>
          <p:cNvSpPr>
            <a:spLocks noGrp="1"/>
          </p:cNvSpPr>
          <p:nvPr>
            <p:ph type="body" sz="quarter" idx="59" hasCustomPrompt="1"/>
          </p:nvPr>
        </p:nvSpPr>
        <p:spPr>
          <a:xfrm>
            <a:off x="12502452" y="10962457"/>
            <a:ext cx="1036837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336942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 calcmode="lin" valueType="num">
                                      <p:cBhvr>
                                        <p:cTn id="22" dur="300" fill="hold"/>
                                        <p:tgtEl>
                                          <p:spTgt spid="20"/>
                                        </p:tgtEl>
                                        <p:attrNameLst>
                                          <p:attrName>ppt_w</p:attrName>
                                        </p:attrNameLst>
                                      </p:cBhvr>
                                      <p:tavLst>
                                        <p:tav tm="0">
                                          <p:val>
                                            <p:fltVal val="0"/>
                                          </p:val>
                                        </p:tav>
                                        <p:tav tm="100000">
                                          <p:val>
                                            <p:strVal val="#ppt_w"/>
                                          </p:val>
                                        </p:tav>
                                      </p:tavLst>
                                    </p:anim>
                                    <p:anim calcmode="lin" valueType="num">
                                      <p:cBhvr>
                                        <p:cTn id="23" dur="300" fill="hold"/>
                                        <p:tgtEl>
                                          <p:spTgt spid="20"/>
                                        </p:tgtEl>
                                        <p:attrNameLst>
                                          <p:attrName>ppt_h</p:attrName>
                                        </p:attrNameLst>
                                      </p:cBhvr>
                                      <p:tavLst>
                                        <p:tav tm="0">
                                          <p:val>
                                            <p:fltVal val="0"/>
                                          </p:val>
                                        </p:tav>
                                        <p:tav tm="100000">
                                          <p:val>
                                            <p:strVal val="#ppt_h"/>
                                          </p:val>
                                        </p:tav>
                                      </p:tavLst>
                                    </p:anim>
                                    <p:animEffect transition="in" filter="fade">
                                      <p:cBhvr>
                                        <p:cTn id="24" dur="300"/>
                                        <p:tgtEl>
                                          <p:spTgt spid="20"/>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500"/>
                                        <p:tgtEl>
                                          <p:spTgt spid="8">
                                            <p:txEl>
                                              <p:pRg st="0" end="0"/>
                                            </p:txEl>
                                          </p:spTgt>
                                        </p:tgtEl>
                                      </p:cBhvr>
                                    </p:animEffect>
                                    <p:anim calcmode="lin" valueType="num">
                                      <p:cBhvr>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3" fill="hold">
                            <p:stCondLst>
                              <p:cond delay="2600"/>
                            </p:stCondLst>
                            <p:childTnLst>
                              <p:par>
                                <p:cTn id="34" presetID="53" presetClass="entr" presetSubtype="16" fill="hold" grpId="0" nodeType="afterEffect" nodePh="1">
                                  <p:stCondLst>
                                    <p:cond delay="0"/>
                                  </p:stCondLst>
                                  <p:endCondLst>
                                    <p:cond evt="begin" delay="0">
                                      <p:tn val="34"/>
                                    </p:cond>
                                  </p:endCondLst>
                                  <p:childTnLst>
                                    <p:set>
                                      <p:cBhvr>
                                        <p:cTn id="35" dur="1" fill="hold">
                                          <p:stCondLst>
                                            <p:cond delay="0"/>
                                          </p:stCondLst>
                                        </p:cTn>
                                        <p:tgtEl>
                                          <p:spTgt spid="9"/>
                                        </p:tgtEl>
                                        <p:attrNameLst>
                                          <p:attrName>style.visibility</p:attrName>
                                        </p:attrNameLst>
                                      </p:cBhvr>
                                      <p:to>
                                        <p:strVal val="visible"/>
                                      </p:to>
                                    </p:set>
                                    <p:anim calcmode="lin" valueType="num">
                                      <p:cBhvr>
                                        <p:cTn id="36" dur="300" fill="hold"/>
                                        <p:tgtEl>
                                          <p:spTgt spid="9"/>
                                        </p:tgtEl>
                                        <p:attrNameLst>
                                          <p:attrName>ppt_w</p:attrName>
                                        </p:attrNameLst>
                                      </p:cBhvr>
                                      <p:tavLst>
                                        <p:tav tm="0">
                                          <p:val>
                                            <p:fltVal val="0"/>
                                          </p:val>
                                        </p:tav>
                                        <p:tav tm="100000">
                                          <p:val>
                                            <p:strVal val="#ppt_w"/>
                                          </p:val>
                                        </p:tav>
                                      </p:tavLst>
                                    </p:anim>
                                    <p:anim calcmode="lin" valueType="num">
                                      <p:cBhvr>
                                        <p:cTn id="37" dur="300" fill="hold"/>
                                        <p:tgtEl>
                                          <p:spTgt spid="9"/>
                                        </p:tgtEl>
                                        <p:attrNameLst>
                                          <p:attrName>ppt_h</p:attrName>
                                        </p:attrNameLst>
                                      </p:cBhvr>
                                      <p:tavLst>
                                        <p:tav tm="0">
                                          <p:val>
                                            <p:fltVal val="0"/>
                                          </p:val>
                                        </p:tav>
                                        <p:tav tm="100000">
                                          <p:val>
                                            <p:strVal val="#ppt_h"/>
                                          </p:val>
                                        </p:tav>
                                      </p:tavLst>
                                    </p:anim>
                                    <p:animEffect transition="in" filter="fade">
                                      <p:cBhvr>
                                        <p:cTn id="38" dur="300"/>
                                        <p:tgtEl>
                                          <p:spTgt spid="9"/>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10">
                                            <p:txEl>
                                              <p:pRg st="0" end="0"/>
                                            </p:txEl>
                                          </p:spTgt>
                                        </p:tgtEl>
                                        <p:attrNameLst>
                                          <p:attrName>style.visibility</p:attrName>
                                        </p:attrNameLst>
                                      </p:cBhvr>
                                      <p:to>
                                        <p:strVal val="visible"/>
                                      </p:to>
                                    </p:set>
                                    <p:animEffect transition="in" filter="fade">
                                      <p:cBhvr>
                                        <p:cTn id="41" dur="500"/>
                                        <p:tgtEl>
                                          <p:spTgt spid="10">
                                            <p:txEl>
                                              <p:pRg st="0" end="0"/>
                                            </p:txEl>
                                          </p:spTgt>
                                        </p:tgtEl>
                                      </p:cBhvr>
                                    </p:animEffect>
                                  </p:childTnLst>
                                </p:cTn>
                              </p:par>
                              <p:par>
                                <p:cTn id="42" presetID="42" presetClass="entr" presetSubtype="0" fill="hold" grpId="0" nodeType="withEffect">
                                  <p:stCondLst>
                                    <p:cond delay="200"/>
                                  </p:stCondLst>
                                  <p:childTnLst>
                                    <p:set>
                                      <p:cBhvr>
                                        <p:cTn id="43" dur="1" fill="hold">
                                          <p:stCondLst>
                                            <p:cond delay="0"/>
                                          </p:stCondLst>
                                        </p:cTn>
                                        <p:tgtEl>
                                          <p:spTgt spid="11">
                                            <p:txEl>
                                              <p:pRg st="0" end="0"/>
                                            </p:txEl>
                                          </p:spTgt>
                                        </p:tgtEl>
                                        <p:attrNameLst>
                                          <p:attrName>style.visibility</p:attrName>
                                        </p:attrNameLst>
                                      </p:cBhvr>
                                      <p:to>
                                        <p:strVal val="visible"/>
                                      </p:to>
                                    </p:set>
                                    <p:animEffect transition="in" filter="fade">
                                      <p:cBhvr>
                                        <p:cTn id="44" dur="500"/>
                                        <p:tgtEl>
                                          <p:spTgt spid="11">
                                            <p:txEl>
                                              <p:pRg st="0" end="0"/>
                                            </p:txEl>
                                          </p:spTgt>
                                        </p:tgtEl>
                                      </p:cBhvr>
                                    </p:animEffect>
                                    <p:anim calcmode="lin" valueType="num">
                                      <p:cBhvr>
                                        <p:cTn id="45"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0" grpId="0"/>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9" grpId="0"/>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p:tmplLst>
          <p:tmpl lvl="1">
            <p:tnLst>
              <p:par>
                <p:cTn presetID="42" presetClass="entr" presetSubtype="0"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anim calcmode="lin" valueType="num">
                      <p:cBhvr>
                        <p:cTn dur="500" fill="hold"/>
                        <p:tgtEl>
                          <p:spTgt spid="11"/>
                        </p:tgtEl>
                        <p:attrNameLst>
                          <p:attrName>ppt_x</p:attrName>
                        </p:attrNameLst>
                      </p:cBhvr>
                      <p:tavLst>
                        <p:tav tm="0">
                          <p:val>
                            <p:strVal val="#ppt_x"/>
                          </p:val>
                        </p:tav>
                        <p:tav tm="100000">
                          <p:val>
                            <p:strVal val="#ppt_x"/>
                          </p:val>
                        </p:tav>
                      </p:tavLst>
                    </p:anim>
                    <p:anim calcmode="lin" valueType="num">
                      <p:cBhvr>
                        <p:cTn dur="500" fill="hold"/>
                        <p:tgtEl>
                          <p:spTgt spid="11"/>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allery 5">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Gallery</a:t>
            </a:r>
            <a:r>
              <a:rPr lang="es-ES_tradnl" dirty="0" smtClean="0"/>
              <a:t> portfolio 5</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0" name="Picture Placeholder 3"/>
          <p:cNvSpPr>
            <a:spLocks noGrp="1"/>
          </p:cNvSpPr>
          <p:nvPr>
            <p:ph type="pic" sz="quarter" idx="43"/>
          </p:nvPr>
        </p:nvSpPr>
        <p:spPr>
          <a:xfrm>
            <a:off x="1531577" y="2969568"/>
            <a:ext cx="6917597"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7" name="Text Placeholder 2"/>
          <p:cNvSpPr>
            <a:spLocks noGrp="1"/>
          </p:cNvSpPr>
          <p:nvPr>
            <p:ph type="body" sz="quarter" idx="55" hasCustomPrompt="1"/>
          </p:nvPr>
        </p:nvSpPr>
        <p:spPr>
          <a:xfrm>
            <a:off x="1531573" y="11610529"/>
            <a:ext cx="6917599"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a:t>
            </a:r>
          </a:p>
        </p:txBody>
      </p:sp>
      <p:sp>
        <p:nvSpPr>
          <p:cNvPr id="8" name="Text Placeholder 7"/>
          <p:cNvSpPr>
            <a:spLocks noGrp="1"/>
          </p:cNvSpPr>
          <p:nvPr>
            <p:ph type="body" sz="quarter" idx="56" hasCustomPrompt="1"/>
          </p:nvPr>
        </p:nvSpPr>
        <p:spPr>
          <a:xfrm>
            <a:off x="1531573" y="10962457"/>
            <a:ext cx="691386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2" name="Picture Placeholder 3"/>
          <p:cNvSpPr>
            <a:spLocks noGrp="1"/>
          </p:cNvSpPr>
          <p:nvPr>
            <p:ph type="pic" sz="quarter" idx="57"/>
          </p:nvPr>
        </p:nvSpPr>
        <p:spPr>
          <a:xfrm>
            <a:off x="8737205" y="2969568"/>
            <a:ext cx="6917597"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3" name="Text Placeholder 2"/>
          <p:cNvSpPr>
            <a:spLocks noGrp="1"/>
          </p:cNvSpPr>
          <p:nvPr>
            <p:ph type="body" sz="quarter" idx="58" hasCustomPrompt="1"/>
          </p:nvPr>
        </p:nvSpPr>
        <p:spPr>
          <a:xfrm>
            <a:off x="8737202" y="11610529"/>
            <a:ext cx="6917599"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a:t>
            </a:r>
          </a:p>
        </p:txBody>
      </p:sp>
      <p:sp>
        <p:nvSpPr>
          <p:cNvPr id="14" name="Text Placeholder 7"/>
          <p:cNvSpPr>
            <a:spLocks noGrp="1"/>
          </p:cNvSpPr>
          <p:nvPr>
            <p:ph type="body" sz="quarter" idx="59" hasCustomPrompt="1"/>
          </p:nvPr>
        </p:nvSpPr>
        <p:spPr>
          <a:xfrm>
            <a:off x="8737204" y="10962457"/>
            <a:ext cx="691386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5" name="Picture Placeholder 3"/>
          <p:cNvSpPr>
            <a:spLocks noGrp="1"/>
          </p:cNvSpPr>
          <p:nvPr>
            <p:ph type="pic" sz="quarter" idx="60"/>
          </p:nvPr>
        </p:nvSpPr>
        <p:spPr>
          <a:xfrm>
            <a:off x="15982866" y="2969568"/>
            <a:ext cx="6917597"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6" name="Text Placeholder 2"/>
          <p:cNvSpPr>
            <a:spLocks noGrp="1"/>
          </p:cNvSpPr>
          <p:nvPr>
            <p:ph type="body" sz="quarter" idx="61" hasCustomPrompt="1"/>
          </p:nvPr>
        </p:nvSpPr>
        <p:spPr>
          <a:xfrm>
            <a:off x="15982862" y="11610529"/>
            <a:ext cx="6917599"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a:t>
            </a:r>
          </a:p>
        </p:txBody>
      </p:sp>
      <p:sp>
        <p:nvSpPr>
          <p:cNvPr id="17" name="Text Placeholder 7"/>
          <p:cNvSpPr>
            <a:spLocks noGrp="1"/>
          </p:cNvSpPr>
          <p:nvPr>
            <p:ph type="body" sz="quarter" idx="62" hasCustomPrompt="1"/>
          </p:nvPr>
        </p:nvSpPr>
        <p:spPr>
          <a:xfrm>
            <a:off x="15982865" y="10962457"/>
            <a:ext cx="691386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165016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 calcmode="lin" valueType="num">
                                      <p:cBhvr>
                                        <p:cTn id="22" dur="300" fill="hold"/>
                                        <p:tgtEl>
                                          <p:spTgt spid="20"/>
                                        </p:tgtEl>
                                        <p:attrNameLst>
                                          <p:attrName>ppt_w</p:attrName>
                                        </p:attrNameLst>
                                      </p:cBhvr>
                                      <p:tavLst>
                                        <p:tav tm="0">
                                          <p:val>
                                            <p:fltVal val="0"/>
                                          </p:val>
                                        </p:tav>
                                        <p:tav tm="100000">
                                          <p:val>
                                            <p:strVal val="#ppt_w"/>
                                          </p:val>
                                        </p:tav>
                                      </p:tavLst>
                                    </p:anim>
                                    <p:anim calcmode="lin" valueType="num">
                                      <p:cBhvr>
                                        <p:cTn id="23" dur="300" fill="hold"/>
                                        <p:tgtEl>
                                          <p:spTgt spid="20"/>
                                        </p:tgtEl>
                                        <p:attrNameLst>
                                          <p:attrName>ppt_h</p:attrName>
                                        </p:attrNameLst>
                                      </p:cBhvr>
                                      <p:tavLst>
                                        <p:tav tm="0">
                                          <p:val>
                                            <p:fltVal val="0"/>
                                          </p:val>
                                        </p:tav>
                                        <p:tav tm="100000">
                                          <p:val>
                                            <p:strVal val="#ppt_h"/>
                                          </p:val>
                                        </p:tav>
                                      </p:tavLst>
                                    </p:anim>
                                    <p:animEffect transition="in" filter="fade">
                                      <p:cBhvr>
                                        <p:cTn id="24" dur="300"/>
                                        <p:tgtEl>
                                          <p:spTgt spid="20"/>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500"/>
                                        <p:tgtEl>
                                          <p:spTgt spid="8">
                                            <p:txEl>
                                              <p:pRg st="0" end="0"/>
                                            </p:txEl>
                                          </p:spTgt>
                                        </p:tgtEl>
                                      </p:cBhvr>
                                    </p:animEffect>
                                    <p:anim calcmode="lin" valueType="num">
                                      <p:cBhvr>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3" fill="hold">
                            <p:stCondLst>
                              <p:cond delay="2600"/>
                            </p:stCondLst>
                            <p:childTnLst>
                              <p:par>
                                <p:cTn id="34" presetID="53" presetClass="entr" presetSubtype="16" fill="hold" grpId="0" nodeType="afterEffect" nodePh="1">
                                  <p:stCondLst>
                                    <p:cond delay="0"/>
                                  </p:stCondLst>
                                  <p:endCondLst>
                                    <p:cond evt="begin" delay="0">
                                      <p:tn val="34"/>
                                    </p:cond>
                                  </p:endCondLst>
                                  <p:childTnLst>
                                    <p:set>
                                      <p:cBhvr>
                                        <p:cTn id="35" dur="1" fill="hold">
                                          <p:stCondLst>
                                            <p:cond delay="0"/>
                                          </p:stCondLst>
                                        </p:cTn>
                                        <p:tgtEl>
                                          <p:spTgt spid="12"/>
                                        </p:tgtEl>
                                        <p:attrNameLst>
                                          <p:attrName>style.visibility</p:attrName>
                                        </p:attrNameLst>
                                      </p:cBhvr>
                                      <p:to>
                                        <p:strVal val="visible"/>
                                      </p:to>
                                    </p:set>
                                    <p:anim calcmode="lin" valueType="num">
                                      <p:cBhvr>
                                        <p:cTn id="36" dur="300" fill="hold"/>
                                        <p:tgtEl>
                                          <p:spTgt spid="12"/>
                                        </p:tgtEl>
                                        <p:attrNameLst>
                                          <p:attrName>ppt_w</p:attrName>
                                        </p:attrNameLst>
                                      </p:cBhvr>
                                      <p:tavLst>
                                        <p:tav tm="0">
                                          <p:val>
                                            <p:fltVal val="0"/>
                                          </p:val>
                                        </p:tav>
                                        <p:tav tm="100000">
                                          <p:val>
                                            <p:strVal val="#ppt_w"/>
                                          </p:val>
                                        </p:tav>
                                      </p:tavLst>
                                    </p:anim>
                                    <p:anim calcmode="lin" valueType="num">
                                      <p:cBhvr>
                                        <p:cTn id="37" dur="300" fill="hold"/>
                                        <p:tgtEl>
                                          <p:spTgt spid="12"/>
                                        </p:tgtEl>
                                        <p:attrNameLst>
                                          <p:attrName>ppt_h</p:attrName>
                                        </p:attrNameLst>
                                      </p:cBhvr>
                                      <p:tavLst>
                                        <p:tav tm="0">
                                          <p:val>
                                            <p:fltVal val="0"/>
                                          </p:val>
                                        </p:tav>
                                        <p:tav tm="100000">
                                          <p:val>
                                            <p:strVal val="#ppt_h"/>
                                          </p:val>
                                        </p:tav>
                                      </p:tavLst>
                                    </p:anim>
                                    <p:animEffect transition="in" filter="fade">
                                      <p:cBhvr>
                                        <p:cTn id="38" dur="300"/>
                                        <p:tgtEl>
                                          <p:spTgt spid="12"/>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fade">
                                      <p:cBhvr>
                                        <p:cTn id="41" dur="500"/>
                                        <p:tgtEl>
                                          <p:spTgt spid="13">
                                            <p:txEl>
                                              <p:pRg st="0" end="0"/>
                                            </p:txEl>
                                          </p:spTgt>
                                        </p:tgtEl>
                                      </p:cBhvr>
                                    </p:animEffect>
                                  </p:childTnLst>
                                </p:cTn>
                              </p:par>
                              <p:par>
                                <p:cTn id="42" presetID="42" presetClass="entr" presetSubtype="0" fill="hold" grpId="0" nodeType="withEffect">
                                  <p:stCondLst>
                                    <p:cond delay="200"/>
                                  </p:stCondLst>
                                  <p:childTnLst>
                                    <p:set>
                                      <p:cBhvr>
                                        <p:cTn id="43" dur="1" fill="hold">
                                          <p:stCondLst>
                                            <p:cond delay="0"/>
                                          </p:stCondLst>
                                        </p:cTn>
                                        <p:tgtEl>
                                          <p:spTgt spid="14">
                                            <p:txEl>
                                              <p:pRg st="0" end="0"/>
                                            </p:txEl>
                                          </p:spTgt>
                                        </p:tgtEl>
                                        <p:attrNameLst>
                                          <p:attrName>style.visibility</p:attrName>
                                        </p:attrNameLst>
                                      </p:cBhvr>
                                      <p:to>
                                        <p:strVal val="visible"/>
                                      </p:to>
                                    </p:set>
                                    <p:animEffect transition="in" filter="fade">
                                      <p:cBhvr>
                                        <p:cTn id="44" dur="500"/>
                                        <p:tgtEl>
                                          <p:spTgt spid="14">
                                            <p:txEl>
                                              <p:pRg st="0" end="0"/>
                                            </p:txEl>
                                          </p:spTgt>
                                        </p:tgtEl>
                                      </p:cBhvr>
                                    </p:animEffect>
                                    <p:anim calcmode="lin" valueType="num">
                                      <p:cBhvr>
                                        <p:cTn id="4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47" fill="hold">
                            <p:stCondLst>
                              <p:cond delay="3900"/>
                            </p:stCondLst>
                            <p:childTnLst>
                              <p:par>
                                <p:cTn id="48" presetID="53" presetClass="entr" presetSubtype="16" fill="hold" grpId="0" nodeType="afterEffect" nodePh="1">
                                  <p:stCondLst>
                                    <p:cond delay="0"/>
                                  </p:stCondLst>
                                  <p:endCondLst>
                                    <p:cond evt="begin" delay="0">
                                      <p:tn val="48"/>
                                    </p:cond>
                                  </p:endCondLst>
                                  <p:childTnLst>
                                    <p:set>
                                      <p:cBhvr>
                                        <p:cTn id="49" dur="1" fill="hold">
                                          <p:stCondLst>
                                            <p:cond delay="0"/>
                                          </p:stCondLst>
                                        </p:cTn>
                                        <p:tgtEl>
                                          <p:spTgt spid="15"/>
                                        </p:tgtEl>
                                        <p:attrNameLst>
                                          <p:attrName>style.visibility</p:attrName>
                                        </p:attrNameLst>
                                      </p:cBhvr>
                                      <p:to>
                                        <p:strVal val="visible"/>
                                      </p:to>
                                    </p:set>
                                    <p:anim calcmode="lin" valueType="num">
                                      <p:cBhvr>
                                        <p:cTn id="50" dur="300" fill="hold"/>
                                        <p:tgtEl>
                                          <p:spTgt spid="15"/>
                                        </p:tgtEl>
                                        <p:attrNameLst>
                                          <p:attrName>ppt_w</p:attrName>
                                        </p:attrNameLst>
                                      </p:cBhvr>
                                      <p:tavLst>
                                        <p:tav tm="0">
                                          <p:val>
                                            <p:fltVal val="0"/>
                                          </p:val>
                                        </p:tav>
                                        <p:tav tm="100000">
                                          <p:val>
                                            <p:strVal val="#ppt_w"/>
                                          </p:val>
                                        </p:tav>
                                      </p:tavLst>
                                    </p:anim>
                                    <p:anim calcmode="lin" valueType="num">
                                      <p:cBhvr>
                                        <p:cTn id="51" dur="300" fill="hold"/>
                                        <p:tgtEl>
                                          <p:spTgt spid="15"/>
                                        </p:tgtEl>
                                        <p:attrNameLst>
                                          <p:attrName>ppt_h</p:attrName>
                                        </p:attrNameLst>
                                      </p:cBhvr>
                                      <p:tavLst>
                                        <p:tav tm="0">
                                          <p:val>
                                            <p:fltVal val="0"/>
                                          </p:val>
                                        </p:tav>
                                        <p:tav tm="100000">
                                          <p:val>
                                            <p:strVal val="#ppt_h"/>
                                          </p:val>
                                        </p:tav>
                                      </p:tavLst>
                                    </p:anim>
                                    <p:animEffect transition="in" filter="fade">
                                      <p:cBhvr>
                                        <p:cTn id="52" dur="300"/>
                                        <p:tgtEl>
                                          <p:spTgt spid="15"/>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16">
                                            <p:txEl>
                                              <p:pRg st="0" end="0"/>
                                            </p:txEl>
                                          </p:spTgt>
                                        </p:tgtEl>
                                        <p:attrNameLst>
                                          <p:attrName>style.visibility</p:attrName>
                                        </p:attrNameLst>
                                      </p:cBhvr>
                                      <p:to>
                                        <p:strVal val="visible"/>
                                      </p:to>
                                    </p:set>
                                    <p:animEffect transition="in" filter="fade">
                                      <p:cBhvr>
                                        <p:cTn id="55" dur="500"/>
                                        <p:tgtEl>
                                          <p:spTgt spid="16">
                                            <p:txEl>
                                              <p:pRg st="0" end="0"/>
                                            </p:txEl>
                                          </p:spTgt>
                                        </p:tgtEl>
                                      </p:cBhvr>
                                    </p:animEffect>
                                  </p:childTnLst>
                                </p:cTn>
                              </p:par>
                              <p:par>
                                <p:cTn id="56" presetID="42" presetClass="entr" presetSubtype="0" fill="hold" grpId="0" nodeType="withEffect">
                                  <p:stCondLst>
                                    <p:cond delay="200"/>
                                  </p:stCondLst>
                                  <p:childTnLst>
                                    <p:set>
                                      <p:cBhvr>
                                        <p:cTn id="57" dur="1" fill="hold">
                                          <p:stCondLst>
                                            <p:cond delay="0"/>
                                          </p:stCondLst>
                                        </p:cTn>
                                        <p:tgtEl>
                                          <p:spTgt spid="17">
                                            <p:txEl>
                                              <p:pRg st="0" end="0"/>
                                            </p:txEl>
                                          </p:spTgt>
                                        </p:tgtEl>
                                        <p:attrNameLst>
                                          <p:attrName>style.visibility</p:attrName>
                                        </p:attrNameLst>
                                      </p:cBhvr>
                                      <p:to>
                                        <p:strVal val="visible"/>
                                      </p:to>
                                    </p:set>
                                    <p:animEffect transition="in" filter="fade">
                                      <p:cBhvr>
                                        <p:cTn id="58" dur="500"/>
                                        <p:tgtEl>
                                          <p:spTgt spid="17">
                                            <p:txEl>
                                              <p:pRg st="0" end="0"/>
                                            </p:txEl>
                                          </p:spTgt>
                                        </p:tgtEl>
                                      </p:cBhvr>
                                    </p:animEffect>
                                    <p:anim calcmode="lin" valueType="num">
                                      <p:cBhvr>
                                        <p:cTn id="5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0" grpId="0"/>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12" grpId="0"/>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anim calcmode="lin" valueType="num">
                      <p:cBhvr>
                        <p:cTn dur="500" fill="hold"/>
                        <p:tgtEl>
                          <p:spTgt spid="14"/>
                        </p:tgtEl>
                        <p:attrNameLst>
                          <p:attrName>ppt_x</p:attrName>
                        </p:attrNameLst>
                      </p:cBhvr>
                      <p:tavLst>
                        <p:tav tm="0">
                          <p:val>
                            <p:strVal val="#ppt_x"/>
                          </p:val>
                        </p:tav>
                        <p:tav tm="100000">
                          <p:val>
                            <p:strVal val="#ppt_x"/>
                          </p:val>
                        </p:tav>
                      </p:tavLst>
                    </p:anim>
                    <p:anim calcmode="lin" valueType="num">
                      <p:cBhvr>
                        <p:cTn dur="500" fill="hold"/>
                        <p:tgtEl>
                          <p:spTgt spid="14"/>
                        </p:tgtEl>
                        <p:attrNameLst>
                          <p:attrName>ppt_y</p:attrName>
                        </p:attrNameLst>
                      </p:cBhvr>
                      <p:tavLst>
                        <p:tav tm="0">
                          <p:val>
                            <p:strVal val="#ppt_y+.1"/>
                          </p:val>
                        </p:tav>
                        <p:tav tm="100000">
                          <p:val>
                            <p:strVal val="#ppt_y"/>
                          </p:val>
                        </p:tav>
                      </p:tavLst>
                    </p:anim>
                  </p:childTnLst>
                </p:cTn>
              </p:par>
            </p:tnLst>
          </p:tmpl>
        </p:tmplLst>
      </p:bldP>
      <p:bldP spid="15" grpId="0"/>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Gallery 6">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Gallery</a:t>
            </a:r>
            <a:r>
              <a:rPr lang="es-ES_tradnl" dirty="0" smtClean="0"/>
              <a:t> portfolio 6</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0" name="Picture Placeholder 3"/>
          <p:cNvSpPr>
            <a:spLocks noGrp="1"/>
          </p:cNvSpPr>
          <p:nvPr>
            <p:ph type="pic" sz="quarter" idx="43"/>
          </p:nvPr>
        </p:nvSpPr>
        <p:spPr>
          <a:xfrm>
            <a:off x="1531577" y="2969568"/>
            <a:ext cx="5261413"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7" name="Text Placeholder 2"/>
          <p:cNvSpPr>
            <a:spLocks noGrp="1"/>
          </p:cNvSpPr>
          <p:nvPr>
            <p:ph type="body" sz="quarter" idx="55" hasCustomPrompt="1"/>
          </p:nvPr>
        </p:nvSpPr>
        <p:spPr>
          <a:xfrm>
            <a:off x="1531574" y="11610529"/>
            <a:ext cx="5261413"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a:t>
            </a:r>
          </a:p>
        </p:txBody>
      </p:sp>
      <p:sp>
        <p:nvSpPr>
          <p:cNvPr id="8" name="Text Placeholder 7"/>
          <p:cNvSpPr>
            <a:spLocks noGrp="1"/>
          </p:cNvSpPr>
          <p:nvPr>
            <p:ph type="body" sz="quarter" idx="56" hasCustomPrompt="1"/>
          </p:nvPr>
        </p:nvSpPr>
        <p:spPr>
          <a:xfrm>
            <a:off x="1531577" y="10962457"/>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2" name="Picture Placeholder 3"/>
          <p:cNvSpPr>
            <a:spLocks noGrp="1"/>
          </p:cNvSpPr>
          <p:nvPr>
            <p:ph type="pic" sz="quarter" idx="57"/>
          </p:nvPr>
        </p:nvSpPr>
        <p:spPr>
          <a:xfrm>
            <a:off x="6896038" y="2969568"/>
            <a:ext cx="5261413"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23" name="Text Placeholder 2"/>
          <p:cNvSpPr>
            <a:spLocks noGrp="1"/>
          </p:cNvSpPr>
          <p:nvPr>
            <p:ph type="body" sz="quarter" idx="58" hasCustomPrompt="1"/>
          </p:nvPr>
        </p:nvSpPr>
        <p:spPr>
          <a:xfrm>
            <a:off x="6896038" y="11610529"/>
            <a:ext cx="5261413"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a:t>
            </a:r>
          </a:p>
        </p:txBody>
      </p:sp>
      <p:sp>
        <p:nvSpPr>
          <p:cNvPr id="24" name="Text Placeholder 7"/>
          <p:cNvSpPr>
            <a:spLocks noGrp="1"/>
          </p:cNvSpPr>
          <p:nvPr>
            <p:ph type="body" sz="quarter" idx="59" hasCustomPrompt="1"/>
          </p:nvPr>
        </p:nvSpPr>
        <p:spPr>
          <a:xfrm>
            <a:off x="6896040" y="10962457"/>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5" name="Picture Placeholder 3"/>
          <p:cNvSpPr>
            <a:spLocks noGrp="1"/>
          </p:cNvSpPr>
          <p:nvPr>
            <p:ph type="pic" sz="quarter" idx="60"/>
          </p:nvPr>
        </p:nvSpPr>
        <p:spPr>
          <a:xfrm>
            <a:off x="12265598" y="2969568"/>
            <a:ext cx="5261413"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26" name="Text Placeholder 2"/>
          <p:cNvSpPr>
            <a:spLocks noGrp="1"/>
          </p:cNvSpPr>
          <p:nvPr>
            <p:ph type="body" sz="quarter" idx="61" hasCustomPrompt="1"/>
          </p:nvPr>
        </p:nvSpPr>
        <p:spPr>
          <a:xfrm>
            <a:off x="12265596" y="11610529"/>
            <a:ext cx="5261413"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a:t>
            </a:r>
          </a:p>
        </p:txBody>
      </p:sp>
      <p:sp>
        <p:nvSpPr>
          <p:cNvPr id="27" name="Text Placeholder 7"/>
          <p:cNvSpPr>
            <a:spLocks noGrp="1"/>
          </p:cNvSpPr>
          <p:nvPr>
            <p:ph type="body" sz="quarter" idx="62" hasCustomPrompt="1"/>
          </p:nvPr>
        </p:nvSpPr>
        <p:spPr>
          <a:xfrm>
            <a:off x="12265598" y="10962457"/>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8" name="Picture Placeholder 3"/>
          <p:cNvSpPr>
            <a:spLocks noGrp="1"/>
          </p:cNvSpPr>
          <p:nvPr>
            <p:ph type="pic" sz="quarter" idx="63"/>
          </p:nvPr>
        </p:nvSpPr>
        <p:spPr>
          <a:xfrm>
            <a:off x="17626427" y="2969568"/>
            <a:ext cx="5261413"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29" name="Text Placeholder 2"/>
          <p:cNvSpPr>
            <a:spLocks noGrp="1"/>
          </p:cNvSpPr>
          <p:nvPr>
            <p:ph type="body" sz="quarter" idx="64" hasCustomPrompt="1"/>
          </p:nvPr>
        </p:nvSpPr>
        <p:spPr>
          <a:xfrm>
            <a:off x="17626427" y="11610529"/>
            <a:ext cx="5261413"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a:t>
            </a:r>
          </a:p>
        </p:txBody>
      </p:sp>
      <p:sp>
        <p:nvSpPr>
          <p:cNvPr id="30" name="Text Placeholder 7"/>
          <p:cNvSpPr>
            <a:spLocks noGrp="1"/>
          </p:cNvSpPr>
          <p:nvPr>
            <p:ph type="body" sz="quarter" idx="65" hasCustomPrompt="1"/>
          </p:nvPr>
        </p:nvSpPr>
        <p:spPr>
          <a:xfrm>
            <a:off x="17626427" y="10962457"/>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362390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 calcmode="lin" valueType="num">
                                      <p:cBhvr>
                                        <p:cTn id="22" dur="300" fill="hold"/>
                                        <p:tgtEl>
                                          <p:spTgt spid="20"/>
                                        </p:tgtEl>
                                        <p:attrNameLst>
                                          <p:attrName>ppt_w</p:attrName>
                                        </p:attrNameLst>
                                      </p:cBhvr>
                                      <p:tavLst>
                                        <p:tav tm="0">
                                          <p:val>
                                            <p:fltVal val="0"/>
                                          </p:val>
                                        </p:tav>
                                        <p:tav tm="100000">
                                          <p:val>
                                            <p:strVal val="#ppt_w"/>
                                          </p:val>
                                        </p:tav>
                                      </p:tavLst>
                                    </p:anim>
                                    <p:anim calcmode="lin" valueType="num">
                                      <p:cBhvr>
                                        <p:cTn id="23" dur="300" fill="hold"/>
                                        <p:tgtEl>
                                          <p:spTgt spid="20"/>
                                        </p:tgtEl>
                                        <p:attrNameLst>
                                          <p:attrName>ppt_h</p:attrName>
                                        </p:attrNameLst>
                                      </p:cBhvr>
                                      <p:tavLst>
                                        <p:tav tm="0">
                                          <p:val>
                                            <p:fltVal val="0"/>
                                          </p:val>
                                        </p:tav>
                                        <p:tav tm="100000">
                                          <p:val>
                                            <p:strVal val="#ppt_h"/>
                                          </p:val>
                                        </p:tav>
                                      </p:tavLst>
                                    </p:anim>
                                    <p:animEffect transition="in" filter="fade">
                                      <p:cBhvr>
                                        <p:cTn id="24" dur="300"/>
                                        <p:tgtEl>
                                          <p:spTgt spid="20"/>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500"/>
                                        <p:tgtEl>
                                          <p:spTgt spid="8">
                                            <p:txEl>
                                              <p:pRg st="0" end="0"/>
                                            </p:txEl>
                                          </p:spTgt>
                                        </p:tgtEl>
                                      </p:cBhvr>
                                    </p:animEffect>
                                    <p:anim calcmode="lin" valueType="num">
                                      <p:cBhvr>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3" fill="hold">
                            <p:stCondLst>
                              <p:cond delay="2600"/>
                            </p:stCondLst>
                            <p:childTnLst>
                              <p:par>
                                <p:cTn id="34" presetID="53" presetClass="entr" presetSubtype="16" fill="hold" grpId="0" nodeType="afterEffect" nodePh="1">
                                  <p:stCondLst>
                                    <p:cond delay="0"/>
                                  </p:stCondLst>
                                  <p:endCondLst>
                                    <p:cond evt="begin" delay="0">
                                      <p:tn val="34"/>
                                    </p:cond>
                                  </p:endCondLst>
                                  <p:childTnLst>
                                    <p:set>
                                      <p:cBhvr>
                                        <p:cTn id="35" dur="1" fill="hold">
                                          <p:stCondLst>
                                            <p:cond delay="0"/>
                                          </p:stCondLst>
                                        </p:cTn>
                                        <p:tgtEl>
                                          <p:spTgt spid="22"/>
                                        </p:tgtEl>
                                        <p:attrNameLst>
                                          <p:attrName>style.visibility</p:attrName>
                                        </p:attrNameLst>
                                      </p:cBhvr>
                                      <p:to>
                                        <p:strVal val="visible"/>
                                      </p:to>
                                    </p:set>
                                    <p:anim calcmode="lin" valueType="num">
                                      <p:cBhvr>
                                        <p:cTn id="36" dur="300" fill="hold"/>
                                        <p:tgtEl>
                                          <p:spTgt spid="22"/>
                                        </p:tgtEl>
                                        <p:attrNameLst>
                                          <p:attrName>ppt_w</p:attrName>
                                        </p:attrNameLst>
                                      </p:cBhvr>
                                      <p:tavLst>
                                        <p:tav tm="0">
                                          <p:val>
                                            <p:fltVal val="0"/>
                                          </p:val>
                                        </p:tav>
                                        <p:tav tm="100000">
                                          <p:val>
                                            <p:strVal val="#ppt_w"/>
                                          </p:val>
                                        </p:tav>
                                      </p:tavLst>
                                    </p:anim>
                                    <p:anim calcmode="lin" valueType="num">
                                      <p:cBhvr>
                                        <p:cTn id="37" dur="300" fill="hold"/>
                                        <p:tgtEl>
                                          <p:spTgt spid="22"/>
                                        </p:tgtEl>
                                        <p:attrNameLst>
                                          <p:attrName>ppt_h</p:attrName>
                                        </p:attrNameLst>
                                      </p:cBhvr>
                                      <p:tavLst>
                                        <p:tav tm="0">
                                          <p:val>
                                            <p:fltVal val="0"/>
                                          </p:val>
                                        </p:tav>
                                        <p:tav tm="100000">
                                          <p:val>
                                            <p:strVal val="#ppt_h"/>
                                          </p:val>
                                        </p:tav>
                                      </p:tavLst>
                                    </p:anim>
                                    <p:animEffect transition="in" filter="fade">
                                      <p:cBhvr>
                                        <p:cTn id="38" dur="300"/>
                                        <p:tgtEl>
                                          <p:spTgt spid="22"/>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23">
                                            <p:txEl>
                                              <p:pRg st="0" end="0"/>
                                            </p:txEl>
                                          </p:spTgt>
                                        </p:tgtEl>
                                        <p:attrNameLst>
                                          <p:attrName>style.visibility</p:attrName>
                                        </p:attrNameLst>
                                      </p:cBhvr>
                                      <p:to>
                                        <p:strVal val="visible"/>
                                      </p:to>
                                    </p:set>
                                    <p:animEffect transition="in" filter="fade">
                                      <p:cBhvr>
                                        <p:cTn id="41" dur="500"/>
                                        <p:tgtEl>
                                          <p:spTgt spid="23">
                                            <p:txEl>
                                              <p:pRg st="0" end="0"/>
                                            </p:txEl>
                                          </p:spTgt>
                                        </p:tgtEl>
                                      </p:cBhvr>
                                    </p:animEffect>
                                  </p:childTnLst>
                                </p:cTn>
                              </p:par>
                              <p:par>
                                <p:cTn id="42" presetID="42" presetClass="entr" presetSubtype="0" fill="hold" grpId="0" nodeType="withEffect">
                                  <p:stCondLst>
                                    <p:cond delay="200"/>
                                  </p:stCondLst>
                                  <p:childTnLst>
                                    <p:set>
                                      <p:cBhvr>
                                        <p:cTn id="43" dur="1" fill="hold">
                                          <p:stCondLst>
                                            <p:cond delay="0"/>
                                          </p:stCondLst>
                                        </p:cTn>
                                        <p:tgtEl>
                                          <p:spTgt spid="24">
                                            <p:txEl>
                                              <p:pRg st="0" end="0"/>
                                            </p:txEl>
                                          </p:spTgt>
                                        </p:tgtEl>
                                        <p:attrNameLst>
                                          <p:attrName>style.visibility</p:attrName>
                                        </p:attrNameLst>
                                      </p:cBhvr>
                                      <p:to>
                                        <p:strVal val="visible"/>
                                      </p:to>
                                    </p:set>
                                    <p:animEffect transition="in" filter="fade">
                                      <p:cBhvr>
                                        <p:cTn id="44" dur="500"/>
                                        <p:tgtEl>
                                          <p:spTgt spid="24">
                                            <p:txEl>
                                              <p:pRg st="0" end="0"/>
                                            </p:txEl>
                                          </p:spTgt>
                                        </p:tgtEl>
                                      </p:cBhvr>
                                    </p:animEffect>
                                    <p:anim calcmode="lin" valueType="num">
                                      <p:cBhvr>
                                        <p:cTn id="45"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47" fill="hold">
                            <p:stCondLst>
                              <p:cond delay="3900"/>
                            </p:stCondLst>
                            <p:childTnLst>
                              <p:par>
                                <p:cTn id="48" presetID="53" presetClass="entr" presetSubtype="16" fill="hold" grpId="0" nodeType="afterEffect" nodePh="1">
                                  <p:stCondLst>
                                    <p:cond delay="0"/>
                                  </p:stCondLst>
                                  <p:endCondLst>
                                    <p:cond evt="begin" delay="0">
                                      <p:tn val="48"/>
                                    </p:cond>
                                  </p:endCondLst>
                                  <p:childTnLst>
                                    <p:set>
                                      <p:cBhvr>
                                        <p:cTn id="49" dur="1" fill="hold">
                                          <p:stCondLst>
                                            <p:cond delay="0"/>
                                          </p:stCondLst>
                                        </p:cTn>
                                        <p:tgtEl>
                                          <p:spTgt spid="25"/>
                                        </p:tgtEl>
                                        <p:attrNameLst>
                                          <p:attrName>style.visibility</p:attrName>
                                        </p:attrNameLst>
                                      </p:cBhvr>
                                      <p:to>
                                        <p:strVal val="visible"/>
                                      </p:to>
                                    </p:set>
                                    <p:anim calcmode="lin" valueType="num">
                                      <p:cBhvr>
                                        <p:cTn id="50" dur="300" fill="hold"/>
                                        <p:tgtEl>
                                          <p:spTgt spid="25"/>
                                        </p:tgtEl>
                                        <p:attrNameLst>
                                          <p:attrName>ppt_w</p:attrName>
                                        </p:attrNameLst>
                                      </p:cBhvr>
                                      <p:tavLst>
                                        <p:tav tm="0">
                                          <p:val>
                                            <p:fltVal val="0"/>
                                          </p:val>
                                        </p:tav>
                                        <p:tav tm="100000">
                                          <p:val>
                                            <p:strVal val="#ppt_w"/>
                                          </p:val>
                                        </p:tav>
                                      </p:tavLst>
                                    </p:anim>
                                    <p:anim calcmode="lin" valueType="num">
                                      <p:cBhvr>
                                        <p:cTn id="51" dur="300" fill="hold"/>
                                        <p:tgtEl>
                                          <p:spTgt spid="25"/>
                                        </p:tgtEl>
                                        <p:attrNameLst>
                                          <p:attrName>ppt_h</p:attrName>
                                        </p:attrNameLst>
                                      </p:cBhvr>
                                      <p:tavLst>
                                        <p:tav tm="0">
                                          <p:val>
                                            <p:fltVal val="0"/>
                                          </p:val>
                                        </p:tav>
                                        <p:tav tm="100000">
                                          <p:val>
                                            <p:strVal val="#ppt_h"/>
                                          </p:val>
                                        </p:tav>
                                      </p:tavLst>
                                    </p:anim>
                                    <p:animEffect transition="in" filter="fade">
                                      <p:cBhvr>
                                        <p:cTn id="52" dur="300"/>
                                        <p:tgtEl>
                                          <p:spTgt spid="25"/>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26">
                                            <p:txEl>
                                              <p:pRg st="0" end="0"/>
                                            </p:txEl>
                                          </p:spTgt>
                                        </p:tgtEl>
                                        <p:attrNameLst>
                                          <p:attrName>style.visibility</p:attrName>
                                        </p:attrNameLst>
                                      </p:cBhvr>
                                      <p:to>
                                        <p:strVal val="visible"/>
                                      </p:to>
                                    </p:set>
                                    <p:animEffect transition="in" filter="fade">
                                      <p:cBhvr>
                                        <p:cTn id="55" dur="500"/>
                                        <p:tgtEl>
                                          <p:spTgt spid="26">
                                            <p:txEl>
                                              <p:pRg st="0" end="0"/>
                                            </p:txEl>
                                          </p:spTgt>
                                        </p:tgtEl>
                                      </p:cBhvr>
                                    </p:animEffect>
                                  </p:childTnLst>
                                </p:cTn>
                              </p:par>
                              <p:par>
                                <p:cTn id="56" presetID="42" presetClass="entr" presetSubtype="0" fill="hold" grpId="0" nodeType="withEffect">
                                  <p:stCondLst>
                                    <p:cond delay="200"/>
                                  </p:stCondLst>
                                  <p:childTnLst>
                                    <p:set>
                                      <p:cBhvr>
                                        <p:cTn id="57" dur="1" fill="hold">
                                          <p:stCondLst>
                                            <p:cond delay="0"/>
                                          </p:stCondLst>
                                        </p:cTn>
                                        <p:tgtEl>
                                          <p:spTgt spid="27">
                                            <p:txEl>
                                              <p:pRg st="0" end="0"/>
                                            </p:txEl>
                                          </p:spTgt>
                                        </p:tgtEl>
                                        <p:attrNameLst>
                                          <p:attrName>style.visibility</p:attrName>
                                        </p:attrNameLst>
                                      </p:cBhvr>
                                      <p:to>
                                        <p:strVal val="visible"/>
                                      </p:to>
                                    </p:set>
                                    <p:animEffect transition="in" filter="fade">
                                      <p:cBhvr>
                                        <p:cTn id="58" dur="500"/>
                                        <p:tgtEl>
                                          <p:spTgt spid="27">
                                            <p:txEl>
                                              <p:pRg st="0" end="0"/>
                                            </p:txEl>
                                          </p:spTgt>
                                        </p:tgtEl>
                                      </p:cBhvr>
                                    </p:animEffect>
                                    <p:anim calcmode="lin" valueType="num">
                                      <p:cBhvr>
                                        <p:cTn id="59"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61" fill="hold">
                            <p:stCondLst>
                              <p:cond delay="5200"/>
                            </p:stCondLst>
                            <p:childTnLst>
                              <p:par>
                                <p:cTn id="62" presetID="53" presetClass="entr" presetSubtype="16" fill="hold" grpId="0" nodeType="afterEffect" nodePh="1">
                                  <p:stCondLst>
                                    <p:cond delay="0"/>
                                  </p:stCondLst>
                                  <p:endCondLst>
                                    <p:cond evt="begin" delay="0">
                                      <p:tn val="62"/>
                                    </p:cond>
                                  </p:endCondLst>
                                  <p:childTnLst>
                                    <p:set>
                                      <p:cBhvr>
                                        <p:cTn id="63" dur="1" fill="hold">
                                          <p:stCondLst>
                                            <p:cond delay="0"/>
                                          </p:stCondLst>
                                        </p:cTn>
                                        <p:tgtEl>
                                          <p:spTgt spid="28"/>
                                        </p:tgtEl>
                                        <p:attrNameLst>
                                          <p:attrName>style.visibility</p:attrName>
                                        </p:attrNameLst>
                                      </p:cBhvr>
                                      <p:to>
                                        <p:strVal val="visible"/>
                                      </p:to>
                                    </p:set>
                                    <p:anim calcmode="lin" valueType="num">
                                      <p:cBhvr>
                                        <p:cTn id="64" dur="300" fill="hold"/>
                                        <p:tgtEl>
                                          <p:spTgt spid="28"/>
                                        </p:tgtEl>
                                        <p:attrNameLst>
                                          <p:attrName>ppt_w</p:attrName>
                                        </p:attrNameLst>
                                      </p:cBhvr>
                                      <p:tavLst>
                                        <p:tav tm="0">
                                          <p:val>
                                            <p:fltVal val="0"/>
                                          </p:val>
                                        </p:tav>
                                        <p:tav tm="100000">
                                          <p:val>
                                            <p:strVal val="#ppt_w"/>
                                          </p:val>
                                        </p:tav>
                                      </p:tavLst>
                                    </p:anim>
                                    <p:anim calcmode="lin" valueType="num">
                                      <p:cBhvr>
                                        <p:cTn id="65" dur="300" fill="hold"/>
                                        <p:tgtEl>
                                          <p:spTgt spid="28"/>
                                        </p:tgtEl>
                                        <p:attrNameLst>
                                          <p:attrName>ppt_h</p:attrName>
                                        </p:attrNameLst>
                                      </p:cBhvr>
                                      <p:tavLst>
                                        <p:tav tm="0">
                                          <p:val>
                                            <p:fltVal val="0"/>
                                          </p:val>
                                        </p:tav>
                                        <p:tav tm="100000">
                                          <p:val>
                                            <p:strVal val="#ppt_h"/>
                                          </p:val>
                                        </p:tav>
                                      </p:tavLst>
                                    </p:anim>
                                    <p:animEffect transition="in" filter="fade">
                                      <p:cBhvr>
                                        <p:cTn id="66" dur="300"/>
                                        <p:tgtEl>
                                          <p:spTgt spid="28"/>
                                        </p:tgtEl>
                                      </p:cBhvr>
                                    </p:animEffect>
                                  </p:childTnLst>
                                </p:cTn>
                              </p:par>
                              <p:par>
                                <p:cTn id="67" presetID="10" presetClass="entr" presetSubtype="0" fill="hold" grpId="0" nodeType="withEffect">
                                  <p:stCondLst>
                                    <p:cond delay="800"/>
                                  </p:stCondLst>
                                  <p:childTnLst>
                                    <p:set>
                                      <p:cBhvr>
                                        <p:cTn id="68" dur="1" fill="hold">
                                          <p:stCondLst>
                                            <p:cond delay="0"/>
                                          </p:stCondLst>
                                        </p:cTn>
                                        <p:tgtEl>
                                          <p:spTgt spid="29">
                                            <p:txEl>
                                              <p:pRg st="0" end="0"/>
                                            </p:txEl>
                                          </p:spTgt>
                                        </p:tgtEl>
                                        <p:attrNameLst>
                                          <p:attrName>style.visibility</p:attrName>
                                        </p:attrNameLst>
                                      </p:cBhvr>
                                      <p:to>
                                        <p:strVal val="visible"/>
                                      </p:to>
                                    </p:set>
                                    <p:animEffect transition="in" filter="fade">
                                      <p:cBhvr>
                                        <p:cTn id="69" dur="500"/>
                                        <p:tgtEl>
                                          <p:spTgt spid="29">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30">
                                            <p:txEl>
                                              <p:pRg st="0" end="0"/>
                                            </p:txEl>
                                          </p:spTgt>
                                        </p:tgtEl>
                                        <p:attrNameLst>
                                          <p:attrName>style.visibility</p:attrName>
                                        </p:attrNameLst>
                                      </p:cBhvr>
                                      <p:to>
                                        <p:strVal val="visible"/>
                                      </p:to>
                                    </p:set>
                                    <p:animEffect transition="in" filter="fade">
                                      <p:cBhvr>
                                        <p:cTn id="72" dur="500"/>
                                        <p:tgtEl>
                                          <p:spTgt spid="30">
                                            <p:txEl>
                                              <p:pRg st="0" end="0"/>
                                            </p:txEl>
                                          </p:spTgt>
                                        </p:tgtEl>
                                      </p:cBhvr>
                                    </p:animEffect>
                                    <p:anim calcmode="lin" valueType="num">
                                      <p:cBhvr>
                                        <p:cTn id="73"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0" grpId="0"/>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22" grpId="0"/>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25" grpId="0"/>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anim calcmode="lin" valueType="num">
                      <p:cBhvr>
                        <p:cTn dur="500" fill="hold"/>
                        <p:tgtEl>
                          <p:spTgt spid="27"/>
                        </p:tgtEl>
                        <p:attrNameLst>
                          <p:attrName>ppt_x</p:attrName>
                        </p:attrNameLst>
                      </p:cBhvr>
                      <p:tavLst>
                        <p:tav tm="0">
                          <p:val>
                            <p:strVal val="#ppt_x"/>
                          </p:val>
                        </p:tav>
                        <p:tav tm="100000">
                          <p:val>
                            <p:strVal val="#ppt_x"/>
                          </p:val>
                        </p:tav>
                      </p:tavLst>
                    </p:anim>
                    <p:anim calcmode="lin" valueType="num">
                      <p:cBhvr>
                        <p:cTn dur="500" fill="hold"/>
                        <p:tgtEl>
                          <p:spTgt spid="27"/>
                        </p:tgtEl>
                        <p:attrNameLst>
                          <p:attrName>ppt_y</p:attrName>
                        </p:attrNameLst>
                      </p:cBhvr>
                      <p:tavLst>
                        <p:tav tm="0">
                          <p:val>
                            <p:strVal val="#ppt_y+.1"/>
                          </p:val>
                        </p:tav>
                        <p:tav tm="100000">
                          <p:val>
                            <p:strVal val="#ppt_y"/>
                          </p:val>
                        </p:tav>
                      </p:tavLst>
                    </p:anim>
                  </p:childTnLst>
                </p:cTn>
              </p:par>
            </p:tnLst>
          </p:tmpl>
        </p:tmplLst>
      </p:bldP>
      <p:bldP spid="28" grpId="0"/>
      <p:bldP spid="29" grpId="0" build="p">
        <p:tmplLst>
          <p:tmpl lvl="1">
            <p:tnLst>
              <p:par>
                <p:cTn presetID="10" presetClass="entr" presetSubtype="0" fill="hold" nodeType="withEffect">
                  <p:stCondLst>
                    <p:cond delay="8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Gallery 7">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Gallery</a:t>
            </a:r>
            <a:r>
              <a:rPr lang="es-ES_tradnl" dirty="0" smtClean="0"/>
              <a:t> portfolio 7</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0" name="Picture Placeholder 3"/>
          <p:cNvSpPr>
            <a:spLocks noGrp="1"/>
          </p:cNvSpPr>
          <p:nvPr>
            <p:ph type="pic" sz="quarter" idx="43"/>
          </p:nvPr>
        </p:nvSpPr>
        <p:spPr>
          <a:xfrm>
            <a:off x="1531577" y="2969568"/>
            <a:ext cx="4181294"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7" name="Text Placeholder 2"/>
          <p:cNvSpPr>
            <a:spLocks noGrp="1"/>
          </p:cNvSpPr>
          <p:nvPr>
            <p:ph type="body" sz="quarter" idx="55" hasCustomPrompt="1"/>
          </p:nvPr>
        </p:nvSpPr>
        <p:spPr>
          <a:xfrm>
            <a:off x="1531574" y="11394505"/>
            <a:ext cx="4181294"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8" name="Text Placeholder 7"/>
          <p:cNvSpPr>
            <a:spLocks noGrp="1"/>
          </p:cNvSpPr>
          <p:nvPr>
            <p:ph type="body" sz="quarter" idx="56" hasCustomPrompt="1"/>
          </p:nvPr>
        </p:nvSpPr>
        <p:spPr>
          <a:xfrm>
            <a:off x="1531575" y="10962457"/>
            <a:ext cx="4179035"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7" name="Picture Placeholder 3"/>
          <p:cNvSpPr>
            <a:spLocks noGrp="1"/>
          </p:cNvSpPr>
          <p:nvPr>
            <p:ph type="pic" sz="quarter" idx="57"/>
          </p:nvPr>
        </p:nvSpPr>
        <p:spPr>
          <a:xfrm>
            <a:off x="5828925" y="2969568"/>
            <a:ext cx="4181294"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8" name="Text Placeholder 2"/>
          <p:cNvSpPr>
            <a:spLocks noGrp="1"/>
          </p:cNvSpPr>
          <p:nvPr>
            <p:ph type="body" sz="quarter" idx="58" hasCustomPrompt="1"/>
          </p:nvPr>
        </p:nvSpPr>
        <p:spPr>
          <a:xfrm>
            <a:off x="5828925" y="11394505"/>
            <a:ext cx="4181294"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19" name="Text Placeholder 7"/>
          <p:cNvSpPr>
            <a:spLocks noGrp="1"/>
          </p:cNvSpPr>
          <p:nvPr>
            <p:ph type="body" sz="quarter" idx="59" hasCustomPrompt="1"/>
          </p:nvPr>
        </p:nvSpPr>
        <p:spPr>
          <a:xfrm>
            <a:off x="5828924" y="10962457"/>
            <a:ext cx="4179035"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1" name="Picture Placeholder 3"/>
          <p:cNvSpPr>
            <a:spLocks noGrp="1"/>
          </p:cNvSpPr>
          <p:nvPr>
            <p:ph type="pic" sz="quarter" idx="60"/>
          </p:nvPr>
        </p:nvSpPr>
        <p:spPr>
          <a:xfrm>
            <a:off x="10110184" y="2969568"/>
            <a:ext cx="4181294"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31" name="Text Placeholder 2"/>
          <p:cNvSpPr>
            <a:spLocks noGrp="1"/>
          </p:cNvSpPr>
          <p:nvPr>
            <p:ph type="body" sz="quarter" idx="61" hasCustomPrompt="1"/>
          </p:nvPr>
        </p:nvSpPr>
        <p:spPr>
          <a:xfrm>
            <a:off x="10110184" y="11394505"/>
            <a:ext cx="4181294"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32" name="Text Placeholder 7"/>
          <p:cNvSpPr>
            <a:spLocks noGrp="1"/>
          </p:cNvSpPr>
          <p:nvPr>
            <p:ph type="body" sz="quarter" idx="62" hasCustomPrompt="1"/>
          </p:nvPr>
        </p:nvSpPr>
        <p:spPr>
          <a:xfrm>
            <a:off x="10110185" y="10962457"/>
            <a:ext cx="4179035"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3" name="Picture Placeholder 3"/>
          <p:cNvSpPr>
            <a:spLocks noGrp="1"/>
          </p:cNvSpPr>
          <p:nvPr>
            <p:ph type="pic" sz="quarter" idx="63"/>
          </p:nvPr>
        </p:nvSpPr>
        <p:spPr>
          <a:xfrm>
            <a:off x="14388218" y="2969568"/>
            <a:ext cx="4181294"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34" name="Text Placeholder 2"/>
          <p:cNvSpPr>
            <a:spLocks noGrp="1"/>
          </p:cNvSpPr>
          <p:nvPr>
            <p:ph type="body" sz="quarter" idx="64" hasCustomPrompt="1"/>
          </p:nvPr>
        </p:nvSpPr>
        <p:spPr>
          <a:xfrm>
            <a:off x="14388218" y="11394505"/>
            <a:ext cx="4181294"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35" name="Text Placeholder 7"/>
          <p:cNvSpPr>
            <a:spLocks noGrp="1"/>
          </p:cNvSpPr>
          <p:nvPr>
            <p:ph type="body" sz="quarter" idx="65" hasCustomPrompt="1"/>
          </p:nvPr>
        </p:nvSpPr>
        <p:spPr>
          <a:xfrm>
            <a:off x="14388220" y="10962457"/>
            <a:ext cx="4179035"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6" name="Picture Placeholder 3"/>
          <p:cNvSpPr>
            <a:spLocks noGrp="1"/>
          </p:cNvSpPr>
          <p:nvPr>
            <p:ph type="pic" sz="quarter" idx="66"/>
          </p:nvPr>
        </p:nvSpPr>
        <p:spPr>
          <a:xfrm>
            <a:off x="18669480" y="2969568"/>
            <a:ext cx="4181294" cy="7776864"/>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37" name="Text Placeholder 2"/>
          <p:cNvSpPr>
            <a:spLocks noGrp="1"/>
          </p:cNvSpPr>
          <p:nvPr>
            <p:ph type="body" sz="quarter" idx="67" hasCustomPrompt="1"/>
          </p:nvPr>
        </p:nvSpPr>
        <p:spPr>
          <a:xfrm>
            <a:off x="18669477" y="11394505"/>
            <a:ext cx="4181294" cy="1296146"/>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p>
        </p:txBody>
      </p:sp>
      <p:sp>
        <p:nvSpPr>
          <p:cNvPr id="38" name="Text Placeholder 7"/>
          <p:cNvSpPr>
            <a:spLocks noGrp="1"/>
          </p:cNvSpPr>
          <p:nvPr>
            <p:ph type="body" sz="quarter" idx="68" hasCustomPrompt="1"/>
          </p:nvPr>
        </p:nvSpPr>
        <p:spPr>
          <a:xfrm>
            <a:off x="18669478" y="10962457"/>
            <a:ext cx="4179035"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2504772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 calcmode="lin" valueType="num">
                                      <p:cBhvr>
                                        <p:cTn id="22" dur="300" fill="hold"/>
                                        <p:tgtEl>
                                          <p:spTgt spid="20"/>
                                        </p:tgtEl>
                                        <p:attrNameLst>
                                          <p:attrName>ppt_w</p:attrName>
                                        </p:attrNameLst>
                                      </p:cBhvr>
                                      <p:tavLst>
                                        <p:tav tm="0">
                                          <p:val>
                                            <p:fltVal val="0"/>
                                          </p:val>
                                        </p:tav>
                                        <p:tav tm="100000">
                                          <p:val>
                                            <p:strVal val="#ppt_w"/>
                                          </p:val>
                                        </p:tav>
                                      </p:tavLst>
                                    </p:anim>
                                    <p:anim calcmode="lin" valueType="num">
                                      <p:cBhvr>
                                        <p:cTn id="23" dur="300" fill="hold"/>
                                        <p:tgtEl>
                                          <p:spTgt spid="20"/>
                                        </p:tgtEl>
                                        <p:attrNameLst>
                                          <p:attrName>ppt_h</p:attrName>
                                        </p:attrNameLst>
                                      </p:cBhvr>
                                      <p:tavLst>
                                        <p:tav tm="0">
                                          <p:val>
                                            <p:fltVal val="0"/>
                                          </p:val>
                                        </p:tav>
                                        <p:tav tm="100000">
                                          <p:val>
                                            <p:strVal val="#ppt_h"/>
                                          </p:val>
                                        </p:tav>
                                      </p:tavLst>
                                    </p:anim>
                                    <p:animEffect transition="in" filter="fade">
                                      <p:cBhvr>
                                        <p:cTn id="24" dur="300"/>
                                        <p:tgtEl>
                                          <p:spTgt spid="20"/>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500"/>
                                        <p:tgtEl>
                                          <p:spTgt spid="8">
                                            <p:txEl>
                                              <p:pRg st="0" end="0"/>
                                            </p:txEl>
                                          </p:spTgt>
                                        </p:tgtEl>
                                      </p:cBhvr>
                                    </p:animEffect>
                                    <p:anim calcmode="lin" valueType="num">
                                      <p:cBhvr>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3" fill="hold">
                            <p:stCondLst>
                              <p:cond delay="2600"/>
                            </p:stCondLst>
                            <p:childTnLst>
                              <p:par>
                                <p:cTn id="34" presetID="53" presetClass="entr" presetSubtype="16" fill="hold" grpId="0" nodeType="afterEffect" nodePh="1">
                                  <p:stCondLst>
                                    <p:cond delay="0"/>
                                  </p:stCondLst>
                                  <p:endCondLst>
                                    <p:cond evt="begin" delay="0">
                                      <p:tn val="34"/>
                                    </p:cond>
                                  </p:endCondLst>
                                  <p:childTnLst>
                                    <p:set>
                                      <p:cBhvr>
                                        <p:cTn id="35" dur="1" fill="hold">
                                          <p:stCondLst>
                                            <p:cond delay="0"/>
                                          </p:stCondLst>
                                        </p:cTn>
                                        <p:tgtEl>
                                          <p:spTgt spid="17"/>
                                        </p:tgtEl>
                                        <p:attrNameLst>
                                          <p:attrName>style.visibility</p:attrName>
                                        </p:attrNameLst>
                                      </p:cBhvr>
                                      <p:to>
                                        <p:strVal val="visible"/>
                                      </p:to>
                                    </p:set>
                                    <p:anim calcmode="lin" valueType="num">
                                      <p:cBhvr>
                                        <p:cTn id="36" dur="300" fill="hold"/>
                                        <p:tgtEl>
                                          <p:spTgt spid="17"/>
                                        </p:tgtEl>
                                        <p:attrNameLst>
                                          <p:attrName>ppt_w</p:attrName>
                                        </p:attrNameLst>
                                      </p:cBhvr>
                                      <p:tavLst>
                                        <p:tav tm="0">
                                          <p:val>
                                            <p:fltVal val="0"/>
                                          </p:val>
                                        </p:tav>
                                        <p:tav tm="100000">
                                          <p:val>
                                            <p:strVal val="#ppt_w"/>
                                          </p:val>
                                        </p:tav>
                                      </p:tavLst>
                                    </p:anim>
                                    <p:anim calcmode="lin" valueType="num">
                                      <p:cBhvr>
                                        <p:cTn id="37" dur="300" fill="hold"/>
                                        <p:tgtEl>
                                          <p:spTgt spid="17"/>
                                        </p:tgtEl>
                                        <p:attrNameLst>
                                          <p:attrName>ppt_h</p:attrName>
                                        </p:attrNameLst>
                                      </p:cBhvr>
                                      <p:tavLst>
                                        <p:tav tm="0">
                                          <p:val>
                                            <p:fltVal val="0"/>
                                          </p:val>
                                        </p:tav>
                                        <p:tav tm="100000">
                                          <p:val>
                                            <p:strVal val="#ppt_h"/>
                                          </p:val>
                                        </p:tav>
                                      </p:tavLst>
                                    </p:anim>
                                    <p:animEffect transition="in" filter="fade">
                                      <p:cBhvr>
                                        <p:cTn id="38" dur="300"/>
                                        <p:tgtEl>
                                          <p:spTgt spid="17"/>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18">
                                            <p:txEl>
                                              <p:pRg st="0" end="0"/>
                                            </p:txEl>
                                          </p:spTgt>
                                        </p:tgtEl>
                                        <p:attrNameLst>
                                          <p:attrName>style.visibility</p:attrName>
                                        </p:attrNameLst>
                                      </p:cBhvr>
                                      <p:to>
                                        <p:strVal val="visible"/>
                                      </p:to>
                                    </p:set>
                                    <p:animEffect transition="in" filter="fade">
                                      <p:cBhvr>
                                        <p:cTn id="41" dur="500"/>
                                        <p:tgtEl>
                                          <p:spTgt spid="18">
                                            <p:txEl>
                                              <p:pRg st="0" end="0"/>
                                            </p:txEl>
                                          </p:spTgt>
                                        </p:tgtEl>
                                      </p:cBhvr>
                                    </p:animEffect>
                                  </p:childTnLst>
                                </p:cTn>
                              </p:par>
                              <p:par>
                                <p:cTn id="42" presetID="42" presetClass="entr" presetSubtype="0" fill="hold" grpId="0" nodeType="withEffect">
                                  <p:stCondLst>
                                    <p:cond delay="20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anim calcmode="lin" valueType="num">
                                      <p:cBhvr>
                                        <p:cTn id="45"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par>
                          <p:cTn id="47" fill="hold">
                            <p:stCondLst>
                              <p:cond delay="3900"/>
                            </p:stCondLst>
                            <p:childTnLst>
                              <p:par>
                                <p:cTn id="48" presetID="53" presetClass="entr" presetSubtype="16" fill="hold" grpId="0" nodeType="afterEffect" nodePh="1">
                                  <p:stCondLst>
                                    <p:cond delay="0"/>
                                  </p:stCondLst>
                                  <p:endCondLst>
                                    <p:cond evt="begin" delay="0">
                                      <p:tn val="48"/>
                                    </p:cond>
                                  </p:endCondLst>
                                  <p:childTnLst>
                                    <p:set>
                                      <p:cBhvr>
                                        <p:cTn id="49" dur="1" fill="hold">
                                          <p:stCondLst>
                                            <p:cond delay="0"/>
                                          </p:stCondLst>
                                        </p:cTn>
                                        <p:tgtEl>
                                          <p:spTgt spid="21"/>
                                        </p:tgtEl>
                                        <p:attrNameLst>
                                          <p:attrName>style.visibility</p:attrName>
                                        </p:attrNameLst>
                                      </p:cBhvr>
                                      <p:to>
                                        <p:strVal val="visible"/>
                                      </p:to>
                                    </p:set>
                                    <p:anim calcmode="lin" valueType="num">
                                      <p:cBhvr>
                                        <p:cTn id="50" dur="300" fill="hold"/>
                                        <p:tgtEl>
                                          <p:spTgt spid="21"/>
                                        </p:tgtEl>
                                        <p:attrNameLst>
                                          <p:attrName>ppt_w</p:attrName>
                                        </p:attrNameLst>
                                      </p:cBhvr>
                                      <p:tavLst>
                                        <p:tav tm="0">
                                          <p:val>
                                            <p:fltVal val="0"/>
                                          </p:val>
                                        </p:tav>
                                        <p:tav tm="100000">
                                          <p:val>
                                            <p:strVal val="#ppt_w"/>
                                          </p:val>
                                        </p:tav>
                                      </p:tavLst>
                                    </p:anim>
                                    <p:anim calcmode="lin" valueType="num">
                                      <p:cBhvr>
                                        <p:cTn id="51" dur="300" fill="hold"/>
                                        <p:tgtEl>
                                          <p:spTgt spid="21"/>
                                        </p:tgtEl>
                                        <p:attrNameLst>
                                          <p:attrName>ppt_h</p:attrName>
                                        </p:attrNameLst>
                                      </p:cBhvr>
                                      <p:tavLst>
                                        <p:tav tm="0">
                                          <p:val>
                                            <p:fltVal val="0"/>
                                          </p:val>
                                        </p:tav>
                                        <p:tav tm="100000">
                                          <p:val>
                                            <p:strVal val="#ppt_h"/>
                                          </p:val>
                                        </p:tav>
                                      </p:tavLst>
                                    </p:anim>
                                    <p:animEffect transition="in" filter="fade">
                                      <p:cBhvr>
                                        <p:cTn id="52" dur="300"/>
                                        <p:tgtEl>
                                          <p:spTgt spid="21"/>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31">
                                            <p:txEl>
                                              <p:pRg st="0" end="0"/>
                                            </p:txEl>
                                          </p:spTgt>
                                        </p:tgtEl>
                                        <p:attrNameLst>
                                          <p:attrName>style.visibility</p:attrName>
                                        </p:attrNameLst>
                                      </p:cBhvr>
                                      <p:to>
                                        <p:strVal val="visible"/>
                                      </p:to>
                                    </p:set>
                                    <p:animEffect transition="in" filter="fade">
                                      <p:cBhvr>
                                        <p:cTn id="55" dur="500"/>
                                        <p:tgtEl>
                                          <p:spTgt spid="31">
                                            <p:txEl>
                                              <p:pRg st="0" end="0"/>
                                            </p:txEl>
                                          </p:spTgt>
                                        </p:tgtEl>
                                      </p:cBhvr>
                                    </p:animEffect>
                                  </p:childTnLst>
                                </p:cTn>
                              </p:par>
                              <p:par>
                                <p:cTn id="56" presetID="42" presetClass="entr" presetSubtype="0" fill="hold" grpId="0" nodeType="withEffect">
                                  <p:stCondLst>
                                    <p:cond delay="200"/>
                                  </p:stCondLst>
                                  <p:childTnLst>
                                    <p:set>
                                      <p:cBhvr>
                                        <p:cTn id="57" dur="1" fill="hold">
                                          <p:stCondLst>
                                            <p:cond delay="0"/>
                                          </p:stCondLst>
                                        </p:cTn>
                                        <p:tgtEl>
                                          <p:spTgt spid="32">
                                            <p:txEl>
                                              <p:pRg st="0" end="0"/>
                                            </p:txEl>
                                          </p:spTgt>
                                        </p:tgtEl>
                                        <p:attrNameLst>
                                          <p:attrName>style.visibility</p:attrName>
                                        </p:attrNameLst>
                                      </p:cBhvr>
                                      <p:to>
                                        <p:strVal val="visible"/>
                                      </p:to>
                                    </p:set>
                                    <p:animEffect transition="in" filter="fade">
                                      <p:cBhvr>
                                        <p:cTn id="58" dur="500"/>
                                        <p:tgtEl>
                                          <p:spTgt spid="32">
                                            <p:txEl>
                                              <p:pRg st="0" end="0"/>
                                            </p:txEl>
                                          </p:spTgt>
                                        </p:tgtEl>
                                      </p:cBhvr>
                                    </p:animEffect>
                                    <p:anim calcmode="lin" valueType="num">
                                      <p:cBhvr>
                                        <p:cTn id="59"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61" fill="hold">
                            <p:stCondLst>
                              <p:cond delay="5200"/>
                            </p:stCondLst>
                            <p:childTnLst>
                              <p:par>
                                <p:cTn id="62" presetID="53" presetClass="entr" presetSubtype="16" fill="hold" grpId="0" nodeType="afterEffect" nodePh="1">
                                  <p:stCondLst>
                                    <p:cond delay="0"/>
                                  </p:stCondLst>
                                  <p:endCondLst>
                                    <p:cond evt="begin" delay="0">
                                      <p:tn val="62"/>
                                    </p:cond>
                                  </p:endCondLst>
                                  <p:childTnLst>
                                    <p:set>
                                      <p:cBhvr>
                                        <p:cTn id="63" dur="1" fill="hold">
                                          <p:stCondLst>
                                            <p:cond delay="0"/>
                                          </p:stCondLst>
                                        </p:cTn>
                                        <p:tgtEl>
                                          <p:spTgt spid="33"/>
                                        </p:tgtEl>
                                        <p:attrNameLst>
                                          <p:attrName>style.visibility</p:attrName>
                                        </p:attrNameLst>
                                      </p:cBhvr>
                                      <p:to>
                                        <p:strVal val="visible"/>
                                      </p:to>
                                    </p:set>
                                    <p:anim calcmode="lin" valueType="num">
                                      <p:cBhvr>
                                        <p:cTn id="64" dur="300" fill="hold"/>
                                        <p:tgtEl>
                                          <p:spTgt spid="33"/>
                                        </p:tgtEl>
                                        <p:attrNameLst>
                                          <p:attrName>ppt_w</p:attrName>
                                        </p:attrNameLst>
                                      </p:cBhvr>
                                      <p:tavLst>
                                        <p:tav tm="0">
                                          <p:val>
                                            <p:fltVal val="0"/>
                                          </p:val>
                                        </p:tav>
                                        <p:tav tm="100000">
                                          <p:val>
                                            <p:strVal val="#ppt_w"/>
                                          </p:val>
                                        </p:tav>
                                      </p:tavLst>
                                    </p:anim>
                                    <p:anim calcmode="lin" valueType="num">
                                      <p:cBhvr>
                                        <p:cTn id="65" dur="300" fill="hold"/>
                                        <p:tgtEl>
                                          <p:spTgt spid="33"/>
                                        </p:tgtEl>
                                        <p:attrNameLst>
                                          <p:attrName>ppt_h</p:attrName>
                                        </p:attrNameLst>
                                      </p:cBhvr>
                                      <p:tavLst>
                                        <p:tav tm="0">
                                          <p:val>
                                            <p:fltVal val="0"/>
                                          </p:val>
                                        </p:tav>
                                        <p:tav tm="100000">
                                          <p:val>
                                            <p:strVal val="#ppt_h"/>
                                          </p:val>
                                        </p:tav>
                                      </p:tavLst>
                                    </p:anim>
                                    <p:animEffect transition="in" filter="fade">
                                      <p:cBhvr>
                                        <p:cTn id="66" dur="300"/>
                                        <p:tgtEl>
                                          <p:spTgt spid="33"/>
                                        </p:tgtEl>
                                      </p:cBhvr>
                                    </p:animEffect>
                                  </p:childTnLst>
                                </p:cTn>
                              </p:par>
                              <p:par>
                                <p:cTn id="67" presetID="10" presetClass="entr" presetSubtype="0" fill="hold" grpId="0" nodeType="withEffect">
                                  <p:stCondLst>
                                    <p:cond delay="800"/>
                                  </p:stCondLst>
                                  <p:childTnLst>
                                    <p:set>
                                      <p:cBhvr>
                                        <p:cTn id="68" dur="1" fill="hold">
                                          <p:stCondLst>
                                            <p:cond delay="0"/>
                                          </p:stCondLst>
                                        </p:cTn>
                                        <p:tgtEl>
                                          <p:spTgt spid="34">
                                            <p:txEl>
                                              <p:pRg st="0" end="0"/>
                                            </p:txEl>
                                          </p:spTgt>
                                        </p:tgtEl>
                                        <p:attrNameLst>
                                          <p:attrName>style.visibility</p:attrName>
                                        </p:attrNameLst>
                                      </p:cBhvr>
                                      <p:to>
                                        <p:strVal val="visible"/>
                                      </p:to>
                                    </p:set>
                                    <p:animEffect transition="in" filter="fade">
                                      <p:cBhvr>
                                        <p:cTn id="69" dur="500"/>
                                        <p:tgtEl>
                                          <p:spTgt spid="34">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35">
                                            <p:txEl>
                                              <p:pRg st="0" end="0"/>
                                            </p:txEl>
                                          </p:spTgt>
                                        </p:tgtEl>
                                        <p:attrNameLst>
                                          <p:attrName>style.visibility</p:attrName>
                                        </p:attrNameLst>
                                      </p:cBhvr>
                                      <p:to>
                                        <p:strVal val="visible"/>
                                      </p:to>
                                    </p:set>
                                    <p:animEffect transition="in" filter="fade">
                                      <p:cBhvr>
                                        <p:cTn id="72" dur="500"/>
                                        <p:tgtEl>
                                          <p:spTgt spid="35">
                                            <p:txEl>
                                              <p:pRg st="0" end="0"/>
                                            </p:txEl>
                                          </p:spTgt>
                                        </p:tgtEl>
                                      </p:cBhvr>
                                    </p:animEffect>
                                    <p:anim calcmode="lin" valueType="num">
                                      <p:cBhvr>
                                        <p:cTn id="7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75" fill="hold">
                            <p:stCondLst>
                              <p:cond delay="6500"/>
                            </p:stCondLst>
                            <p:childTnLst>
                              <p:par>
                                <p:cTn id="76" presetID="53" presetClass="entr" presetSubtype="16" fill="hold" grpId="0" nodeType="afterEffect" nodePh="1">
                                  <p:stCondLst>
                                    <p:cond delay="0"/>
                                  </p:stCondLst>
                                  <p:endCondLst>
                                    <p:cond evt="begin" delay="0">
                                      <p:tn val="76"/>
                                    </p:cond>
                                  </p:endCondLst>
                                  <p:childTnLst>
                                    <p:set>
                                      <p:cBhvr>
                                        <p:cTn id="77" dur="1" fill="hold">
                                          <p:stCondLst>
                                            <p:cond delay="0"/>
                                          </p:stCondLst>
                                        </p:cTn>
                                        <p:tgtEl>
                                          <p:spTgt spid="36"/>
                                        </p:tgtEl>
                                        <p:attrNameLst>
                                          <p:attrName>style.visibility</p:attrName>
                                        </p:attrNameLst>
                                      </p:cBhvr>
                                      <p:to>
                                        <p:strVal val="visible"/>
                                      </p:to>
                                    </p:set>
                                    <p:anim calcmode="lin" valueType="num">
                                      <p:cBhvr>
                                        <p:cTn id="78" dur="300" fill="hold"/>
                                        <p:tgtEl>
                                          <p:spTgt spid="36"/>
                                        </p:tgtEl>
                                        <p:attrNameLst>
                                          <p:attrName>ppt_w</p:attrName>
                                        </p:attrNameLst>
                                      </p:cBhvr>
                                      <p:tavLst>
                                        <p:tav tm="0">
                                          <p:val>
                                            <p:fltVal val="0"/>
                                          </p:val>
                                        </p:tav>
                                        <p:tav tm="100000">
                                          <p:val>
                                            <p:strVal val="#ppt_w"/>
                                          </p:val>
                                        </p:tav>
                                      </p:tavLst>
                                    </p:anim>
                                    <p:anim calcmode="lin" valueType="num">
                                      <p:cBhvr>
                                        <p:cTn id="79" dur="300" fill="hold"/>
                                        <p:tgtEl>
                                          <p:spTgt spid="36"/>
                                        </p:tgtEl>
                                        <p:attrNameLst>
                                          <p:attrName>ppt_h</p:attrName>
                                        </p:attrNameLst>
                                      </p:cBhvr>
                                      <p:tavLst>
                                        <p:tav tm="0">
                                          <p:val>
                                            <p:fltVal val="0"/>
                                          </p:val>
                                        </p:tav>
                                        <p:tav tm="100000">
                                          <p:val>
                                            <p:strVal val="#ppt_h"/>
                                          </p:val>
                                        </p:tav>
                                      </p:tavLst>
                                    </p:anim>
                                    <p:animEffect transition="in" filter="fade">
                                      <p:cBhvr>
                                        <p:cTn id="80" dur="300"/>
                                        <p:tgtEl>
                                          <p:spTgt spid="36"/>
                                        </p:tgtEl>
                                      </p:cBhvr>
                                    </p:animEffect>
                                  </p:childTnLst>
                                </p:cTn>
                              </p:par>
                              <p:par>
                                <p:cTn id="81" presetID="10" presetClass="entr" presetSubtype="0" fill="hold" grpId="0" nodeType="withEffect">
                                  <p:stCondLst>
                                    <p:cond delay="800"/>
                                  </p:stCondLst>
                                  <p:childTnLst>
                                    <p:set>
                                      <p:cBhvr>
                                        <p:cTn id="82" dur="1" fill="hold">
                                          <p:stCondLst>
                                            <p:cond delay="0"/>
                                          </p:stCondLst>
                                        </p:cTn>
                                        <p:tgtEl>
                                          <p:spTgt spid="37">
                                            <p:txEl>
                                              <p:pRg st="0" end="0"/>
                                            </p:txEl>
                                          </p:spTgt>
                                        </p:tgtEl>
                                        <p:attrNameLst>
                                          <p:attrName>style.visibility</p:attrName>
                                        </p:attrNameLst>
                                      </p:cBhvr>
                                      <p:to>
                                        <p:strVal val="visible"/>
                                      </p:to>
                                    </p:set>
                                    <p:animEffect transition="in" filter="fade">
                                      <p:cBhvr>
                                        <p:cTn id="83" dur="500"/>
                                        <p:tgtEl>
                                          <p:spTgt spid="37">
                                            <p:txEl>
                                              <p:pRg st="0" end="0"/>
                                            </p:txEl>
                                          </p:spTgt>
                                        </p:tgtEl>
                                      </p:cBhvr>
                                    </p:animEffect>
                                  </p:childTnLst>
                                </p:cTn>
                              </p:par>
                              <p:par>
                                <p:cTn id="84" presetID="42" presetClass="entr" presetSubtype="0" fill="hold" grpId="0" nodeType="withEffect">
                                  <p:stCondLst>
                                    <p:cond delay="200"/>
                                  </p:stCondLst>
                                  <p:childTnLst>
                                    <p:set>
                                      <p:cBhvr>
                                        <p:cTn id="85" dur="1" fill="hold">
                                          <p:stCondLst>
                                            <p:cond delay="0"/>
                                          </p:stCondLst>
                                        </p:cTn>
                                        <p:tgtEl>
                                          <p:spTgt spid="38">
                                            <p:txEl>
                                              <p:pRg st="0" end="0"/>
                                            </p:txEl>
                                          </p:spTgt>
                                        </p:tgtEl>
                                        <p:attrNameLst>
                                          <p:attrName>style.visibility</p:attrName>
                                        </p:attrNameLst>
                                      </p:cBhvr>
                                      <p:to>
                                        <p:strVal val="visible"/>
                                      </p:to>
                                    </p:set>
                                    <p:animEffect transition="in" filter="fade">
                                      <p:cBhvr>
                                        <p:cTn id="86" dur="500"/>
                                        <p:tgtEl>
                                          <p:spTgt spid="38">
                                            <p:txEl>
                                              <p:pRg st="0" end="0"/>
                                            </p:txEl>
                                          </p:spTgt>
                                        </p:tgtEl>
                                      </p:cBhvr>
                                    </p:animEffect>
                                    <p:anim calcmode="lin" valueType="num">
                                      <p:cBhvr>
                                        <p:cTn id="87"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3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0" grpId="0"/>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17" grpId="0"/>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1" grpId="0"/>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p:bldP spid="34" grpId="0" build="p">
        <p:tmplLst>
          <p:tmpl lvl="1">
            <p:tnLst>
              <p:par>
                <p:cTn presetID="10" presetClass="entr" presetSubtype="0" fill="hold" nodeType="withEffect">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p:bldP spid="37" grpId="0" build="p">
        <p:tmplLst>
          <p:tmpl lvl="1">
            <p:tnLst>
              <p:par>
                <p:cTn presetID="10" presetClass="entr" presetSubtype="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Gallery 8">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Gallery</a:t>
            </a:r>
            <a:r>
              <a:rPr lang="es-ES_tradnl" dirty="0" smtClean="0"/>
              <a:t> portfolio 8</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0" name="Picture Placeholder 3"/>
          <p:cNvSpPr>
            <a:spLocks noGrp="1"/>
          </p:cNvSpPr>
          <p:nvPr>
            <p:ph type="pic" sz="quarter" idx="43"/>
          </p:nvPr>
        </p:nvSpPr>
        <p:spPr>
          <a:xfrm>
            <a:off x="1531577" y="2969568"/>
            <a:ext cx="6917597" cy="331236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7" name="Text Placeholder 2"/>
          <p:cNvSpPr>
            <a:spLocks noGrp="1"/>
          </p:cNvSpPr>
          <p:nvPr>
            <p:ph type="body" sz="quarter" idx="55" hasCustomPrompt="1"/>
          </p:nvPr>
        </p:nvSpPr>
        <p:spPr>
          <a:xfrm>
            <a:off x="1531573" y="6858001"/>
            <a:ext cx="6917599" cy="1008114"/>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a:t>
            </a:r>
          </a:p>
        </p:txBody>
      </p:sp>
      <p:sp>
        <p:nvSpPr>
          <p:cNvPr id="8" name="Text Placeholder 7"/>
          <p:cNvSpPr>
            <a:spLocks noGrp="1"/>
          </p:cNvSpPr>
          <p:nvPr>
            <p:ph type="body" sz="quarter" idx="56" hasCustomPrompt="1"/>
          </p:nvPr>
        </p:nvSpPr>
        <p:spPr>
          <a:xfrm>
            <a:off x="1531573" y="6373193"/>
            <a:ext cx="691386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2" name="Picture Placeholder 3"/>
          <p:cNvSpPr>
            <a:spLocks noGrp="1"/>
          </p:cNvSpPr>
          <p:nvPr>
            <p:ph type="pic" sz="quarter" idx="57"/>
          </p:nvPr>
        </p:nvSpPr>
        <p:spPr>
          <a:xfrm>
            <a:off x="8737205" y="2969568"/>
            <a:ext cx="6917597" cy="331236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3" name="Text Placeholder 2"/>
          <p:cNvSpPr>
            <a:spLocks noGrp="1"/>
          </p:cNvSpPr>
          <p:nvPr>
            <p:ph type="body" sz="quarter" idx="58" hasCustomPrompt="1"/>
          </p:nvPr>
        </p:nvSpPr>
        <p:spPr>
          <a:xfrm>
            <a:off x="8737202" y="6858001"/>
            <a:ext cx="6917599" cy="1008114"/>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a:t>
            </a:r>
          </a:p>
        </p:txBody>
      </p:sp>
      <p:sp>
        <p:nvSpPr>
          <p:cNvPr id="14" name="Text Placeholder 7"/>
          <p:cNvSpPr>
            <a:spLocks noGrp="1"/>
          </p:cNvSpPr>
          <p:nvPr>
            <p:ph type="body" sz="quarter" idx="59" hasCustomPrompt="1"/>
          </p:nvPr>
        </p:nvSpPr>
        <p:spPr>
          <a:xfrm>
            <a:off x="8737204" y="6373193"/>
            <a:ext cx="691386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5" name="Picture Placeholder 3"/>
          <p:cNvSpPr>
            <a:spLocks noGrp="1"/>
          </p:cNvSpPr>
          <p:nvPr>
            <p:ph type="pic" sz="quarter" idx="60"/>
          </p:nvPr>
        </p:nvSpPr>
        <p:spPr>
          <a:xfrm>
            <a:off x="15982866" y="2969568"/>
            <a:ext cx="6917597" cy="331236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6" name="Text Placeholder 2"/>
          <p:cNvSpPr>
            <a:spLocks noGrp="1"/>
          </p:cNvSpPr>
          <p:nvPr>
            <p:ph type="body" sz="quarter" idx="61" hasCustomPrompt="1"/>
          </p:nvPr>
        </p:nvSpPr>
        <p:spPr>
          <a:xfrm>
            <a:off x="15982862" y="6858001"/>
            <a:ext cx="6917599" cy="1008114"/>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a:t>
            </a:r>
          </a:p>
        </p:txBody>
      </p:sp>
      <p:sp>
        <p:nvSpPr>
          <p:cNvPr id="17" name="Text Placeholder 7"/>
          <p:cNvSpPr>
            <a:spLocks noGrp="1"/>
          </p:cNvSpPr>
          <p:nvPr>
            <p:ph type="body" sz="quarter" idx="62" hasCustomPrompt="1"/>
          </p:nvPr>
        </p:nvSpPr>
        <p:spPr>
          <a:xfrm>
            <a:off x="15982865" y="6373193"/>
            <a:ext cx="691386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8" name="Picture Placeholder 3"/>
          <p:cNvSpPr>
            <a:spLocks noGrp="1"/>
          </p:cNvSpPr>
          <p:nvPr>
            <p:ph type="pic" sz="quarter" idx="63"/>
          </p:nvPr>
        </p:nvSpPr>
        <p:spPr>
          <a:xfrm>
            <a:off x="1531577" y="8010128"/>
            <a:ext cx="6917597" cy="331236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9" name="Text Placeholder 2"/>
          <p:cNvSpPr>
            <a:spLocks noGrp="1"/>
          </p:cNvSpPr>
          <p:nvPr>
            <p:ph type="body" sz="quarter" idx="64" hasCustomPrompt="1"/>
          </p:nvPr>
        </p:nvSpPr>
        <p:spPr>
          <a:xfrm>
            <a:off x="1531573" y="11898561"/>
            <a:ext cx="6917599" cy="1008114"/>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a:t>
            </a:r>
          </a:p>
        </p:txBody>
      </p:sp>
      <p:sp>
        <p:nvSpPr>
          <p:cNvPr id="21" name="Text Placeholder 7"/>
          <p:cNvSpPr>
            <a:spLocks noGrp="1"/>
          </p:cNvSpPr>
          <p:nvPr>
            <p:ph type="body" sz="quarter" idx="65" hasCustomPrompt="1"/>
          </p:nvPr>
        </p:nvSpPr>
        <p:spPr>
          <a:xfrm>
            <a:off x="1531573" y="11413753"/>
            <a:ext cx="691386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2" name="Picture Placeholder 3"/>
          <p:cNvSpPr>
            <a:spLocks noGrp="1"/>
          </p:cNvSpPr>
          <p:nvPr>
            <p:ph type="pic" sz="quarter" idx="66"/>
          </p:nvPr>
        </p:nvSpPr>
        <p:spPr>
          <a:xfrm>
            <a:off x="8737205" y="8010128"/>
            <a:ext cx="6917597" cy="331236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23" name="Text Placeholder 2"/>
          <p:cNvSpPr>
            <a:spLocks noGrp="1"/>
          </p:cNvSpPr>
          <p:nvPr>
            <p:ph type="body" sz="quarter" idx="67" hasCustomPrompt="1"/>
          </p:nvPr>
        </p:nvSpPr>
        <p:spPr>
          <a:xfrm>
            <a:off x="8737202" y="11898561"/>
            <a:ext cx="6917599" cy="1008114"/>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a:t>
            </a:r>
          </a:p>
        </p:txBody>
      </p:sp>
      <p:sp>
        <p:nvSpPr>
          <p:cNvPr id="24" name="Text Placeholder 7"/>
          <p:cNvSpPr>
            <a:spLocks noGrp="1"/>
          </p:cNvSpPr>
          <p:nvPr>
            <p:ph type="body" sz="quarter" idx="68" hasCustomPrompt="1"/>
          </p:nvPr>
        </p:nvSpPr>
        <p:spPr>
          <a:xfrm>
            <a:off x="8737204" y="11413753"/>
            <a:ext cx="691386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5" name="Picture Placeholder 3"/>
          <p:cNvSpPr>
            <a:spLocks noGrp="1"/>
          </p:cNvSpPr>
          <p:nvPr>
            <p:ph type="pic" sz="quarter" idx="69"/>
          </p:nvPr>
        </p:nvSpPr>
        <p:spPr>
          <a:xfrm>
            <a:off x="15982866" y="8010128"/>
            <a:ext cx="6917597" cy="331236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26" name="Text Placeholder 2"/>
          <p:cNvSpPr>
            <a:spLocks noGrp="1"/>
          </p:cNvSpPr>
          <p:nvPr>
            <p:ph type="body" sz="quarter" idx="70" hasCustomPrompt="1"/>
          </p:nvPr>
        </p:nvSpPr>
        <p:spPr>
          <a:xfrm>
            <a:off x="15982862" y="11898561"/>
            <a:ext cx="6917599" cy="1008114"/>
          </a:xfrm>
          <a:prstGeom prst="rect">
            <a:avLst/>
          </a:prstGeom>
        </p:spPr>
        <p:txBody>
          <a:bodyPr vert="horz" lIns="243756" tIns="0" rIns="243756"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a:t>
            </a:r>
          </a:p>
        </p:txBody>
      </p:sp>
      <p:sp>
        <p:nvSpPr>
          <p:cNvPr id="27" name="Text Placeholder 7"/>
          <p:cNvSpPr>
            <a:spLocks noGrp="1"/>
          </p:cNvSpPr>
          <p:nvPr>
            <p:ph type="body" sz="quarter" idx="71" hasCustomPrompt="1"/>
          </p:nvPr>
        </p:nvSpPr>
        <p:spPr>
          <a:xfrm>
            <a:off x="15982865" y="11413753"/>
            <a:ext cx="691386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26311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 calcmode="lin" valueType="num">
                                      <p:cBhvr>
                                        <p:cTn id="22" dur="300" fill="hold"/>
                                        <p:tgtEl>
                                          <p:spTgt spid="20"/>
                                        </p:tgtEl>
                                        <p:attrNameLst>
                                          <p:attrName>ppt_w</p:attrName>
                                        </p:attrNameLst>
                                      </p:cBhvr>
                                      <p:tavLst>
                                        <p:tav tm="0">
                                          <p:val>
                                            <p:fltVal val="0"/>
                                          </p:val>
                                        </p:tav>
                                        <p:tav tm="100000">
                                          <p:val>
                                            <p:strVal val="#ppt_w"/>
                                          </p:val>
                                        </p:tav>
                                      </p:tavLst>
                                    </p:anim>
                                    <p:anim calcmode="lin" valueType="num">
                                      <p:cBhvr>
                                        <p:cTn id="23" dur="300" fill="hold"/>
                                        <p:tgtEl>
                                          <p:spTgt spid="20"/>
                                        </p:tgtEl>
                                        <p:attrNameLst>
                                          <p:attrName>ppt_h</p:attrName>
                                        </p:attrNameLst>
                                      </p:cBhvr>
                                      <p:tavLst>
                                        <p:tav tm="0">
                                          <p:val>
                                            <p:fltVal val="0"/>
                                          </p:val>
                                        </p:tav>
                                        <p:tav tm="100000">
                                          <p:val>
                                            <p:strVal val="#ppt_h"/>
                                          </p:val>
                                        </p:tav>
                                      </p:tavLst>
                                    </p:anim>
                                    <p:animEffect transition="in" filter="fade">
                                      <p:cBhvr>
                                        <p:cTn id="24" dur="300"/>
                                        <p:tgtEl>
                                          <p:spTgt spid="20"/>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500"/>
                                        <p:tgtEl>
                                          <p:spTgt spid="8">
                                            <p:txEl>
                                              <p:pRg st="0" end="0"/>
                                            </p:txEl>
                                          </p:spTgt>
                                        </p:tgtEl>
                                      </p:cBhvr>
                                    </p:animEffect>
                                    <p:anim calcmode="lin" valueType="num">
                                      <p:cBhvr>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3" fill="hold">
                            <p:stCondLst>
                              <p:cond delay="2600"/>
                            </p:stCondLst>
                            <p:childTnLst>
                              <p:par>
                                <p:cTn id="34" presetID="53" presetClass="entr" presetSubtype="16" fill="hold" grpId="0" nodeType="afterEffect" nodePh="1">
                                  <p:stCondLst>
                                    <p:cond delay="0"/>
                                  </p:stCondLst>
                                  <p:endCondLst>
                                    <p:cond evt="begin" delay="0">
                                      <p:tn val="34"/>
                                    </p:cond>
                                  </p:endCondLst>
                                  <p:childTnLst>
                                    <p:set>
                                      <p:cBhvr>
                                        <p:cTn id="35" dur="1" fill="hold">
                                          <p:stCondLst>
                                            <p:cond delay="0"/>
                                          </p:stCondLst>
                                        </p:cTn>
                                        <p:tgtEl>
                                          <p:spTgt spid="12"/>
                                        </p:tgtEl>
                                        <p:attrNameLst>
                                          <p:attrName>style.visibility</p:attrName>
                                        </p:attrNameLst>
                                      </p:cBhvr>
                                      <p:to>
                                        <p:strVal val="visible"/>
                                      </p:to>
                                    </p:set>
                                    <p:anim calcmode="lin" valueType="num">
                                      <p:cBhvr>
                                        <p:cTn id="36" dur="300" fill="hold"/>
                                        <p:tgtEl>
                                          <p:spTgt spid="12"/>
                                        </p:tgtEl>
                                        <p:attrNameLst>
                                          <p:attrName>ppt_w</p:attrName>
                                        </p:attrNameLst>
                                      </p:cBhvr>
                                      <p:tavLst>
                                        <p:tav tm="0">
                                          <p:val>
                                            <p:fltVal val="0"/>
                                          </p:val>
                                        </p:tav>
                                        <p:tav tm="100000">
                                          <p:val>
                                            <p:strVal val="#ppt_w"/>
                                          </p:val>
                                        </p:tav>
                                      </p:tavLst>
                                    </p:anim>
                                    <p:anim calcmode="lin" valueType="num">
                                      <p:cBhvr>
                                        <p:cTn id="37" dur="300" fill="hold"/>
                                        <p:tgtEl>
                                          <p:spTgt spid="12"/>
                                        </p:tgtEl>
                                        <p:attrNameLst>
                                          <p:attrName>ppt_h</p:attrName>
                                        </p:attrNameLst>
                                      </p:cBhvr>
                                      <p:tavLst>
                                        <p:tav tm="0">
                                          <p:val>
                                            <p:fltVal val="0"/>
                                          </p:val>
                                        </p:tav>
                                        <p:tav tm="100000">
                                          <p:val>
                                            <p:strVal val="#ppt_h"/>
                                          </p:val>
                                        </p:tav>
                                      </p:tavLst>
                                    </p:anim>
                                    <p:animEffect transition="in" filter="fade">
                                      <p:cBhvr>
                                        <p:cTn id="38" dur="300"/>
                                        <p:tgtEl>
                                          <p:spTgt spid="12"/>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fade">
                                      <p:cBhvr>
                                        <p:cTn id="41" dur="500"/>
                                        <p:tgtEl>
                                          <p:spTgt spid="13">
                                            <p:txEl>
                                              <p:pRg st="0" end="0"/>
                                            </p:txEl>
                                          </p:spTgt>
                                        </p:tgtEl>
                                      </p:cBhvr>
                                    </p:animEffect>
                                  </p:childTnLst>
                                </p:cTn>
                              </p:par>
                              <p:par>
                                <p:cTn id="42" presetID="42" presetClass="entr" presetSubtype="0" fill="hold" grpId="0" nodeType="withEffect">
                                  <p:stCondLst>
                                    <p:cond delay="200"/>
                                  </p:stCondLst>
                                  <p:childTnLst>
                                    <p:set>
                                      <p:cBhvr>
                                        <p:cTn id="43" dur="1" fill="hold">
                                          <p:stCondLst>
                                            <p:cond delay="0"/>
                                          </p:stCondLst>
                                        </p:cTn>
                                        <p:tgtEl>
                                          <p:spTgt spid="14">
                                            <p:txEl>
                                              <p:pRg st="0" end="0"/>
                                            </p:txEl>
                                          </p:spTgt>
                                        </p:tgtEl>
                                        <p:attrNameLst>
                                          <p:attrName>style.visibility</p:attrName>
                                        </p:attrNameLst>
                                      </p:cBhvr>
                                      <p:to>
                                        <p:strVal val="visible"/>
                                      </p:to>
                                    </p:set>
                                    <p:animEffect transition="in" filter="fade">
                                      <p:cBhvr>
                                        <p:cTn id="44" dur="500"/>
                                        <p:tgtEl>
                                          <p:spTgt spid="14">
                                            <p:txEl>
                                              <p:pRg st="0" end="0"/>
                                            </p:txEl>
                                          </p:spTgt>
                                        </p:tgtEl>
                                      </p:cBhvr>
                                    </p:animEffect>
                                    <p:anim calcmode="lin" valueType="num">
                                      <p:cBhvr>
                                        <p:cTn id="4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47" fill="hold">
                            <p:stCondLst>
                              <p:cond delay="3900"/>
                            </p:stCondLst>
                            <p:childTnLst>
                              <p:par>
                                <p:cTn id="48" presetID="53" presetClass="entr" presetSubtype="16" fill="hold" grpId="0" nodeType="afterEffect" nodePh="1">
                                  <p:stCondLst>
                                    <p:cond delay="0"/>
                                  </p:stCondLst>
                                  <p:endCondLst>
                                    <p:cond evt="begin" delay="0">
                                      <p:tn val="48"/>
                                    </p:cond>
                                  </p:endCondLst>
                                  <p:childTnLst>
                                    <p:set>
                                      <p:cBhvr>
                                        <p:cTn id="49" dur="1" fill="hold">
                                          <p:stCondLst>
                                            <p:cond delay="0"/>
                                          </p:stCondLst>
                                        </p:cTn>
                                        <p:tgtEl>
                                          <p:spTgt spid="15"/>
                                        </p:tgtEl>
                                        <p:attrNameLst>
                                          <p:attrName>style.visibility</p:attrName>
                                        </p:attrNameLst>
                                      </p:cBhvr>
                                      <p:to>
                                        <p:strVal val="visible"/>
                                      </p:to>
                                    </p:set>
                                    <p:anim calcmode="lin" valueType="num">
                                      <p:cBhvr>
                                        <p:cTn id="50" dur="300" fill="hold"/>
                                        <p:tgtEl>
                                          <p:spTgt spid="15"/>
                                        </p:tgtEl>
                                        <p:attrNameLst>
                                          <p:attrName>ppt_w</p:attrName>
                                        </p:attrNameLst>
                                      </p:cBhvr>
                                      <p:tavLst>
                                        <p:tav tm="0">
                                          <p:val>
                                            <p:fltVal val="0"/>
                                          </p:val>
                                        </p:tav>
                                        <p:tav tm="100000">
                                          <p:val>
                                            <p:strVal val="#ppt_w"/>
                                          </p:val>
                                        </p:tav>
                                      </p:tavLst>
                                    </p:anim>
                                    <p:anim calcmode="lin" valueType="num">
                                      <p:cBhvr>
                                        <p:cTn id="51" dur="300" fill="hold"/>
                                        <p:tgtEl>
                                          <p:spTgt spid="15"/>
                                        </p:tgtEl>
                                        <p:attrNameLst>
                                          <p:attrName>ppt_h</p:attrName>
                                        </p:attrNameLst>
                                      </p:cBhvr>
                                      <p:tavLst>
                                        <p:tav tm="0">
                                          <p:val>
                                            <p:fltVal val="0"/>
                                          </p:val>
                                        </p:tav>
                                        <p:tav tm="100000">
                                          <p:val>
                                            <p:strVal val="#ppt_h"/>
                                          </p:val>
                                        </p:tav>
                                      </p:tavLst>
                                    </p:anim>
                                    <p:animEffect transition="in" filter="fade">
                                      <p:cBhvr>
                                        <p:cTn id="52" dur="300"/>
                                        <p:tgtEl>
                                          <p:spTgt spid="15"/>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16">
                                            <p:txEl>
                                              <p:pRg st="0" end="0"/>
                                            </p:txEl>
                                          </p:spTgt>
                                        </p:tgtEl>
                                        <p:attrNameLst>
                                          <p:attrName>style.visibility</p:attrName>
                                        </p:attrNameLst>
                                      </p:cBhvr>
                                      <p:to>
                                        <p:strVal val="visible"/>
                                      </p:to>
                                    </p:set>
                                    <p:animEffect transition="in" filter="fade">
                                      <p:cBhvr>
                                        <p:cTn id="55" dur="500"/>
                                        <p:tgtEl>
                                          <p:spTgt spid="16">
                                            <p:txEl>
                                              <p:pRg st="0" end="0"/>
                                            </p:txEl>
                                          </p:spTgt>
                                        </p:tgtEl>
                                      </p:cBhvr>
                                    </p:animEffect>
                                  </p:childTnLst>
                                </p:cTn>
                              </p:par>
                              <p:par>
                                <p:cTn id="56" presetID="42" presetClass="entr" presetSubtype="0" fill="hold" grpId="0" nodeType="withEffect">
                                  <p:stCondLst>
                                    <p:cond delay="200"/>
                                  </p:stCondLst>
                                  <p:childTnLst>
                                    <p:set>
                                      <p:cBhvr>
                                        <p:cTn id="57" dur="1" fill="hold">
                                          <p:stCondLst>
                                            <p:cond delay="0"/>
                                          </p:stCondLst>
                                        </p:cTn>
                                        <p:tgtEl>
                                          <p:spTgt spid="17">
                                            <p:txEl>
                                              <p:pRg st="0" end="0"/>
                                            </p:txEl>
                                          </p:spTgt>
                                        </p:tgtEl>
                                        <p:attrNameLst>
                                          <p:attrName>style.visibility</p:attrName>
                                        </p:attrNameLst>
                                      </p:cBhvr>
                                      <p:to>
                                        <p:strVal val="visible"/>
                                      </p:to>
                                    </p:set>
                                    <p:animEffect transition="in" filter="fade">
                                      <p:cBhvr>
                                        <p:cTn id="58" dur="500"/>
                                        <p:tgtEl>
                                          <p:spTgt spid="17">
                                            <p:txEl>
                                              <p:pRg st="0" end="0"/>
                                            </p:txEl>
                                          </p:spTgt>
                                        </p:tgtEl>
                                      </p:cBhvr>
                                    </p:animEffect>
                                    <p:anim calcmode="lin" valueType="num">
                                      <p:cBhvr>
                                        <p:cTn id="59"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par>
                          <p:cTn id="61" fill="hold">
                            <p:stCondLst>
                              <p:cond delay="5200"/>
                            </p:stCondLst>
                            <p:childTnLst>
                              <p:par>
                                <p:cTn id="62" presetID="53" presetClass="entr" presetSubtype="16" fill="hold" grpId="0" nodeType="afterEffect" nodePh="1">
                                  <p:stCondLst>
                                    <p:cond delay="0"/>
                                  </p:stCondLst>
                                  <p:endCondLst>
                                    <p:cond evt="begin" delay="0">
                                      <p:tn val="62"/>
                                    </p:cond>
                                  </p:endCondLst>
                                  <p:childTnLst>
                                    <p:set>
                                      <p:cBhvr>
                                        <p:cTn id="63" dur="1" fill="hold">
                                          <p:stCondLst>
                                            <p:cond delay="0"/>
                                          </p:stCondLst>
                                        </p:cTn>
                                        <p:tgtEl>
                                          <p:spTgt spid="18"/>
                                        </p:tgtEl>
                                        <p:attrNameLst>
                                          <p:attrName>style.visibility</p:attrName>
                                        </p:attrNameLst>
                                      </p:cBhvr>
                                      <p:to>
                                        <p:strVal val="visible"/>
                                      </p:to>
                                    </p:set>
                                    <p:anim calcmode="lin" valueType="num">
                                      <p:cBhvr>
                                        <p:cTn id="64" dur="300" fill="hold"/>
                                        <p:tgtEl>
                                          <p:spTgt spid="18"/>
                                        </p:tgtEl>
                                        <p:attrNameLst>
                                          <p:attrName>ppt_w</p:attrName>
                                        </p:attrNameLst>
                                      </p:cBhvr>
                                      <p:tavLst>
                                        <p:tav tm="0">
                                          <p:val>
                                            <p:fltVal val="0"/>
                                          </p:val>
                                        </p:tav>
                                        <p:tav tm="100000">
                                          <p:val>
                                            <p:strVal val="#ppt_w"/>
                                          </p:val>
                                        </p:tav>
                                      </p:tavLst>
                                    </p:anim>
                                    <p:anim calcmode="lin" valueType="num">
                                      <p:cBhvr>
                                        <p:cTn id="65" dur="300" fill="hold"/>
                                        <p:tgtEl>
                                          <p:spTgt spid="18"/>
                                        </p:tgtEl>
                                        <p:attrNameLst>
                                          <p:attrName>ppt_h</p:attrName>
                                        </p:attrNameLst>
                                      </p:cBhvr>
                                      <p:tavLst>
                                        <p:tav tm="0">
                                          <p:val>
                                            <p:fltVal val="0"/>
                                          </p:val>
                                        </p:tav>
                                        <p:tav tm="100000">
                                          <p:val>
                                            <p:strVal val="#ppt_h"/>
                                          </p:val>
                                        </p:tav>
                                      </p:tavLst>
                                    </p:anim>
                                    <p:animEffect transition="in" filter="fade">
                                      <p:cBhvr>
                                        <p:cTn id="66" dur="300"/>
                                        <p:tgtEl>
                                          <p:spTgt spid="18"/>
                                        </p:tgtEl>
                                      </p:cBhvr>
                                    </p:animEffect>
                                  </p:childTnLst>
                                </p:cTn>
                              </p:par>
                              <p:par>
                                <p:cTn id="67" presetID="10" presetClass="entr" presetSubtype="0" fill="hold" grpId="0" nodeType="withEffect">
                                  <p:stCondLst>
                                    <p:cond delay="800"/>
                                  </p:stCondLst>
                                  <p:childTnLst>
                                    <p:set>
                                      <p:cBhvr>
                                        <p:cTn id="68" dur="1" fill="hold">
                                          <p:stCondLst>
                                            <p:cond delay="0"/>
                                          </p:stCondLst>
                                        </p:cTn>
                                        <p:tgtEl>
                                          <p:spTgt spid="19">
                                            <p:txEl>
                                              <p:pRg st="0" end="0"/>
                                            </p:txEl>
                                          </p:spTgt>
                                        </p:tgtEl>
                                        <p:attrNameLst>
                                          <p:attrName>style.visibility</p:attrName>
                                        </p:attrNameLst>
                                      </p:cBhvr>
                                      <p:to>
                                        <p:strVal val="visible"/>
                                      </p:to>
                                    </p:set>
                                    <p:animEffect transition="in" filter="fade">
                                      <p:cBhvr>
                                        <p:cTn id="69" dur="500"/>
                                        <p:tgtEl>
                                          <p:spTgt spid="19">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21">
                                            <p:txEl>
                                              <p:pRg st="0" end="0"/>
                                            </p:txEl>
                                          </p:spTgt>
                                        </p:tgtEl>
                                        <p:attrNameLst>
                                          <p:attrName>style.visibility</p:attrName>
                                        </p:attrNameLst>
                                      </p:cBhvr>
                                      <p:to>
                                        <p:strVal val="visible"/>
                                      </p:to>
                                    </p:set>
                                    <p:animEffect transition="in" filter="fade">
                                      <p:cBhvr>
                                        <p:cTn id="72" dur="500"/>
                                        <p:tgtEl>
                                          <p:spTgt spid="21">
                                            <p:txEl>
                                              <p:pRg st="0" end="0"/>
                                            </p:txEl>
                                          </p:spTgt>
                                        </p:tgtEl>
                                      </p:cBhvr>
                                    </p:animEffect>
                                    <p:anim calcmode="lin" valueType="num">
                                      <p:cBhvr>
                                        <p:cTn id="73"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75" fill="hold">
                            <p:stCondLst>
                              <p:cond delay="6500"/>
                            </p:stCondLst>
                            <p:childTnLst>
                              <p:par>
                                <p:cTn id="76" presetID="53" presetClass="entr" presetSubtype="16" fill="hold" grpId="0" nodeType="afterEffect" nodePh="1">
                                  <p:stCondLst>
                                    <p:cond delay="0"/>
                                  </p:stCondLst>
                                  <p:endCondLst>
                                    <p:cond evt="begin" delay="0">
                                      <p:tn val="76"/>
                                    </p:cond>
                                  </p:endCondLst>
                                  <p:childTnLst>
                                    <p:set>
                                      <p:cBhvr>
                                        <p:cTn id="77" dur="1" fill="hold">
                                          <p:stCondLst>
                                            <p:cond delay="0"/>
                                          </p:stCondLst>
                                        </p:cTn>
                                        <p:tgtEl>
                                          <p:spTgt spid="22"/>
                                        </p:tgtEl>
                                        <p:attrNameLst>
                                          <p:attrName>style.visibility</p:attrName>
                                        </p:attrNameLst>
                                      </p:cBhvr>
                                      <p:to>
                                        <p:strVal val="visible"/>
                                      </p:to>
                                    </p:set>
                                    <p:anim calcmode="lin" valueType="num">
                                      <p:cBhvr>
                                        <p:cTn id="78" dur="300" fill="hold"/>
                                        <p:tgtEl>
                                          <p:spTgt spid="22"/>
                                        </p:tgtEl>
                                        <p:attrNameLst>
                                          <p:attrName>ppt_w</p:attrName>
                                        </p:attrNameLst>
                                      </p:cBhvr>
                                      <p:tavLst>
                                        <p:tav tm="0">
                                          <p:val>
                                            <p:fltVal val="0"/>
                                          </p:val>
                                        </p:tav>
                                        <p:tav tm="100000">
                                          <p:val>
                                            <p:strVal val="#ppt_w"/>
                                          </p:val>
                                        </p:tav>
                                      </p:tavLst>
                                    </p:anim>
                                    <p:anim calcmode="lin" valueType="num">
                                      <p:cBhvr>
                                        <p:cTn id="79" dur="300" fill="hold"/>
                                        <p:tgtEl>
                                          <p:spTgt spid="22"/>
                                        </p:tgtEl>
                                        <p:attrNameLst>
                                          <p:attrName>ppt_h</p:attrName>
                                        </p:attrNameLst>
                                      </p:cBhvr>
                                      <p:tavLst>
                                        <p:tav tm="0">
                                          <p:val>
                                            <p:fltVal val="0"/>
                                          </p:val>
                                        </p:tav>
                                        <p:tav tm="100000">
                                          <p:val>
                                            <p:strVal val="#ppt_h"/>
                                          </p:val>
                                        </p:tav>
                                      </p:tavLst>
                                    </p:anim>
                                    <p:animEffect transition="in" filter="fade">
                                      <p:cBhvr>
                                        <p:cTn id="80" dur="300"/>
                                        <p:tgtEl>
                                          <p:spTgt spid="22"/>
                                        </p:tgtEl>
                                      </p:cBhvr>
                                    </p:animEffect>
                                  </p:childTnLst>
                                </p:cTn>
                              </p:par>
                              <p:par>
                                <p:cTn id="81" presetID="10" presetClass="entr" presetSubtype="0" fill="hold" grpId="0" nodeType="withEffect">
                                  <p:stCondLst>
                                    <p:cond delay="800"/>
                                  </p:stCondLst>
                                  <p:childTnLst>
                                    <p:set>
                                      <p:cBhvr>
                                        <p:cTn id="82" dur="1" fill="hold">
                                          <p:stCondLst>
                                            <p:cond delay="0"/>
                                          </p:stCondLst>
                                        </p:cTn>
                                        <p:tgtEl>
                                          <p:spTgt spid="23">
                                            <p:txEl>
                                              <p:pRg st="0" end="0"/>
                                            </p:txEl>
                                          </p:spTgt>
                                        </p:tgtEl>
                                        <p:attrNameLst>
                                          <p:attrName>style.visibility</p:attrName>
                                        </p:attrNameLst>
                                      </p:cBhvr>
                                      <p:to>
                                        <p:strVal val="visible"/>
                                      </p:to>
                                    </p:set>
                                    <p:animEffect transition="in" filter="fade">
                                      <p:cBhvr>
                                        <p:cTn id="83" dur="500"/>
                                        <p:tgtEl>
                                          <p:spTgt spid="23">
                                            <p:txEl>
                                              <p:pRg st="0" end="0"/>
                                            </p:txEl>
                                          </p:spTgt>
                                        </p:tgtEl>
                                      </p:cBhvr>
                                    </p:animEffect>
                                  </p:childTnLst>
                                </p:cTn>
                              </p:par>
                              <p:par>
                                <p:cTn id="84" presetID="42" presetClass="entr" presetSubtype="0" fill="hold" grpId="0" nodeType="withEffect">
                                  <p:stCondLst>
                                    <p:cond delay="200"/>
                                  </p:stCondLst>
                                  <p:childTnLst>
                                    <p:set>
                                      <p:cBhvr>
                                        <p:cTn id="85" dur="1" fill="hold">
                                          <p:stCondLst>
                                            <p:cond delay="0"/>
                                          </p:stCondLst>
                                        </p:cTn>
                                        <p:tgtEl>
                                          <p:spTgt spid="24">
                                            <p:txEl>
                                              <p:pRg st="0" end="0"/>
                                            </p:txEl>
                                          </p:spTgt>
                                        </p:tgtEl>
                                        <p:attrNameLst>
                                          <p:attrName>style.visibility</p:attrName>
                                        </p:attrNameLst>
                                      </p:cBhvr>
                                      <p:to>
                                        <p:strVal val="visible"/>
                                      </p:to>
                                    </p:set>
                                    <p:animEffect transition="in" filter="fade">
                                      <p:cBhvr>
                                        <p:cTn id="86" dur="500"/>
                                        <p:tgtEl>
                                          <p:spTgt spid="24">
                                            <p:txEl>
                                              <p:pRg st="0" end="0"/>
                                            </p:txEl>
                                          </p:spTgt>
                                        </p:tgtEl>
                                      </p:cBhvr>
                                    </p:animEffect>
                                    <p:anim calcmode="lin" valueType="num">
                                      <p:cBhvr>
                                        <p:cTn id="8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89" fill="hold">
                            <p:stCondLst>
                              <p:cond delay="7800"/>
                            </p:stCondLst>
                            <p:childTnLst>
                              <p:par>
                                <p:cTn id="90" presetID="53" presetClass="entr" presetSubtype="16" fill="hold" grpId="0" nodeType="afterEffect" nodePh="1">
                                  <p:stCondLst>
                                    <p:cond delay="0"/>
                                  </p:stCondLst>
                                  <p:endCondLst>
                                    <p:cond evt="begin" delay="0">
                                      <p:tn val="90"/>
                                    </p:cond>
                                  </p:endCondLst>
                                  <p:childTnLst>
                                    <p:set>
                                      <p:cBhvr>
                                        <p:cTn id="91" dur="1" fill="hold">
                                          <p:stCondLst>
                                            <p:cond delay="0"/>
                                          </p:stCondLst>
                                        </p:cTn>
                                        <p:tgtEl>
                                          <p:spTgt spid="25"/>
                                        </p:tgtEl>
                                        <p:attrNameLst>
                                          <p:attrName>style.visibility</p:attrName>
                                        </p:attrNameLst>
                                      </p:cBhvr>
                                      <p:to>
                                        <p:strVal val="visible"/>
                                      </p:to>
                                    </p:set>
                                    <p:anim calcmode="lin" valueType="num">
                                      <p:cBhvr>
                                        <p:cTn id="92" dur="300" fill="hold"/>
                                        <p:tgtEl>
                                          <p:spTgt spid="25"/>
                                        </p:tgtEl>
                                        <p:attrNameLst>
                                          <p:attrName>ppt_w</p:attrName>
                                        </p:attrNameLst>
                                      </p:cBhvr>
                                      <p:tavLst>
                                        <p:tav tm="0">
                                          <p:val>
                                            <p:fltVal val="0"/>
                                          </p:val>
                                        </p:tav>
                                        <p:tav tm="100000">
                                          <p:val>
                                            <p:strVal val="#ppt_w"/>
                                          </p:val>
                                        </p:tav>
                                      </p:tavLst>
                                    </p:anim>
                                    <p:anim calcmode="lin" valueType="num">
                                      <p:cBhvr>
                                        <p:cTn id="93" dur="300" fill="hold"/>
                                        <p:tgtEl>
                                          <p:spTgt spid="25"/>
                                        </p:tgtEl>
                                        <p:attrNameLst>
                                          <p:attrName>ppt_h</p:attrName>
                                        </p:attrNameLst>
                                      </p:cBhvr>
                                      <p:tavLst>
                                        <p:tav tm="0">
                                          <p:val>
                                            <p:fltVal val="0"/>
                                          </p:val>
                                        </p:tav>
                                        <p:tav tm="100000">
                                          <p:val>
                                            <p:strVal val="#ppt_h"/>
                                          </p:val>
                                        </p:tav>
                                      </p:tavLst>
                                    </p:anim>
                                    <p:animEffect transition="in" filter="fade">
                                      <p:cBhvr>
                                        <p:cTn id="94" dur="300"/>
                                        <p:tgtEl>
                                          <p:spTgt spid="25"/>
                                        </p:tgtEl>
                                      </p:cBhvr>
                                    </p:animEffect>
                                  </p:childTnLst>
                                </p:cTn>
                              </p:par>
                              <p:par>
                                <p:cTn id="95" presetID="10" presetClass="entr" presetSubtype="0" fill="hold" grpId="0" nodeType="withEffect">
                                  <p:stCondLst>
                                    <p:cond delay="800"/>
                                  </p:stCondLst>
                                  <p:childTnLst>
                                    <p:set>
                                      <p:cBhvr>
                                        <p:cTn id="96" dur="1" fill="hold">
                                          <p:stCondLst>
                                            <p:cond delay="0"/>
                                          </p:stCondLst>
                                        </p:cTn>
                                        <p:tgtEl>
                                          <p:spTgt spid="26">
                                            <p:txEl>
                                              <p:pRg st="0" end="0"/>
                                            </p:txEl>
                                          </p:spTgt>
                                        </p:tgtEl>
                                        <p:attrNameLst>
                                          <p:attrName>style.visibility</p:attrName>
                                        </p:attrNameLst>
                                      </p:cBhvr>
                                      <p:to>
                                        <p:strVal val="visible"/>
                                      </p:to>
                                    </p:set>
                                    <p:animEffect transition="in" filter="fade">
                                      <p:cBhvr>
                                        <p:cTn id="97" dur="500"/>
                                        <p:tgtEl>
                                          <p:spTgt spid="26">
                                            <p:txEl>
                                              <p:pRg st="0" end="0"/>
                                            </p:txEl>
                                          </p:spTgt>
                                        </p:tgtEl>
                                      </p:cBhvr>
                                    </p:animEffect>
                                  </p:childTnLst>
                                </p:cTn>
                              </p:par>
                              <p:par>
                                <p:cTn id="98" presetID="42" presetClass="entr" presetSubtype="0" fill="hold" grpId="0" nodeType="withEffect">
                                  <p:stCondLst>
                                    <p:cond delay="200"/>
                                  </p:stCondLst>
                                  <p:childTnLst>
                                    <p:set>
                                      <p:cBhvr>
                                        <p:cTn id="99" dur="1" fill="hold">
                                          <p:stCondLst>
                                            <p:cond delay="0"/>
                                          </p:stCondLst>
                                        </p:cTn>
                                        <p:tgtEl>
                                          <p:spTgt spid="27">
                                            <p:txEl>
                                              <p:pRg st="0" end="0"/>
                                            </p:txEl>
                                          </p:spTgt>
                                        </p:tgtEl>
                                        <p:attrNameLst>
                                          <p:attrName>style.visibility</p:attrName>
                                        </p:attrNameLst>
                                      </p:cBhvr>
                                      <p:to>
                                        <p:strVal val="visible"/>
                                      </p:to>
                                    </p:set>
                                    <p:animEffect transition="in" filter="fade">
                                      <p:cBhvr>
                                        <p:cTn id="100" dur="500"/>
                                        <p:tgtEl>
                                          <p:spTgt spid="27">
                                            <p:txEl>
                                              <p:pRg st="0" end="0"/>
                                            </p:txEl>
                                          </p:spTgt>
                                        </p:tgtEl>
                                      </p:cBhvr>
                                    </p:animEffect>
                                    <p:anim calcmode="lin" valueType="num">
                                      <p:cBhvr>
                                        <p:cTn id="101"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02" dur="5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0" grpId="0"/>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12" grpId="0"/>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42" presetClass="entr" presetSubtype="0"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anim calcmode="lin" valueType="num">
                      <p:cBhvr>
                        <p:cTn dur="500" fill="hold"/>
                        <p:tgtEl>
                          <p:spTgt spid="14"/>
                        </p:tgtEl>
                        <p:attrNameLst>
                          <p:attrName>ppt_x</p:attrName>
                        </p:attrNameLst>
                      </p:cBhvr>
                      <p:tavLst>
                        <p:tav tm="0">
                          <p:val>
                            <p:strVal val="#ppt_x"/>
                          </p:val>
                        </p:tav>
                        <p:tav tm="100000">
                          <p:val>
                            <p:strVal val="#ppt_x"/>
                          </p:val>
                        </p:tav>
                      </p:tavLst>
                    </p:anim>
                    <p:anim calcmode="lin" valueType="num">
                      <p:cBhvr>
                        <p:cTn dur="500" fill="hold"/>
                        <p:tgtEl>
                          <p:spTgt spid="14"/>
                        </p:tgtEl>
                        <p:attrNameLst>
                          <p:attrName>ppt_y</p:attrName>
                        </p:attrNameLst>
                      </p:cBhvr>
                      <p:tavLst>
                        <p:tav tm="0">
                          <p:val>
                            <p:strVal val="#ppt_y+.1"/>
                          </p:val>
                        </p:tav>
                        <p:tav tm="100000">
                          <p:val>
                            <p:strVal val="#ppt_y"/>
                          </p:val>
                        </p:tav>
                      </p:tavLst>
                    </p:anim>
                  </p:childTnLst>
                </p:cTn>
              </p:par>
            </p:tnLst>
          </p:tmpl>
        </p:tmplLst>
      </p:bldP>
      <p:bldP spid="15" grpId="0"/>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42" presetClass="entr" presetSubtype="0" fill="hold" nodeType="withEffect">
                  <p:stCondLst>
                    <p:cond delay="2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anim calcmode="lin" valueType="num">
                      <p:cBhvr>
                        <p:cTn dur="500" fill="hold"/>
                        <p:tgtEl>
                          <p:spTgt spid="17"/>
                        </p:tgtEl>
                        <p:attrNameLst>
                          <p:attrName>ppt_x</p:attrName>
                        </p:attrNameLst>
                      </p:cBhvr>
                      <p:tavLst>
                        <p:tav tm="0">
                          <p:val>
                            <p:strVal val="#ppt_x"/>
                          </p:val>
                        </p:tav>
                        <p:tav tm="100000">
                          <p:val>
                            <p:strVal val="#ppt_x"/>
                          </p:val>
                        </p:tav>
                      </p:tavLst>
                    </p:anim>
                    <p:anim calcmode="lin" valueType="num">
                      <p:cBhvr>
                        <p:cTn dur="500" fill="hold"/>
                        <p:tgtEl>
                          <p:spTgt spid="17"/>
                        </p:tgtEl>
                        <p:attrNameLst>
                          <p:attrName>ppt_y</p:attrName>
                        </p:attrNameLst>
                      </p:cBhvr>
                      <p:tavLst>
                        <p:tav tm="0">
                          <p:val>
                            <p:strVal val="#ppt_y+.1"/>
                          </p:val>
                        </p:tav>
                        <p:tav tm="100000">
                          <p:val>
                            <p:strVal val="#ppt_y"/>
                          </p:val>
                        </p:tav>
                      </p:tavLst>
                    </p:anim>
                  </p:childTnLst>
                </p:cTn>
              </p:par>
            </p:tnLst>
          </p:tmpl>
        </p:tmplLst>
      </p:bldP>
      <p:bldP spid="18" grpId="0"/>
      <p:bldP spid="19" grpId="0" build="p">
        <p:tmplLst>
          <p:tmpl lvl="1">
            <p:tnLst>
              <p:par>
                <p:cTn presetID="10" presetClass="entr" presetSubtype="0" fill="hold" nodeType="withEffect">
                  <p:stCondLst>
                    <p:cond delay="8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1" grpId="0" build="p">
        <p:tmplLst>
          <p:tmpl lvl="1">
            <p:tnLst>
              <p:par>
                <p:cTn presetID="42" presetClass="entr" presetSubtype="0" fill="hold" nodeType="withEffect">
                  <p:stCondLst>
                    <p:cond delay="2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anim calcmode="lin" valueType="num">
                      <p:cBhvr>
                        <p:cTn dur="500" fill="hold"/>
                        <p:tgtEl>
                          <p:spTgt spid="21"/>
                        </p:tgtEl>
                        <p:attrNameLst>
                          <p:attrName>ppt_x</p:attrName>
                        </p:attrNameLst>
                      </p:cBhvr>
                      <p:tavLst>
                        <p:tav tm="0">
                          <p:val>
                            <p:strVal val="#ppt_x"/>
                          </p:val>
                        </p:tav>
                        <p:tav tm="100000">
                          <p:val>
                            <p:strVal val="#ppt_x"/>
                          </p:val>
                        </p:tav>
                      </p:tavLst>
                    </p:anim>
                    <p:anim calcmode="lin" valueType="num">
                      <p:cBhvr>
                        <p:cTn dur="500" fill="hold"/>
                        <p:tgtEl>
                          <p:spTgt spid="21"/>
                        </p:tgtEl>
                        <p:attrNameLst>
                          <p:attrName>ppt_y</p:attrName>
                        </p:attrNameLst>
                      </p:cBhvr>
                      <p:tavLst>
                        <p:tav tm="0">
                          <p:val>
                            <p:strVal val="#ppt_y+.1"/>
                          </p:val>
                        </p:tav>
                        <p:tav tm="100000">
                          <p:val>
                            <p:strVal val="#ppt_y"/>
                          </p:val>
                        </p:tav>
                      </p:tavLst>
                    </p:anim>
                  </p:childTnLst>
                </p:cTn>
              </p:par>
            </p:tnLst>
          </p:tmpl>
        </p:tmplLst>
      </p:bldP>
      <p:bldP spid="22" grpId="0"/>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25" grpId="0"/>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anim calcmode="lin" valueType="num">
                      <p:cBhvr>
                        <p:cTn dur="500" fill="hold"/>
                        <p:tgtEl>
                          <p:spTgt spid="27"/>
                        </p:tgtEl>
                        <p:attrNameLst>
                          <p:attrName>ppt_x</p:attrName>
                        </p:attrNameLst>
                      </p:cBhvr>
                      <p:tavLst>
                        <p:tav tm="0">
                          <p:val>
                            <p:strVal val="#ppt_x"/>
                          </p:val>
                        </p:tav>
                        <p:tav tm="100000">
                          <p:val>
                            <p:strVal val="#ppt_x"/>
                          </p:val>
                        </p:tav>
                      </p:tavLst>
                    </p:anim>
                    <p:anim calcmode="lin" valueType="num">
                      <p:cBhvr>
                        <p:cTn dur="500" fill="hold"/>
                        <p:tgtEl>
                          <p:spTgt spid="27"/>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allery 9">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Gallery</a:t>
            </a:r>
            <a:r>
              <a:rPr lang="es-ES_tradnl" dirty="0" smtClean="0"/>
              <a:t> portfolio 9</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0" name="Picture Placeholder 3"/>
          <p:cNvSpPr>
            <a:spLocks noGrp="1"/>
          </p:cNvSpPr>
          <p:nvPr>
            <p:ph type="pic" sz="quarter" idx="43"/>
          </p:nvPr>
        </p:nvSpPr>
        <p:spPr>
          <a:xfrm>
            <a:off x="1531577" y="2969568"/>
            <a:ext cx="5261413" cy="3384376"/>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7" name="Text Placeholder 2"/>
          <p:cNvSpPr>
            <a:spLocks noGrp="1"/>
          </p:cNvSpPr>
          <p:nvPr>
            <p:ph type="body" sz="quarter" idx="55" hasCustomPrompt="1"/>
          </p:nvPr>
        </p:nvSpPr>
        <p:spPr>
          <a:xfrm>
            <a:off x="1531574" y="6858001"/>
            <a:ext cx="5261413" cy="576066"/>
          </a:xfrm>
          <a:prstGeom prst="rect">
            <a:avLst/>
          </a:prstGeom>
        </p:spPr>
        <p:txBody>
          <a:bodyPr vert="horz" lIns="0" tIns="0" rIns="0" bIns="0"/>
          <a:lstStyle>
            <a:lvl1pPr marL="0" indent="0" algn="ctr">
              <a:lnSpc>
                <a:spcPct val="150000"/>
              </a:lnSpc>
              <a:spcBef>
                <a:spcPts val="0"/>
              </a:spcBef>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a:t>
            </a:r>
          </a:p>
        </p:txBody>
      </p:sp>
      <p:sp>
        <p:nvSpPr>
          <p:cNvPr id="8" name="Text Placeholder 7"/>
          <p:cNvSpPr>
            <a:spLocks noGrp="1"/>
          </p:cNvSpPr>
          <p:nvPr>
            <p:ph type="body" sz="quarter" idx="56" hasCustomPrompt="1"/>
          </p:nvPr>
        </p:nvSpPr>
        <p:spPr>
          <a:xfrm>
            <a:off x="1531577" y="6425953"/>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2" name="Picture Placeholder 3"/>
          <p:cNvSpPr>
            <a:spLocks noGrp="1"/>
          </p:cNvSpPr>
          <p:nvPr>
            <p:ph type="pic" sz="quarter" idx="57"/>
          </p:nvPr>
        </p:nvSpPr>
        <p:spPr>
          <a:xfrm>
            <a:off x="6896038" y="2969568"/>
            <a:ext cx="5261413" cy="3384376"/>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23" name="Text Placeholder 2"/>
          <p:cNvSpPr>
            <a:spLocks noGrp="1"/>
          </p:cNvSpPr>
          <p:nvPr>
            <p:ph type="body" sz="quarter" idx="58" hasCustomPrompt="1"/>
          </p:nvPr>
        </p:nvSpPr>
        <p:spPr>
          <a:xfrm>
            <a:off x="6896038" y="6858001"/>
            <a:ext cx="5261413" cy="576066"/>
          </a:xfrm>
          <a:prstGeom prst="rect">
            <a:avLst/>
          </a:prstGeom>
        </p:spPr>
        <p:txBody>
          <a:bodyPr vert="horz" lIns="0" tIns="0" rIns="0" bIns="0"/>
          <a:lstStyle>
            <a:lvl1pPr marL="0" indent="0" algn="ctr">
              <a:lnSpc>
                <a:spcPct val="150000"/>
              </a:lnSpc>
              <a:spcBef>
                <a:spcPts val="0"/>
              </a:spcBef>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a:t>
            </a:r>
          </a:p>
        </p:txBody>
      </p:sp>
      <p:sp>
        <p:nvSpPr>
          <p:cNvPr id="24" name="Text Placeholder 7"/>
          <p:cNvSpPr>
            <a:spLocks noGrp="1"/>
          </p:cNvSpPr>
          <p:nvPr>
            <p:ph type="body" sz="quarter" idx="59" hasCustomPrompt="1"/>
          </p:nvPr>
        </p:nvSpPr>
        <p:spPr>
          <a:xfrm>
            <a:off x="6896040" y="6425953"/>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5" name="Picture Placeholder 3"/>
          <p:cNvSpPr>
            <a:spLocks noGrp="1"/>
          </p:cNvSpPr>
          <p:nvPr>
            <p:ph type="pic" sz="quarter" idx="60"/>
          </p:nvPr>
        </p:nvSpPr>
        <p:spPr>
          <a:xfrm>
            <a:off x="12265598" y="2969568"/>
            <a:ext cx="5261413" cy="3384376"/>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26" name="Text Placeholder 2"/>
          <p:cNvSpPr>
            <a:spLocks noGrp="1"/>
          </p:cNvSpPr>
          <p:nvPr>
            <p:ph type="body" sz="quarter" idx="61" hasCustomPrompt="1"/>
          </p:nvPr>
        </p:nvSpPr>
        <p:spPr>
          <a:xfrm>
            <a:off x="12265596" y="6858001"/>
            <a:ext cx="5261413" cy="576066"/>
          </a:xfrm>
          <a:prstGeom prst="rect">
            <a:avLst/>
          </a:prstGeom>
        </p:spPr>
        <p:txBody>
          <a:bodyPr vert="horz" lIns="0" tIns="0" rIns="0" bIns="0"/>
          <a:lstStyle>
            <a:lvl1pPr marL="0" indent="0" algn="ctr">
              <a:lnSpc>
                <a:spcPct val="150000"/>
              </a:lnSpc>
              <a:spcBef>
                <a:spcPts val="0"/>
              </a:spcBef>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a:t>
            </a:r>
          </a:p>
        </p:txBody>
      </p:sp>
      <p:sp>
        <p:nvSpPr>
          <p:cNvPr id="27" name="Text Placeholder 7"/>
          <p:cNvSpPr>
            <a:spLocks noGrp="1"/>
          </p:cNvSpPr>
          <p:nvPr>
            <p:ph type="body" sz="quarter" idx="62" hasCustomPrompt="1"/>
          </p:nvPr>
        </p:nvSpPr>
        <p:spPr>
          <a:xfrm>
            <a:off x="12265598" y="6425953"/>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8" name="Picture Placeholder 3"/>
          <p:cNvSpPr>
            <a:spLocks noGrp="1"/>
          </p:cNvSpPr>
          <p:nvPr>
            <p:ph type="pic" sz="quarter" idx="63"/>
          </p:nvPr>
        </p:nvSpPr>
        <p:spPr>
          <a:xfrm>
            <a:off x="17626427" y="2969568"/>
            <a:ext cx="5261413" cy="3384376"/>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29" name="Text Placeholder 2"/>
          <p:cNvSpPr>
            <a:spLocks noGrp="1"/>
          </p:cNvSpPr>
          <p:nvPr>
            <p:ph type="body" sz="quarter" idx="64" hasCustomPrompt="1"/>
          </p:nvPr>
        </p:nvSpPr>
        <p:spPr>
          <a:xfrm>
            <a:off x="17626427" y="6858001"/>
            <a:ext cx="5261413" cy="576066"/>
          </a:xfrm>
          <a:prstGeom prst="rect">
            <a:avLst/>
          </a:prstGeom>
        </p:spPr>
        <p:txBody>
          <a:bodyPr vert="horz" lIns="0" tIns="0" rIns="0" bIns="0"/>
          <a:lstStyle>
            <a:lvl1pPr marL="0" indent="0" algn="ctr">
              <a:lnSpc>
                <a:spcPct val="150000"/>
              </a:lnSpc>
              <a:spcBef>
                <a:spcPts val="0"/>
              </a:spcBef>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a:t>
            </a:r>
          </a:p>
        </p:txBody>
      </p:sp>
      <p:sp>
        <p:nvSpPr>
          <p:cNvPr id="30" name="Text Placeholder 7"/>
          <p:cNvSpPr>
            <a:spLocks noGrp="1"/>
          </p:cNvSpPr>
          <p:nvPr>
            <p:ph type="body" sz="quarter" idx="65" hasCustomPrompt="1"/>
          </p:nvPr>
        </p:nvSpPr>
        <p:spPr>
          <a:xfrm>
            <a:off x="17626427" y="6425953"/>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7" name="Picture Placeholder 3"/>
          <p:cNvSpPr>
            <a:spLocks noGrp="1"/>
          </p:cNvSpPr>
          <p:nvPr>
            <p:ph type="pic" sz="quarter" idx="66"/>
          </p:nvPr>
        </p:nvSpPr>
        <p:spPr>
          <a:xfrm>
            <a:off x="1531577" y="7794104"/>
            <a:ext cx="5261413" cy="3384376"/>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18" name="Text Placeholder 2"/>
          <p:cNvSpPr>
            <a:spLocks noGrp="1"/>
          </p:cNvSpPr>
          <p:nvPr>
            <p:ph type="body" sz="quarter" idx="67" hasCustomPrompt="1"/>
          </p:nvPr>
        </p:nvSpPr>
        <p:spPr>
          <a:xfrm>
            <a:off x="1531574" y="11682537"/>
            <a:ext cx="5261413" cy="576066"/>
          </a:xfrm>
          <a:prstGeom prst="rect">
            <a:avLst/>
          </a:prstGeom>
        </p:spPr>
        <p:txBody>
          <a:bodyPr vert="horz" lIns="0" tIns="0" rIns="0" bIns="0"/>
          <a:lstStyle>
            <a:lvl1pPr marL="0" indent="0" algn="ctr">
              <a:lnSpc>
                <a:spcPct val="150000"/>
              </a:lnSpc>
              <a:spcBef>
                <a:spcPts val="0"/>
              </a:spcBef>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a:t>
            </a:r>
          </a:p>
        </p:txBody>
      </p:sp>
      <p:sp>
        <p:nvSpPr>
          <p:cNvPr id="19" name="Text Placeholder 7"/>
          <p:cNvSpPr>
            <a:spLocks noGrp="1"/>
          </p:cNvSpPr>
          <p:nvPr>
            <p:ph type="body" sz="quarter" idx="68" hasCustomPrompt="1"/>
          </p:nvPr>
        </p:nvSpPr>
        <p:spPr>
          <a:xfrm>
            <a:off x="1531577" y="11250489"/>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1" name="Picture Placeholder 3"/>
          <p:cNvSpPr>
            <a:spLocks noGrp="1"/>
          </p:cNvSpPr>
          <p:nvPr>
            <p:ph type="pic" sz="quarter" idx="69"/>
          </p:nvPr>
        </p:nvSpPr>
        <p:spPr>
          <a:xfrm>
            <a:off x="6896038" y="7794104"/>
            <a:ext cx="5261413" cy="3384376"/>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31" name="Text Placeholder 2"/>
          <p:cNvSpPr>
            <a:spLocks noGrp="1"/>
          </p:cNvSpPr>
          <p:nvPr>
            <p:ph type="body" sz="quarter" idx="70" hasCustomPrompt="1"/>
          </p:nvPr>
        </p:nvSpPr>
        <p:spPr>
          <a:xfrm>
            <a:off x="6896038" y="11682537"/>
            <a:ext cx="5261413" cy="576066"/>
          </a:xfrm>
          <a:prstGeom prst="rect">
            <a:avLst/>
          </a:prstGeom>
        </p:spPr>
        <p:txBody>
          <a:bodyPr vert="horz" lIns="0" tIns="0" rIns="0" bIns="0"/>
          <a:lstStyle>
            <a:lvl1pPr marL="0" indent="0" algn="ctr">
              <a:lnSpc>
                <a:spcPct val="150000"/>
              </a:lnSpc>
              <a:spcBef>
                <a:spcPts val="0"/>
              </a:spcBef>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a:t>
            </a:r>
          </a:p>
        </p:txBody>
      </p:sp>
      <p:sp>
        <p:nvSpPr>
          <p:cNvPr id="32" name="Text Placeholder 7"/>
          <p:cNvSpPr>
            <a:spLocks noGrp="1"/>
          </p:cNvSpPr>
          <p:nvPr>
            <p:ph type="body" sz="quarter" idx="71" hasCustomPrompt="1"/>
          </p:nvPr>
        </p:nvSpPr>
        <p:spPr>
          <a:xfrm>
            <a:off x="6896040" y="11250489"/>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3" name="Picture Placeholder 3"/>
          <p:cNvSpPr>
            <a:spLocks noGrp="1"/>
          </p:cNvSpPr>
          <p:nvPr>
            <p:ph type="pic" sz="quarter" idx="72"/>
          </p:nvPr>
        </p:nvSpPr>
        <p:spPr>
          <a:xfrm>
            <a:off x="12265598" y="7794104"/>
            <a:ext cx="5261413" cy="3384376"/>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34" name="Text Placeholder 2"/>
          <p:cNvSpPr>
            <a:spLocks noGrp="1"/>
          </p:cNvSpPr>
          <p:nvPr>
            <p:ph type="body" sz="quarter" idx="73" hasCustomPrompt="1"/>
          </p:nvPr>
        </p:nvSpPr>
        <p:spPr>
          <a:xfrm>
            <a:off x="12265596" y="11682537"/>
            <a:ext cx="5261413" cy="576066"/>
          </a:xfrm>
          <a:prstGeom prst="rect">
            <a:avLst/>
          </a:prstGeom>
        </p:spPr>
        <p:txBody>
          <a:bodyPr vert="horz" lIns="0" tIns="0" rIns="0" bIns="0"/>
          <a:lstStyle>
            <a:lvl1pPr marL="0" indent="0" algn="ctr">
              <a:lnSpc>
                <a:spcPct val="150000"/>
              </a:lnSpc>
              <a:spcBef>
                <a:spcPts val="0"/>
              </a:spcBef>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a:t>
            </a:r>
          </a:p>
        </p:txBody>
      </p:sp>
      <p:sp>
        <p:nvSpPr>
          <p:cNvPr id="35" name="Text Placeholder 7"/>
          <p:cNvSpPr>
            <a:spLocks noGrp="1"/>
          </p:cNvSpPr>
          <p:nvPr>
            <p:ph type="body" sz="quarter" idx="74" hasCustomPrompt="1"/>
          </p:nvPr>
        </p:nvSpPr>
        <p:spPr>
          <a:xfrm>
            <a:off x="12265598" y="11250489"/>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6" name="Picture Placeholder 3"/>
          <p:cNvSpPr>
            <a:spLocks noGrp="1"/>
          </p:cNvSpPr>
          <p:nvPr>
            <p:ph type="pic" sz="quarter" idx="75"/>
          </p:nvPr>
        </p:nvSpPr>
        <p:spPr>
          <a:xfrm>
            <a:off x="17626427" y="7794104"/>
            <a:ext cx="5261413" cy="3384376"/>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37" name="Text Placeholder 2"/>
          <p:cNvSpPr>
            <a:spLocks noGrp="1"/>
          </p:cNvSpPr>
          <p:nvPr>
            <p:ph type="body" sz="quarter" idx="76" hasCustomPrompt="1"/>
          </p:nvPr>
        </p:nvSpPr>
        <p:spPr>
          <a:xfrm>
            <a:off x="17626427" y="11682537"/>
            <a:ext cx="5261413" cy="576066"/>
          </a:xfrm>
          <a:prstGeom prst="rect">
            <a:avLst/>
          </a:prstGeom>
        </p:spPr>
        <p:txBody>
          <a:bodyPr vert="horz" lIns="0" tIns="0" rIns="0" bIns="0"/>
          <a:lstStyle>
            <a:lvl1pPr marL="0" indent="0" algn="ctr">
              <a:lnSpc>
                <a:spcPct val="150000"/>
              </a:lnSpc>
              <a:spcBef>
                <a:spcPts val="0"/>
              </a:spcBef>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a:t>
            </a:r>
          </a:p>
        </p:txBody>
      </p:sp>
      <p:sp>
        <p:nvSpPr>
          <p:cNvPr id="38" name="Text Placeholder 7"/>
          <p:cNvSpPr>
            <a:spLocks noGrp="1"/>
          </p:cNvSpPr>
          <p:nvPr>
            <p:ph type="body" sz="quarter" idx="77" hasCustomPrompt="1"/>
          </p:nvPr>
        </p:nvSpPr>
        <p:spPr>
          <a:xfrm>
            <a:off x="17626427" y="11250489"/>
            <a:ext cx="5258570"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27457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nodePh="1">
                                  <p:stCondLst>
                                    <p:cond delay="0"/>
                                  </p:stCondLst>
                                  <p:endCondLst>
                                    <p:cond evt="begin" delay="0">
                                      <p:tn val="20"/>
                                    </p:cond>
                                  </p:endCondLst>
                                  <p:childTnLst>
                                    <p:set>
                                      <p:cBhvr>
                                        <p:cTn id="21" dur="1" fill="hold">
                                          <p:stCondLst>
                                            <p:cond delay="0"/>
                                          </p:stCondLst>
                                        </p:cTn>
                                        <p:tgtEl>
                                          <p:spTgt spid="20"/>
                                        </p:tgtEl>
                                        <p:attrNameLst>
                                          <p:attrName>style.visibility</p:attrName>
                                        </p:attrNameLst>
                                      </p:cBhvr>
                                      <p:to>
                                        <p:strVal val="visible"/>
                                      </p:to>
                                    </p:set>
                                    <p:anim calcmode="lin" valueType="num">
                                      <p:cBhvr>
                                        <p:cTn id="22" dur="300" fill="hold"/>
                                        <p:tgtEl>
                                          <p:spTgt spid="20"/>
                                        </p:tgtEl>
                                        <p:attrNameLst>
                                          <p:attrName>ppt_w</p:attrName>
                                        </p:attrNameLst>
                                      </p:cBhvr>
                                      <p:tavLst>
                                        <p:tav tm="0">
                                          <p:val>
                                            <p:fltVal val="0"/>
                                          </p:val>
                                        </p:tav>
                                        <p:tav tm="100000">
                                          <p:val>
                                            <p:strVal val="#ppt_w"/>
                                          </p:val>
                                        </p:tav>
                                      </p:tavLst>
                                    </p:anim>
                                    <p:anim calcmode="lin" valueType="num">
                                      <p:cBhvr>
                                        <p:cTn id="23" dur="300" fill="hold"/>
                                        <p:tgtEl>
                                          <p:spTgt spid="20"/>
                                        </p:tgtEl>
                                        <p:attrNameLst>
                                          <p:attrName>ppt_h</p:attrName>
                                        </p:attrNameLst>
                                      </p:cBhvr>
                                      <p:tavLst>
                                        <p:tav tm="0">
                                          <p:val>
                                            <p:fltVal val="0"/>
                                          </p:val>
                                        </p:tav>
                                        <p:tav tm="100000">
                                          <p:val>
                                            <p:strVal val="#ppt_h"/>
                                          </p:val>
                                        </p:tav>
                                      </p:tavLst>
                                    </p:anim>
                                    <p:animEffect transition="in" filter="fade">
                                      <p:cBhvr>
                                        <p:cTn id="24" dur="300"/>
                                        <p:tgtEl>
                                          <p:spTgt spid="20"/>
                                        </p:tgtEl>
                                      </p:cBhvr>
                                    </p:animEffect>
                                  </p:childTnLst>
                                </p:cTn>
                              </p:par>
                              <p:par>
                                <p:cTn id="25" presetID="10" presetClass="entr" presetSubtype="0" fill="hold" grpId="0" nodeType="withEffect">
                                  <p:stCondLst>
                                    <p:cond delay="8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42" presetClass="entr" presetSubtype="0" fill="hold" grpId="0" nodeType="withEffect">
                                  <p:stCondLst>
                                    <p:cond delay="200"/>
                                  </p:stCondLst>
                                  <p:childTnLst>
                                    <p:set>
                                      <p:cBhvr>
                                        <p:cTn id="29" dur="1" fill="hold">
                                          <p:stCondLst>
                                            <p:cond delay="0"/>
                                          </p:stCondLst>
                                        </p:cTn>
                                        <p:tgtEl>
                                          <p:spTgt spid="8">
                                            <p:txEl>
                                              <p:pRg st="0" end="0"/>
                                            </p:txEl>
                                          </p:spTgt>
                                        </p:tgtEl>
                                        <p:attrNameLst>
                                          <p:attrName>style.visibility</p:attrName>
                                        </p:attrNameLst>
                                      </p:cBhvr>
                                      <p:to>
                                        <p:strVal val="visible"/>
                                      </p:to>
                                    </p:set>
                                    <p:animEffect transition="in" filter="fade">
                                      <p:cBhvr>
                                        <p:cTn id="30" dur="500"/>
                                        <p:tgtEl>
                                          <p:spTgt spid="8">
                                            <p:txEl>
                                              <p:pRg st="0" end="0"/>
                                            </p:txEl>
                                          </p:spTgt>
                                        </p:tgtEl>
                                      </p:cBhvr>
                                    </p:animEffect>
                                    <p:anim calcmode="lin" valueType="num">
                                      <p:cBhvr>
                                        <p:cTn id="31"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2" dur="5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par>
                          <p:cTn id="33" fill="hold">
                            <p:stCondLst>
                              <p:cond delay="2600"/>
                            </p:stCondLst>
                            <p:childTnLst>
                              <p:par>
                                <p:cTn id="34" presetID="53" presetClass="entr" presetSubtype="16" fill="hold" grpId="0" nodeType="afterEffect" nodePh="1">
                                  <p:stCondLst>
                                    <p:cond delay="0"/>
                                  </p:stCondLst>
                                  <p:endCondLst>
                                    <p:cond evt="begin" delay="0">
                                      <p:tn val="34"/>
                                    </p:cond>
                                  </p:endCondLst>
                                  <p:childTnLst>
                                    <p:set>
                                      <p:cBhvr>
                                        <p:cTn id="35" dur="1" fill="hold">
                                          <p:stCondLst>
                                            <p:cond delay="0"/>
                                          </p:stCondLst>
                                        </p:cTn>
                                        <p:tgtEl>
                                          <p:spTgt spid="22"/>
                                        </p:tgtEl>
                                        <p:attrNameLst>
                                          <p:attrName>style.visibility</p:attrName>
                                        </p:attrNameLst>
                                      </p:cBhvr>
                                      <p:to>
                                        <p:strVal val="visible"/>
                                      </p:to>
                                    </p:set>
                                    <p:anim calcmode="lin" valueType="num">
                                      <p:cBhvr>
                                        <p:cTn id="36" dur="300" fill="hold"/>
                                        <p:tgtEl>
                                          <p:spTgt spid="22"/>
                                        </p:tgtEl>
                                        <p:attrNameLst>
                                          <p:attrName>ppt_w</p:attrName>
                                        </p:attrNameLst>
                                      </p:cBhvr>
                                      <p:tavLst>
                                        <p:tav tm="0">
                                          <p:val>
                                            <p:fltVal val="0"/>
                                          </p:val>
                                        </p:tav>
                                        <p:tav tm="100000">
                                          <p:val>
                                            <p:strVal val="#ppt_w"/>
                                          </p:val>
                                        </p:tav>
                                      </p:tavLst>
                                    </p:anim>
                                    <p:anim calcmode="lin" valueType="num">
                                      <p:cBhvr>
                                        <p:cTn id="37" dur="300" fill="hold"/>
                                        <p:tgtEl>
                                          <p:spTgt spid="22"/>
                                        </p:tgtEl>
                                        <p:attrNameLst>
                                          <p:attrName>ppt_h</p:attrName>
                                        </p:attrNameLst>
                                      </p:cBhvr>
                                      <p:tavLst>
                                        <p:tav tm="0">
                                          <p:val>
                                            <p:fltVal val="0"/>
                                          </p:val>
                                        </p:tav>
                                        <p:tav tm="100000">
                                          <p:val>
                                            <p:strVal val="#ppt_h"/>
                                          </p:val>
                                        </p:tav>
                                      </p:tavLst>
                                    </p:anim>
                                    <p:animEffect transition="in" filter="fade">
                                      <p:cBhvr>
                                        <p:cTn id="38" dur="300"/>
                                        <p:tgtEl>
                                          <p:spTgt spid="22"/>
                                        </p:tgtEl>
                                      </p:cBhvr>
                                    </p:animEffect>
                                  </p:childTnLst>
                                </p:cTn>
                              </p:par>
                              <p:par>
                                <p:cTn id="39" presetID="10" presetClass="entr" presetSubtype="0" fill="hold" grpId="0" nodeType="withEffect">
                                  <p:stCondLst>
                                    <p:cond delay="800"/>
                                  </p:stCondLst>
                                  <p:childTnLst>
                                    <p:set>
                                      <p:cBhvr>
                                        <p:cTn id="40" dur="1" fill="hold">
                                          <p:stCondLst>
                                            <p:cond delay="0"/>
                                          </p:stCondLst>
                                        </p:cTn>
                                        <p:tgtEl>
                                          <p:spTgt spid="23">
                                            <p:txEl>
                                              <p:pRg st="0" end="0"/>
                                            </p:txEl>
                                          </p:spTgt>
                                        </p:tgtEl>
                                        <p:attrNameLst>
                                          <p:attrName>style.visibility</p:attrName>
                                        </p:attrNameLst>
                                      </p:cBhvr>
                                      <p:to>
                                        <p:strVal val="visible"/>
                                      </p:to>
                                    </p:set>
                                    <p:animEffect transition="in" filter="fade">
                                      <p:cBhvr>
                                        <p:cTn id="41" dur="500"/>
                                        <p:tgtEl>
                                          <p:spTgt spid="23">
                                            <p:txEl>
                                              <p:pRg st="0" end="0"/>
                                            </p:txEl>
                                          </p:spTgt>
                                        </p:tgtEl>
                                      </p:cBhvr>
                                    </p:animEffect>
                                  </p:childTnLst>
                                </p:cTn>
                              </p:par>
                              <p:par>
                                <p:cTn id="42" presetID="42" presetClass="entr" presetSubtype="0" fill="hold" grpId="0" nodeType="withEffect">
                                  <p:stCondLst>
                                    <p:cond delay="200"/>
                                  </p:stCondLst>
                                  <p:childTnLst>
                                    <p:set>
                                      <p:cBhvr>
                                        <p:cTn id="43" dur="1" fill="hold">
                                          <p:stCondLst>
                                            <p:cond delay="0"/>
                                          </p:stCondLst>
                                        </p:cTn>
                                        <p:tgtEl>
                                          <p:spTgt spid="24">
                                            <p:txEl>
                                              <p:pRg st="0" end="0"/>
                                            </p:txEl>
                                          </p:spTgt>
                                        </p:tgtEl>
                                        <p:attrNameLst>
                                          <p:attrName>style.visibility</p:attrName>
                                        </p:attrNameLst>
                                      </p:cBhvr>
                                      <p:to>
                                        <p:strVal val="visible"/>
                                      </p:to>
                                    </p:set>
                                    <p:animEffect transition="in" filter="fade">
                                      <p:cBhvr>
                                        <p:cTn id="44" dur="500"/>
                                        <p:tgtEl>
                                          <p:spTgt spid="24">
                                            <p:txEl>
                                              <p:pRg st="0" end="0"/>
                                            </p:txEl>
                                          </p:spTgt>
                                        </p:tgtEl>
                                      </p:cBhvr>
                                    </p:animEffect>
                                    <p:anim calcmode="lin" valueType="num">
                                      <p:cBhvr>
                                        <p:cTn id="45"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46"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47" fill="hold">
                            <p:stCondLst>
                              <p:cond delay="3900"/>
                            </p:stCondLst>
                            <p:childTnLst>
                              <p:par>
                                <p:cTn id="48" presetID="53" presetClass="entr" presetSubtype="16" fill="hold" grpId="0" nodeType="afterEffect" nodePh="1">
                                  <p:stCondLst>
                                    <p:cond delay="0"/>
                                  </p:stCondLst>
                                  <p:endCondLst>
                                    <p:cond evt="begin" delay="0">
                                      <p:tn val="48"/>
                                    </p:cond>
                                  </p:endCondLst>
                                  <p:childTnLst>
                                    <p:set>
                                      <p:cBhvr>
                                        <p:cTn id="49" dur="1" fill="hold">
                                          <p:stCondLst>
                                            <p:cond delay="0"/>
                                          </p:stCondLst>
                                        </p:cTn>
                                        <p:tgtEl>
                                          <p:spTgt spid="25"/>
                                        </p:tgtEl>
                                        <p:attrNameLst>
                                          <p:attrName>style.visibility</p:attrName>
                                        </p:attrNameLst>
                                      </p:cBhvr>
                                      <p:to>
                                        <p:strVal val="visible"/>
                                      </p:to>
                                    </p:set>
                                    <p:anim calcmode="lin" valueType="num">
                                      <p:cBhvr>
                                        <p:cTn id="50" dur="300" fill="hold"/>
                                        <p:tgtEl>
                                          <p:spTgt spid="25"/>
                                        </p:tgtEl>
                                        <p:attrNameLst>
                                          <p:attrName>ppt_w</p:attrName>
                                        </p:attrNameLst>
                                      </p:cBhvr>
                                      <p:tavLst>
                                        <p:tav tm="0">
                                          <p:val>
                                            <p:fltVal val="0"/>
                                          </p:val>
                                        </p:tav>
                                        <p:tav tm="100000">
                                          <p:val>
                                            <p:strVal val="#ppt_w"/>
                                          </p:val>
                                        </p:tav>
                                      </p:tavLst>
                                    </p:anim>
                                    <p:anim calcmode="lin" valueType="num">
                                      <p:cBhvr>
                                        <p:cTn id="51" dur="300" fill="hold"/>
                                        <p:tgtEl>
                                          <p:spTgt spid="25"/>
                                        </p:tgtEl>
                                        <p:attrNameLst>
                                          <p:attrName>ppt_h</p:attrName>
                                        </p:attrNameLst>
                                      </p:cBhvr>
                                      <p:tavLst>
                                        <p:tav tm="0">
                                          <p:val>
                                            <p:fltVal val="0"/>
                                          </p:val>
                                        </p:tav>
                                        <p:tav tm="100000">
                                          <p:val>
                                            <p:strVal val="#ppt_h"/>
                                          </p:val>
                                        </p:tav>
                                      </p:tavLst>
                                    </p:anim>
                                    <p:animEffect transition="in" filter="fade">
                                      <p:cBhvr>
                                        <p:cTn id="52" dur="300"/>
                                        <p:tgtEl>
                                          <p:spTgt spid="25"/>
                                        </p:tgtEl>
                                      </p:cBhvr>
                                    </p:animEffect>
                                  </p:childTnLst>
                                </p:cTn>
                              </p:par>
                              <p:par>
                                <p:cTn id="53" presetID="10" presetClass="entr" presetSubtype="0" fill="hold" grpId="0" nodeType="withEffect">
                                  <p:stCondLst>
                                    <p:cond delay="800"/>
                                  </p:stCondLst>
                                  <p:childTnLst>
                                    <p:set>
                                      <p:cBhvr>
                                        <p:cTn id="54" dur="1" fill="hold">
                                          <p:stCondLst>
                                            <p:cond delay="0"/>
                                          </p:stCondLst>
                                        </p:cTn>
                                        <p:tgtEl>
                                          <p:spTgt spid="26">
                                            <p:txEl>
                                              <p:pRg st="0" end="0"/>
                                            </p:txEl>
                                          </p:spTgt>
                                        </p:tgtEl>
                                        <p:attrNameLst>
                                          <p:attrName>style.visibility</p:attrName>
                                        </p:attrNameLst>
                                      </p:cBhvr>
                                      <p:to>
                                        <p:strVal val="visible"/>
                                      </p:to>
                                    </p:set>
                                    <p:animEffect transition="in" filter="fade">
                                      <p:cBhvr>
                                        <p:cTn id="55" dur="500"/>
                                        <p:tgtEl>
                                          <p:spTgt spid="26">
                                            <p:txEl>
                                              <p:pRg st="0" end="0"/>
                                            </p:txEl>
                                          </p:spTgt>
                                        </p:tgtEl>
                                      </p:cBhvr>
                                    </p:animEffect>
                                  </p:childTnLst>
                                </p:cTn>
                              </p:par>
                              <p:par>
                                <p:cTn id="56" presetID="42" presetClass="entr" presetSubtype="0" fill="hold" grpId="0" nodeType="withEffect">
                                  <p:stCondLst>
                                    <p:cond delay="200"/>
                                  </p:stCondLst>
                                  <p:childTnLst>
                                    <p:set>
                                      <p:cBhvr>
                                        <p:cTn id="57" dur="1" fill="hold">
                                          <p:stCondLst>
                                            <p:cond delay="0"/>
                                          </p:stCondLst>
                                        </p:cTn>
                                        <p:tgtEl>
                                          <p:spTgt spid="27">
                                            <p:txEl>
                                              <p:pRg st="0" end="0"/>
                                            </p:txEl>
                                          </p:spTgt>
                                        </p:tgtEl>
                                        <p:attrNameLst>
                                          <p:attrName>style.visibility</p:attrName>
                                        </p:attrNameLst>
                                      </p:cBhvr>
                                      <p:to>
                                        <p:strVal val="visible"/>
                                      </p:to>
                                    </p:set>
                                    <p:animEffect transition="in" filter="fade">
                                      <p:cBhvr>
                                        <p:cTn id="58" dur="500"/>
                                        <p:tgtEl>
                                          <p:spTgt spid="27">
                                            <p:txEl>
                                              <p:pRg st="0" end="0"/>
                                            </p:txEl>
                                          </p:spTgt>
                                        </p:tgtEl>
                                      </p:cBhvr>
                                    </p:animEffect>
                                    <p:anim calcmode="lin" valueType="num">
                                      <p:cBhvr>
                                        <p:cTn id="59"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60" dur="5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61" fill="hold">
                            <p:stCondLst>
                              <p:cond delay="5200"/>
                            </p:stCondLst>
                            <p:childTnLst>
                              <p:par>
                                <p:cTn id="62" presetID="53" presetClass="entr" presetSubtype="16" fill="hold" grpId="0" nodeType="afterEffect" nodePh="1">
                                  <p:stCondLst>
                                    <p:cond delay="0"/>
                                  </p:stCondLst>
                                  <p:endCondLst>
                                    <p:cond evt="begin" delay="0">
                                      <p:tn val="62"/>
                                    </p:cond>
                                  </p:endCondLst>
                                  <p:childTnLst>
                                    <p:set>
                                      <p:cBhvr>
                                        <p:cTn id="63" dur="1" fill="hold">
                                          <p:stCondLst>
                                            <p:cond delay="0"/>
                                          </p:stCondLst>
                                        </p:cTn>
                                        <p:tgtEl>
                                          <p:spTgt spid="28"/>
                                        </p:tgtEl>
                                        <p:attrNameLst>
                                          <p:attrName>style.visibility</p:attrName>
                                        </p:attrNameLst>
                                      </p:cBhvr>
                                      <p:to>
                                        <p:strVal val="visible"/>
                                      </p:to>
                                    </p:set>
                                    <p:anim calcmode="lin" valueType="num">
                                      <p:cBhvr>
                                        <p:cTn id="64" dur="300" fill="hold"/>
                                        <p:tgtEl>
                                          <p:spTgt spid="28"/>
                                        </p:tgtEl>
                                        <p:attrNameLst>
                                          <p:attrName>ppt_w</p:attrName>
                                        </p:attrNameLst>
                                      </p:cBhvr>
                                      <p:tavLst>
                                        <p:tav tm="0">
                                          <p:val>
                                            <p:fltVal val="0"/>
                                          </p:val>
                                        </p:tav>
                                        <p:tav tm="100000">
                                          <p:val>
                                            <p:strVal val="#ppt_w"/>
                                          </p:val>
                                        </p:tav>
                                      </p:tavLst>
                                    </p:anim>
                                    <p:anim calcmode="lin" valueType="num">
                                      <p:cBhvr>
                                        <p:cTn id="65" dur="300" fill="hold"/>
                                        <p:tgtEl>
                                          <p:spTgt spid="28"/>
                                        </p:tgtEl>
                                        <p:attrNameLst>
                                          <p:attrName>ppt_h</p:attrName>
                                        </p:attrNameLst>
                                      </p:cBhvr>
                                      <p:tavLst>
                                        <p:tav tm="0">
                                          <p:val>
                                            <p:fltVal val="0"/>
                                          </p:val>
                                        </p:tav>
                                        <p:tav tm="100000">
                                          <p:val>
                                            <p:strVal val="#ppt_h"/>
                                          </p:val>
                                        </p:tav>
                                      </p:tavLst>
                                    </p:anim>
                                    <p:animEffect transition="in" filter="fade">
                                      <p:cBhvr>
                                        <p:cTn id="66" dur="300"/>
                                        <p:tgtEl>
                                          <p:spTgt spid="28"/>
                                        </p:tgtEl>
                                      </p:cBhvr>
                                    </p:animEffect>
                                  </p:childTnLst>
                                </p:cTn>
                              </p:par>
                              <p:par>
                                <p:cTn id="67" presetID="10" presetClass="entr" presetSubtype="0" fill="hold" grpId="0" nodeType="withEffect">
                                  <p:stCondLst>
                                    <p:cond delay="800"/>
                                  </p:stCondLst>
                                  <p:childTnLst>
                                    <p:set>
                                      <p:cBhvr>
                                        <p:cTn id="68" dur="1" fill="hold">
                                          <p:stCondLst>
                                            <p:cond delay="0"/>
                                          </p:stCondLst>
                                        </p:cTn>
                                        <p:tgtEl>
                                          <p:spTgt spid="29">
                                            <p:txEl>
                                              <p:pRg st="0" end="0"/>
                                            </p:txEl>
                                          </p:spTgt>
                                        </p:tgtEl>
                                        <p:attrNameLst>
                                          <p:attrName>style.visibility</p:attrName>
                                        </p:attrNameLst>
                                      </p:cBhvr>
                                      <p:to>
                                        <p:strVal val="visible"/>
                                      </p:to>
                                    </p:set>
                                    <p:animEffect transition="in" filter="fade">
                                      <p:cBhvr>
                                        <p:cTn id="69" dur="500"/>
                                        <p:tgtEl>
                                          <p:spTgt spid="29">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30">
                                            <p:txEl>
                                              <p:pRg st="0" end="0"/>
                                            </p:txEl>
                                          </p:spTgt>
                                        </p:tgtEl>
                                        <p:attrNameLst>
                                          <p:attrName>style.visibility</p:attrName>
                                        </p:attrNameLst>
                                      </p:cBhvr>
                                      <p:to>
                                        <p:strVal val="visible"/>
                                      </p:to>
                                    </p:set>
                                    <p:animEffect transition="in" filter="fade">
                                      <p:cBhvr>
                                        <p:cTn id="72" dur="500"/>
                                        <p:tgtEl>
                                          <p:spTgt spid="30">
                                            <p:txEl>
                                              <p:pRg st="0" end="0"/>
                                            </p:txEl>
                                          </p:spTgt>
                                        </p:tgtEl>
                                      </p:cBhvr>
                                    </p:animEffect>
                                    <p:anim calcmode="lin" valueType="num">
                                      <p:cBhvr>
                                        <p:cTn id="73"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75" fill="hold">
                            <p:stCondLst>
                              <p:cond delay="6500"/>
                            </p:stCondLst>
                            <p:childTnLst>
                              <p:par>
                                <p:cTn id="76" presetID="53" presetClass="entr" presetSubtype="16" fill="hold" grpId="0" nodeType="afterEffect" nodePh="1">
                                  <p:stCondLst>
                                    <p:cond delay="0"/>
                                  </p:stCondLst>
                                  <p:endCondLst>
                                    <p:cond evt="begin" delay="0">
                                      <p:tn val="76"/>
                                    </p:cond>
                                  </p:endCondLst>
                                  <p:childTnLst>
                                    <p:set>
                                      <p:cBhvr>
                                        <p:cTn id="77" dur="1" fill="hold">
                                          <p:stCondLst>
                                            <p:cond delay="0"/>
                                          </p:stCondLst>
                                        </p:cTn>
                                        <p:tgtEl>
                                          <p:spTgt spid="17"/>
                                        </p:tgtEl>
                                        <p:attrNameLst>
                                          <p:attrName>style.visibility</p:attrName>
                                        </p:attrNameLst>
                                      </p:cBhvr>
                                      <p:to>
                                        <p:strVal val="visible"/>
                                      </p:to>
                                    </p:set>
                                    <p:anim calcmode="lin" valueType="num">
                                      <p:cBhvr>
                                        <p:cTn id="78" dur="300" fill="hold"/>
                                        <p:tgtEl>
                                          <p:spTgt spid="17"/>
                                        </p:tgtEl>
                                        <p:attrNameLst>
                                          <p:attrName>ppt_w</p:attrName>
                                        </p:attrNameLst>
                                      </p:cBhvr>
                                      <p:tavLst>
                                        <p:tav tm="0">
                                          <p:val>
                                            <p:fltVal val="0"/>
                                          </p:val>
                                        </p:tav>
                                        <p:tav tm="100000">
                                          <p:val>
                                            <p:strVal val="#ppt_w"/>
                                          </p:val>
                                        </p:tav>
                                      </p:tavLst>
                                    </p:anim>
                                    <p:anim calcmode="lin" valueType="num">
                                      <p:cBhvr>
                                        <p:cTn id="79" dur="300" fill="hold"/>
                                        <p:tgtEl>
                                          <p:spTgt spid="17"/>
                                        </p:tgtEl>
                                        <p:attrNameLst>
                                          <p:attrName>ppt_h</p:attrName>
                                        </p:attrNameLst>
                                      </p:cBhvr>
                                      <p:tavLst>
                                        <p:tav tm="0">
                                          <p:val>
                                            <p:fltVal val="0"/>
                                          </p:val>
                                        </p:tav>
                                        <p:tav tm="100000">
                                          <p:val>
                                            <p:strVal val="#ppt_h"/>
                                          </p:val>
                                        </p:tav>
                                      </p:tavLst>
                                    </p:anim>
                                    <p:animEffect transition="in" filter="fade">
                                      <p:cBhvr>
                                        <p:cTn id="80" dur="300"/>
                                        <p:tgtEl>
                                          <p:spTgt spid="17"/>
                                        </p:tgtEl>
                                      </p:cBhvr>
                                    </p:animEffect>
                                  </p:childTnLst>
                                </p:cTn>
                              </p:par>
                              <p:par>
                                <p:cTn id="81" presetID="10" presetClass="entr" presetSubtype="0" fill="hold" grpId="0" nodeType="withEffect">
                                  <p:stCondLst>
                                    <p:cond delay="800"/>
                                  </p:stCondLst>
                                  <p:childTnLst>
                                    <p:set>
                                      <p:cBhvr>
                                        <p:cTn id="82" dur="1" fill="hold">
                                          <p:stCondLst>
                                            <p:cond delay="0"/>
                                          </p:stCondLst>
                                        </p:cTn>
                                        <p:tgtEl>
                                          <p:spTgt spid="18">
                                            <p:txEl>
                                              <p:pRg st="0" end="0"/>
                                            </p:txEl>
                                          </p:spTgt>
                                        </p:tgtEl>
                                        <p:attrNameLst>
                                          <p:attrName>style.visibility</p:attrName>
                                        </p:attrNameLst>
                                      </p:cBhvr>
                                      <p:to>
                                        <p:strVal val="visible"/>
                                      </p:to>
                                    </p:set>
                                    <p:animEffect transition="in" filter="fade">
                                      <p:cBhvr>
                                        <p:cTn id="83" dur="500"/>
                                        <p:tgtEl>
                                          <p:spTgt spid="18">
                                            <p:txEl>
                                              <p:pRg st="0" end="0"/>
                                            </p:txEl>
                                          </p:spTgt>
                                        </p:tgtEl>
                                      </p:cBhvr>
                                    </p:animEffect>
                                  </p:childTnLst>
                                </p:cTn>
                              </p:par>
                              <p:par>
                                <p:cTn id="84" presetID="42" presetClass="entr" presetSubtype="0" fill="hold" grpId="0" nodeType="withEffect">
                                  <p:stCondLst>
                                    <p:cond delay="200"/>
                                  </p:stCondLst>
                                  <p:childTnLst>
                                    <p:set>
                                      <p:cBhvr>
                                        <p:cTn id="85" dur="1" fill="hold">
                                          <p:stCondLst>
                                            <p:cond delay="0"/>
                                          </p:stCondLst>
                                        </p:cTn>
                                        <p:tgtEl>
                                          <p:spTgt spid="19">
                                            <p:txEl>
                                              <p:pRg st="0" end="0"/>
                                            </p:txEl>
                                          </p:spTgt>
                                        </p:tgtEl>
                                        <p:attrNameLst>
                                          <p:attrName>style.visibility</p:attrName>
                                        </p:attrNameLst>
                                      </p:cBhvr>
                                      <p:to>
                                        <p:strVal val="visible"/>
                                      </p:to>
                                    </p:set>
                                    <p:animEffect transition="in" filter="fade">
                                      <p:cBhvr>
                                        <p:cTn id="86" dur="500"/>
                                        <p:tgtEl>
                                          <p:spTgt spid="19">
                                            <p:txEl>
                                              <p:pRg st="0" end="0"/>
                                            </p:txEl>
                                          </p:spTgt>
                                        </p:tgtEl>
                                      </p:cBhvr>
                                    </p:animEffect>
                                    <p:anim calcmode="lin" valueType="num">
                                      <p:cBhvr>
                                        <p:cTn id="8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88" dur="5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par>
                          <p:cTn id="89" fill="hold">
                            <p:stCondLst>
                              <p:cond delay="7800"/>
                            </p:stCondLst>
                            <p:childTnLst>
                              <p:par>
                                <p:cTn id="90" presetID="53" presetClass="entr" presetSubtype="16" fill="hold" grpId="0" nodeType="afterEffect" nodePh="1">
                                  <p:stCondLst>
                                    <p:cond delay="0"/>
                                  </p:stCondLst>
                                  <p:endCondLst>
                                    <p:cond evt="begin" delay="0">
                                      <p:tn val="90"/>
                                    </p:cond>
                                  </p:endCondLst>
                                  <p:childTnLst>
                                    <p:set>
                                      <p:cBhvr>
                                        <p:cTn id="91" dur="1" fill="hold">
                                          <p:stCondLst>
                                            <p:cond delay="0"/>
                                          </p:stCondLst>
                                        </p:cTn>
                                        <p:tgtEl>
                                          <p:spTgt spid="21"/>
                                        </p:tgtEl>
                                        <p:attrNameLst>
                                          <p:attrName>style.visibility</p:attrName>
                                        </p:attrNameLst>
                                      </p:cBhvr>
                                      <p:to>
                                        <p:strVal val="visible"/>
                                      </p:to>
                                    </p:set>
                                    <p:anim calcmode="lin" valueType="num">
                                      <p:cBhvr>
                                        <p:cTn id="92" dur="300" fill="hold"/>
                                        <p:tgtEl>
                                          <p:spTgt spid="21"/>
                                        </p:tgtEl>
                                        <p:attrNameLst>
                                          <p:attrName>ppt_w</p:attrName>
                                        </p:attrNameLst>
                                      </p:cBhvr>
                                      <p:tavLst>
                                        <p:tav tm="0">
                                          <p:val>
                                            <p:fltVal val="0"/>
                                          </p:val>
                                        </p:tav>
                                        <p:tav tm="100000">
                                          <p:val>
                                            <p:strVal val="#ppt_w"/>
                                          </p:val>
                                        </p:tav>
                                      </p:tavLst>
                                    </p:anim>
                                    <p:anim calcmode="lin" valueType="num">
                                      <p:cBhvr>
                                        <p:cTn id="93" dur="300" fill="hold"/>
                                        <p:tgtEl>
                                          <p:spTgt spid="21"/>
                                        </p:tgtEl>
                                        <p:attrNameLst>
                                          <p:attrName>ppt_h</p:attrName>
                                        </p:attrNameLst>
                                      </p:cBhvr>
                                      <p:tavLst>
                                        <p:tav tm="0">
                                          <p:val>
                                            <p:fltVal val="0"/>
                                          </p:val>
                                        </p:tav>
                                        <p:tav tm="100000">
                                          <p:val>
                                            <p:strVal val="#ppt_h"/>
                                          </p:val>
                                        </p:tav>
                                      </p:tavLst>
                                    </p:anim>
                                    <p:animEffect transition="in" filter="fade">
                                      <p:cBhvr>
                                        <p:cTn id="94" dur="300"/>
                                        <p:tgtEl>
                                          <p:spTgt spid="21"/>
                                        </p:tgtEl>
                                      </p:cBhvr>
                                    </p:animEffect>
                                  </p:childTnLst>
                                </p:cTn>
                              </p:par>
                              <p:par>
                                <p:cTn id="95" presetID="10" presetClass="entr" presetSubtype="0" fill="hold" grpId="0" nodeType="withEffect">
                                  <p:stCondLst>
                                    <p:cond delay="800"/>
                                  </p:stCondLst>
                                  <p:childTnLst>
                                    <p:set>
                                      <p:cBhvr>
                                        <p:cTn id="96" dur="1" fill="hold">
                                          <p:stCondLst>
                                            <p:cond delay="0"/>
                                          </p:stCondLst>
                                        </p:cTn>
                                        <p:tgtEl>
                                          <p:spTgt spid="31">
                                            <p:txEl>
                                              <p:pRg st="0" end="0"/>
                                            </p:txEl>
                                          </p:spTgt>
                                        </p:tgtEl>
                                        <p:attrNameLst>
                                          <p:attrName>style.visibility</p:attrName>
                                        </p:attrNameLst>
                                      </p:cBhvr>
                                      <p:to>
                                        <p:strVal val="visible"/>
                                      </p:to>
                                    </p:set>
                                    <p:animEffect transition="in" filter="fade">
                                      <p:cBhvr>
                                        <p:cTn id="97" dur="500"/>
                                        <p:tgtEl>
                                          <p:spTgt spid="31">
                                            <p:txEl>
                                              <p:pRg st="0" end="0"/>
                                            </p:txEl>
                                          </p:spTgt>
                                        </p:tgtEl>
                                      </p:cBhvr>
                                    </p:animEffect>
                                  </p:childTnLst>
                                </p:cTn>
                              </p:par>
                              <p:par>
                                <p:cTn id="98" presetID="42" presetClass="entr" presetSubtype="0" fill="hold" grpId="0" nodeType="withEffect">
                                  <p:stCondLst>
                                    <p:cond delay="200"/>
                                  </p:stCondLst>
                                  <p:childTnLst>
                                    <p:set>
                                      <p:cBhvr>
                                        <p:cTn id="99" dur="1" fill="hold">
                                          <p:stCondLst>
                                            <p:cond delay="0"/>
                                          </p:stCondLst>
                                        </p:cTn>
                                        <p:tgtEl>
                                          <p:spTgt spid="32">
                                            <p:txEl>
                                              <p:pRg st="0" end="0"/>
                                            </p:txEl>
                                          </p:spTgt>
                                        </p:tgtEl>
                                        <p:attrNameLst>
                                          <p:attrName>style.visibility</p:attrName>
                                        </p:attrNameLst>
                                      </p:cBhvr>
                                      <p:to>
                                        <p:strVal val="visible"/>
                                      </p:to>
                                    </p:set>
                                    <p:animEffect transition="in" filter="fade">
                                      <p:cBhvr>
                                        <p:cTn id="100" dur="500"/>
                                        <p:tgtEl>
                                          <p:spTgt spid="32">
                                            <p:txEl>
                                              <p:pRg st="0" end="0"/>
                                            </p:txEl>
                                          </p:spTgt>
                                        </p:tgtEl>
                                      </p:cBhvr>
                                    </p:animEffect>
                                    <p:anim calcmode="lin" valueType="num">
                                      <p:cBhvr>
                                        <p:cTn id="101"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102"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103" fill="hold">
                            <p:stCondLst>
                              <p:cond delay="9100"/>
                            </p:stCondLst>
                            <p:childTnLst>
                              <p:par>
                                <p:cTn id="104" presetID="53" presetClass="entr" presetSubtype="16" fill="hold" grpId="0" nodeType="afterEffect" nodePh="1">
                                  <p:stCondLst>
                                    <p:cond delay="0"/>
                                  </p:stCondLst>
                                  <p:endCondLst>
                                    <p:cond evt="begin" delay="0">
                                      <p:tn val="104"/>
                                    </p:cond>
                                  </p:endCondLst>
                                  <p:childTnLst>
                                    <p:set>
                                      <p:cBhvr>
                                        <p:cTn id="105" dur="1" fill="hold">
                                          <p:stCondLst>
                                            <p:cond delay="0"/>
                                          </p:stCondLst>
                                        </p:cTn>
                                        <p:tgtEl>
                                          <p:spTgt spid="33"/>
                                        </p:tgtEl>
                                        <p:attrNameLst>
                                          <p:attrName>style.visibility</p:attrName>
                                        </p:attrNameLst>
                                      </p:cBhvr>
                                      <p:to>
                                        <p:strVal val="visible"/>
                                      </p:to>
                                    </p:set>
                                    <p:anim calcmode="lin" valueType="num">
                                      <p:cBhvr>
                                        <p:cTn id="106" dur="300" fill="hold"/>
                                        <p:tgtEl>
                                          <p:spTgt spid="33"/>
                                        </p:tgtEl>
                                        <p:attrNameLst>
                                          <p:attrName>ppt_w</p:attrName>
                                        </p:attrNameLst>
                                      </p:cBhvr>
                                      <p:tavLst>
                                        <p:tav tm="0">
                                          <p:val>
                                            <p:fltVal val="0"/>
                                          </p:val>
                                        </p:tav>
                                        <p:tav tm="100000">
                                          <p:val>
                                            <p:strVal val="#ppt_w"/>
                                          </p:val>
                                        </p:tav>
                                      </p:tavLst>
                                    </p:anim>
                                    <p:anim calcmode="lin" valueType="num">
                                      <p:cBhvr>
                                        <p:cTn id="107" dur="300" fill="hold"/>
                                        <p:tgtEl>
                                          <p:spTgt spid="33"/>
                                        </p:tgtEl>
                                        <p:attrNameLst>
                                          <p:attrName>ppt_h</p:attrName>
                                        </p:attrNameLst>
                                      </p:cBhvr>
                                      <p:tavLst>
                                        <p:tav tm="0">
                                          <p:val>
                                            <p:fltVal val="0"/>
                                          </p:val>
                                        </p:tav>
                                        <p:tav tm="100000">
                                          <p:val>
                                            <p:strVal val="#ppt_h"/>
                                          </p:val>
                                        </p:tav>
                                      </p:tavLst>
                                    </p:anim>
                                    <p:animEffect transition="in" filter="fade">
                                      <p:cBhvr>
                                        <p:cTn id="108" dur="300"/>
                                        <p:tgtEl>
                                          <p:spTgt spid="33"/>
                                        </p:tgtEl>
                                      </p:cBhvr>
                                    </p:animEffect>
                                  </p:childTnLst>
                                </p:cTn>
                              </p:par>
                              <p:par>
                                <p:cTn id="109" presetID="10" presetClass="entr" presetSubtype="0" fill="hold" grpId="0" nodeType="withEffect">
                                  <p:stCondLst>
                                    <p:cond delay="800"/>
                                  </p:stCondLst>
                                  <p:childTnLst>
                                    <p:set>
                                      <p:cBhvr>
                                        <p:cTn id="110" dur="1" fill="hold">
                                          <p:stCondLst>
                                            <p:cond delay="0"/>
                                          </p:stCondLst>
                                        </p:cTn>
                                        <p:tgtEl>
                                          <p:spTgt spid="34">
                                            <p:txEl>
                                              <p:pRg st="0" end="0"/>
                                            </p:txEl>
                                          </p:spTgt>
                                        </p:tgtEl>
                                        <p:attrNameLst>
                                          <p:attrName>style.visibility</p:attrName>
                                        </p:attrNameLst>
                                      </p:cBhvr>
                                      <p:to>
                                        <p:strVal val="visible"/>
                                      </p:to>
                                    </p:set>
                                    <p:animEffect transition="in" filter="fade">
                                      <p:cBhvr>
                                        <p:cTn id="111" dur="500"/>
                                        <p:tgtEl>
                                          <p:spTgt spid="34">
                                            <p:txEl>
                                              <p:pRg st="0" end="0"/>
                                            </p:txEl>
                                          </p:spTgt>
                                        </p:tgtEl>
                                      </p:cBhvr>
                                    </p:animEffect>
                                  </p:childTnLst>
                                </p:cTn>
                              </p:par>
                              <p:par>
                                <p:cTn id="112" presetID="42" presetClass="entr" presetSubtype="0" fill="hold" grpId="0" nodeType="withEffect">
                                  <p:stCondLst>
                                    <p:cond delay="200"/>
                                  </p:stCondLst>
                                  <p:childTnLst>
                                    <p:set>
                                      <p:cBhvr>
                                        <p:cTn id="113" dur="1" fill="hold">
                                          <p:stCondLst>
                                            <p:cond delay="0"/>
                                          </p:stCondLst>
                                        </p:cTn>
                                        <p:tgtEl>
                                          <p:spTgt spid="35">
                                            <p:txEl>
                                              <p:pRg st="0" end="0"/>
                                            </p:txEl>
                                          </p:spTgt>
                                        </p:tgtEl>
                                        <p:attrNameLst>
                                          <p:attrName>style.visibility</p:attrName>
                                        </p:attrNameLst>
                                      </p:cBhvr>
                                      <p:to>
                                        <p:strVal val="visible"/>
                                      </p:to>
                                    </p:set>
                                    <p:animEffect transition="in" filter="fade">
                                      <p:cBhvr>
                                        <p:cTn id="114" dur="500"/>
                                        <p:tgtEl>
                                          <p:spTgt spid="35">
                                            <p:txEl>
                                              <p:pRg st="0" end="0"/>
                                            </p:txEl>
                                          </p:spTgt>
                                        </p:tgtEl>
                                      </p:cBhvr>
                                    </p:animEffect>
                                    <p:anim calcmode="lin" valueType="num">
                                      <p:cBhvr>
                                        <p:cTn id="115"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16"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117" fill="hold">
                            <p:stCondLst>
                              <p:cond delay="10400"/>
                            </p:stCondLst>
                            <p:childTnLst>
                              <p:par>
                                <p:cTn id="118" presetID="53" presetClass="entr" presetSubtype="16" fill="hold" grpId="0" nodeType="afterEffect" nodePh="1">
                                  <p:stCondLst>
                                    <p:cond delay="0"/>
                                  </p:stCondLst>
                                  <p:endCondLst>
                                    <p:cond evt="begin" delay="0">
                                      <p:tn val="118"/>
                                    </p:cond>
                                  </p:endCondLst>
                                  <p:childTnLst>
                                    <p:set>
                                      <p:cBhvr>
                                        <p:cTn id="119" dur="1" fill="hold">
                                          <p:stCondLst>
                                            <p:cond delay="0"/>
                                          </p:stCondLst>
                                        </p:cTn>
                                        <p:tgtEl>
                                          <p:spTgt spid="36"/>
                                        </p:tgtEl>
                                        <p:attrNameLst>
                                          <p:attrName>style.visibility</p:attrName>
                                        </p:attrNameLst>
                                      </p:cBhvr>
                                      <p:to>
                                        <p:strVal val="visible"/>
                                      </p:to>
                                    </p:set>
                                    <p:anim calcmode="lin" valueType="num">
                                      <p:cBhvr>
                                        <p:cTn id="120" dur="300" fill="hold"/>
                                        <p:tgtEl>
                                          <p:spTgt spid="36"/>
                                        </p:tgtEl>
                                        <p:attrNameLst>
                                          <p:attrName>ppt_w</p:attrName>
                                        </p:attrNameLst>
                                      </p:cBhvr>
                                      <p:tavLst>
                                        <p:tav tm="0">
                                          <p:val>
                                            <p:fltVal val="0"/>
                                          </p:val>
                                        </p:tav>
                                        <p:tav tm="100000">
                                          <p:val>
                                            <p:strVal val="#ppt_w"/>
                                          </p:val>
                                        </p:tav>
                                      </p:tavLst>
                                    </p:anim>
                                    <p:anim calcmode="lin" valueType="num">
                                      <p:cBhvr>
                                        <p:cTn id="121" dur="300" fill="hold"/>
                                        <p:tgtEl>
                                          <p:spTgt spid="36"/>
                                        </p:tgtEl>
                                        <p:attrNameLst>
                                          <p:attrName>ppt_h</p:attrName>
                                        </p:attrNameLst>
                                      </p:cBhvr>
                                      <p:tavLst>
                                        <p:tav tm="0">
                                          <p:val>
                                            <p:fltVal val="0"/>
                                          </p:val>
                                        </p:tav>
                                        <p:tav tm="100000">
                                          <p:val>
                                            <p:strVal val="#ppt_h"/>
                                          </p:val>
                                        </p:tav>
                                      </p:tavLst>
                                    </p:anim>
                                    <p:animEffect transition="in" filter="fade">
                                      <p:cBhvr>
                                        <p:cTn id="122" dur="300"/>
                                        <p:tgtEl>
                                          <p:spTgt spid="36"/>
                                        </p:tgtEl>
                                      </p:cBhvr>
                                    </p:animEffect>
                                  </p:childTnLst>
                                </p:cTn>
                              </p:par>
                              <p:par>
                                <p:cTn id="123" presetID="10" presetClass="entr" presetSubtype="0" fill="hold" grpId="0" nodeType="withEffect">
                                  <p:stCondLst>
                                    <p:cond delay="800"/>
                                  </p:stCondLst>
                                  <p:childTnLst>
                                    <p:set>
                                      <p:cBhvr>
                                        <p:cTn id="124" dur="1" fill="hold">
                                          <p:stCondLst>
                                            <p:cond delay="0"/>
                                          </p:stCondLst>
                                        </p:cTn>
                                        <p:tgtEl>
                                          <p:spTgt spid="37">
                                            <p:txEl>
                                              <p:pRg st="0" end="0"/>
                                            </p:txEl>
                                          </p:spTgt>
                                        </p:tgtEl>
                                        <p:attrNameLst>
                                          <p:attrName>style.visibility</p:attrName>
                                        </p:attrNameLst>
                                      </p:cBhvr>
                                      <p:to>
                                        <p:strVal val="visible"/>
                                      </p:to>
                                    </p:set>
                                    <p:animEffect transition="in" filter="fade">
                                      <p:cBhvr>
                                        <p:cTn id="125" dur="500"/>
                                        <p:tgtEl>
                                          <p:spTgt spid="37">
                                            <p:txEl>
                                              <p:pRg st="0" end="0"/>
                                            </p:txEl>
                                          </p:spTgt>
                                        </p:tgtEl>
                                      </p:cBhvr>
                                    </p:animEffect>
                                  </p:childTnLst>
                                </p:cTn>
                              </p:par>
                              <p:par>
                                <p:cTn id="126" presetID="42" presetClass="entr" presetSubtype="0" fill="hold" grpId="0" nodeType="withEffect">
                                  <p:stCondLst>
                                    <p:cond delay="200"/>
                                  </p:stCondLst>
                                  <p:childTnLst>
                                    <p:set>
                                      <p:cBhvr>
                                        <p:cTn id="127" dur="1" fill="hold">
                                          <p:stCondLst>
                                            <p:cond delay="0"/>
                                          </p:stCondLst>
                                        </p:cTn>
                                        <p:tgtEl>
                                          <p:spTgt spid="38">
                                            <p:txEl>
                                              <p:pRg st="0" end="0"/>
                                            </p:txEl>
                                          </p:spTgt>
                                        </p:tgtEl>
                                        <p:attrNameLst>
                                          <p:attrName>style.visibility</p:attrName>
                                        </p:attrNameLst>
                                      </p:cBhvr>
                                      <p:to>
                                        <p:strVal val="visible"/>
                                      </p:to>
                                    </p:set>
                                    <p:animEffect transition="in" filter="fade">
                                      <p:cBhvr>
                                        <p:cTn id="128" dur="500"/>
                                        <p:tgtEl>
                                          <p:spTgt spid="38">
                                            <p:txEl>
                                              <p:pRg st="0" end="0"/>
                                            </p:txEl>
                                          </p:spTgt>
                                        </p:tgtEl>
                                      </p:cBhvr>
                                    </p:animEffect>
                                    <p:anim calcmode="lin" valueType="num">
                                      <p:cBhvr>
                                        <p:cTn id="129"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130" dur="500" fill="hold"/>
                                        <p:tgtEl>
                                          <p:spTgt spid="3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0" grpId="0"/>
      <p:bldP spid="7" grpId="0" build="p">
        <p:tmplLst>
          <p:tmpl lvl="1">
            <p:tnLst>
              <p:par>
                <p:cTn presetID="10" presetClass="entr" presetSubtype="0" fill="hold" nodeType="withEffect">
                  <p:stCondLst>
                    <p:cond delay="8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anim calcmode="lin" valueType="num">
                      <p:cBhvr>
                        <p:cTn dur="500" fill="hold"/>
                        <p:tgtEl>
                          <p:spTgt spid="8"/>
                        </p:tgtEl>
                        <p:attrNameLst>
                          <p:attrName>ppt_x</p:attrName>
                        </p:attrNameLst>
                      </p:cBhvr>
                      <p:tavLst>
                        <p:tav tm="0">
                          <p:val>
                            <p:strVal val="#ppt_x"/>
                          </p:val>
                        </p:tav>
                        <p:tav tm="100000">
                          <p:val>
                            <p:strVal val="#ppt_x"/>
                          </p:val>
                        </p:tav>
                      </p:tavLst>
                    </p:anim>
                    <p:anim calcmode="lin" valueType="num">
                      <p:cBhvr>
                        <p:cTn dur="500" fill="hold"/>
                        <p:tgtEl>
                          <p:spTgt spid="8"/>
                        </p:tgtEl>
                        <p:attrNameLst>
                          <p:attrName>ppt_y</p:attrName>
                        </p:attrNameLst>
                      </p:cBhvr>
                      <p:tavLst>
                        <p:tav tm="0">
                          <p:val>
                            <p:strVal val="#ppt_y+.1"/>
                          </p:val>
                        </p:tav>
                        <p:tav tm="100000">
                          <p:val>
                            <p:strVal val="#ppt_y"/>
                          </p:val>
                        </p:tav>
                      </p:tavLst>
                    </p:anim>
                  </p:childTnLst>
                </p:cTn>
              </p:par>
            </p:tnLst>
          </p:tmpl>
        </p:tmplLst>
      </p:bldP>
      <p:bldP spid="22" grpId="0"/>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25" grpId="0"/>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anim calcmode="lin" valueType="num">
                      <p:cBhvr>
                        <p:cTn dur="500" fill="hold"/>
                        <p:tgtEl>
                          <p:spTgt spid="27"/>
                        </p:tgtEl>
                        <p:attrNameLst>
                          <p:attrName>ppt_x</p:attrName>
                        </p:attrNameLst>
                      </p:cBhvr>
                      <p:tavLst>
                        <p:tav tm="0">
                          <p:val>
                            <p:strVal val="#ppt_x"/>
                          </p:val>
                        </p:tav>
                        <p:tav tm="100000">
                          <p:val>
                            <p:strVal val="#ppt_x"/>
                          </p:val>
                        </p:tav>
                      </p:tavLst>
                    </p:anim>
                    <p:anim calcmode="lin" valueType="num">
                      <p:cBhvr>
                        <p:cTn dur="500" fill="hold"/>
                        <p:tgtEl>
                          <p:spTgt spid="27"/>
                        </p:tgtEl>
                        <p:attrNameLst>
                          <p:attrName>ppt_y</p:attrName>
                        </p:attrNameLst>
                      </p:cBhvr>
                      <p:tavLst>
                        <p:tav tm="0">
                          <p:val>
                            <p:strVal val="#ppt_y+.1"/>
                          </p:val>
                        </p:tav>
                        <p:tav tm="100000">
                          <p:val>
                            <p:strVal val="#ppt_y"/>
                          </p:val>
                        </p:tav>
                      </p:tavLst>
                    </p:anim>
                  </p:childTnLst>
                </p:cTn>
              </p:par>
            </p:tnLst>
          </p:tmpl>
        </p:tmplLst>
      </p:bldP>
      <p:bldP spid="28" grpId="0"/>
      <p:bldP spid="29" grpId="0" build="p">
        <p:tmplLst>
          <p:tmpl lvl="1">
            <p:tnLst>
              <p:par>
                <p:cTn presetID="10" presetClass="entr" presetSubtype="0" fill="hold" nodeType="withEffect">
                  <p:stCondLst>
                    <p:cond delay="80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build="p">
        <p:tmplLst>
          <p:tmpl lvl="1">
            <p:tnLst>
              <p:par>
                <p:cTn presetID="42" presetClass="entr" presetSubtype="0"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anim calcmode="lin" valueType="num">
                      <p:cBhvr>
                        <p:cTn dur="500" fill="hold"/>
                        <p:tgtEl>
                          <p:spTgt spid="30"/>
                        </p:tgtEl>
                        <p:attrNameLst>
                          <p:attrName>ppt_x</p:attrName>
                        </p:attrNameLst>
                      </p:cBhvr>
                      <p:tavLst>
                        <p:tav tm="0">
                          <p:val>
                            <p:strVal val="#ppt_x"/>
                          </p:val>
                        </p:tav>
                        <p:tav tm="100000">
                          <p:val>
                            <p:strVal val="#ppt_x"/>
                          </p:val>
                        </p:tav>
                      </p:tavLst>
                    </p:anim>
                    <p:anim calcmode="lin" valueType="num">
                      <p:cBhvr>
                        <p:cTn dur="500" fill="hold"/>
                        <p:tgtEl>
                          <p:spTgt spid="30"/>
                        </p:tgtEl>
                        <p:attrNameLst>
                          <p:attrName>ppt_y</p:attrName>
                        </p:attrNameLst>
                      </p:cBhvr>
                      <p:tavLst>
                        <p:tav tm="0">
                          <p:val>
                            <p:strVal val="#ppt_y+.1"/>
                          </p:val>
                        </p:tav>
                        <p:tav tm="100000">
                          <p:val>
                            <p:strVal val="#ppt_y"/>
                          </p:val>
                        </p:tav>
                      </p:tavLst>
                    </p:anim>
                  </p:childTnLst>
                </p:cTn>
              </p:par>
            </p:tnLst>
          </p:tmpl>
        </p:tmplLst>
      </p:bldP>
      <p:bldP spid="17" grpId="0"/>
      <p:bldP spid="18" grpId="0" build="p">
        <p:tmplLst>
          <p:tmpl lvl="1">
            <p:tnLst>
              <p:par>
                <p:cTn presetID="10" presetClass="entr" presetSubtype="0" fill="hold" nodeType="withEffect">
                  <p:stCondLst>
                    <p:cond delay="8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42" presetClass="entr" presetSubtype="0"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anim calcmode="lin" valueType="num">
                      <p:cBhvr>
                        <p:cTn dur="500" fill="hold"/>
                        <p:tgtEl>
                          <p:spTgt spid="19"/>
                        </p:tgtEl>
                        <p:attrNameLst>
                          <p:attrName>ppt_x</p:attrName>
                        </p:attrNameLst>
                      </p:cBhvr>
                      <p:tavLst>
                        <p:tav tm="0">
                          <p:val>
                            <p:strVal val="#ppt_x"/>
                          </p:val>
                        </p:tav>
                        <p:tav tm="100000">
                          <p:val>
                            <p:strVal val="#ppt_x"/>
                          </p:val>
                        </p:tav>
                      </p:tavLst>
                    </p:anim>
                    <p:anim calcmode="lin" valueType="num">
                      <p:cBhvr>
                        <p:cTn dur="500" fill="hold"/>
                        <p:tgtEl>
                          <p:spTgt spid="19"/>
                        </p:tgtEl>
                        <p:attrNameLst>
                          <p:attrName>ppt_y</p:attrName>
                        </p:attrNameLst>
                      </p:cBhvr>
                      <p:tavLst>
                        <p:tav tm="0">
                          <p:val>
                            <p:strVal val="#ppt_y+.1"/>
                          </p:val>
                        </p:tav>
                        <p:tav tm="100000">
                          <p:val>
                            <p:strVal val="#ppt_y"/>
                          </p:val>
                        </p:tav>
                      </p:tavLst>
                    </p:anim>
                  </p:childTnLst>
                </p:cTn>
              </p:par>
            </p:tnLst>
          </p:tmpl>
        </p:tmplLst>
      </p:bldP>
      <p:bldP spid="21" grpId="0"/>
      <p:bldP spid="31" grpId="0" build="p">
        <p:tmplLst>
          <p:tmpl lvl="1">
            <p:tnLst>
              <p:par>
                <p:cTn presetID="10" presetClass="entr" presetSubtype="0" fill="hold" nodeType="withEffect">
                  <p:stCondLst>
                    <p:cond delay="800"/>
                  </p:stCondLst>
                  <p:childTnLst>
                    <p:set>
                      <p:cBhvr>
                        <p:cTn dur="1" fill="hold">
                          <p:stCondLst>
                            <p:cond delay="0"/>
                          </p:stCondLst>
                        </p:cTn>
                        <p:tgtEl>
                          <p:spTgt spid="31"/>
                        </p:tgtEl>
                        <p:attrNameLst>
                          <p:attrName>style.visibility</p:attrName>
                        </p:attrNameLst>
                      </p:cBhvr>
                      <p:to>
                        <p:strVal val="visible"/>
                      </p:to>
                    </p:set>
                    <p:animEffect transition="in" filter="fade">
                      <p:cBhvr>
                        <p:cTn dur="500"/>
                        <p:tgtEl>
                          <p:spTgt spid="31"/>
                        </p:tgtEl>
                      </p:cBhvr>
                    </p:animEffect>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33" grpId="0"/>
      <p:bldP spid="34" grpId="0" build="p">
        <p:tmplLst>
          <p:tmpl lvl="1">
            <p:tnLst>
              <p:par>
                <p:cTn presetID="10" presetClass="entr" presetSubtype="0" fill="hold" nodeType="withEffect">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p:bldP spid="37" grpId="0" build="p">
        <p:tmplLst>
          <p:tmpl lvl="1">
            <p:tnLst>
              <p:par>
                <p:cTn presetID="10" presetClass="entr" presetSubtype="0" fill="hold" nodeType="withEffect">
                  <p:stCondLst>
                    <p:cond delay="8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childTnLst>
                </p:cTn>
              </p:par>
            </p:tnLst>
          </p:tmpl>
        </p:tmplLst>
      </p:bldP>
      <p:bldP spid="38" grpId="0" build="p">
        <p:tmplLst>
          <p:tmpl lvl="1">
            <p:tnLst>
              <p:par>
                <p:cTn presetID="42" presetClass="entr" presetSubtype="0" fill="hold" nodeType="withEffect">
                  <p:stCondLst>
                    <p:cond delay="200"/>
                  </p:stCondLst>
                  <p:childTnLst>
                    <p:set>
                      <p:cBhvr>
                        <p:cTn dur="1" fill="hold">
                          <p:stCondLst>
                            <p:cond delay="0"/>
                          </p:stCondLst>
                        </p:cTn>
                        <p:tgtEl>
                          <p:spTgt spid="38"/>
                        </p:tgtEl>
                        <p:attrNameLst>
                          <p:attrName>style.visibility</p:attrName>
                        </p:attrNameLst>
                      </p:cBhvr>
                      <p:to>
                        <p:strVal val="visible"/>
                      </p:to>
                    </p:set>
                    <p:animEffect transition="in" filter="fade">
                      <p:cBhvr>
                        <p:cTn dur="500"/>
                        <p:tgtEl>
                          <p:spTgt spid="38"/>
                        </p:tgtEl>
                      </p:cBhvr>
                    </p:animEffect>
                    <p:anim calcmode="lin" valueType="num">
                      <p:cBhvr>
                        <p:cTn dur="500" fill="hold"/>
                        <p:tgtEl>
                          <p:spTgt spid="38"/>
                        </p:tgtEl>
                        <p:attrNameLst>
                          <p:attrName>ppt_x</p:attrName>
                        </p:attrNameLst>
                      </p:cBhvr>
                      <p:tavLst>
                        <p:tav tm="0">
                          <p:val>
                            <p:strVal val="#ppt_x"/>
                          </p:val>
                        </p:tav>
                        <p:tav tm="100000">
                          <p:val>
                            <p:strVal val="#ppt_x"/>
                          </p:val>
                        </p:tav>
                      </p:tavLst>
                    </p:anim>
                    <p:anim calcmode="lin" valueType="num">
                      <p:cBhvr>
                        <p:cTn dur="500" fill="hold"/>
                        <p:tgtEl>
                          <p:spTgt spid="38"/>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 diagram">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Three</a:t>
            </a:r>
            <a:r>
              <a:rPr lang="es-ES_tradnl" dirty="0" smtClean="0"/>
              <a:t> </a:t>
            </a:r>
            <a:r>
              <a:rPr lang="es-ES_tradnl" dirty="0" err="1" smtClean="0"/>
              <a:t>diagram</a:t>
            </a:r>
            <a:r>
              <a:rPr lang="es-ES_tradnl" dirty="0" smtClean="0"/>
              <a:t> </a:t>
            </a:r>
            <a:r>
              <a:rPr lang="es-ES_tradnl" dirty="0" err="1" smtClean="0"/>
              <a:t>example</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0" name="Freeform 7"/>
          <p:cNvSpPr>
            <a:spLocks noChangeAspect="1"/>
          </p:cNvSpPr>
          <p:nvPr userDrawn="1"/>
        </p:nvSpPr>
        <p:spPr bwMode="auto">
          <a:xfrm>
            <a:off x="12308390" y="5298972"/>
            <a:ext cx="9046391" cy="10345132"/>
          </a:xfrm>
          <a:custGeom>
            <a:avLst/>
            <a:gdLst>
              <a:gd name="T0" fmla="*/ 240 w 254"/>
              <a:gd name="T1" fmla="*/ 147 h 332"/>
              <a:gd name="T2" fmla="*/ 207 w 254"/>
              <a:gd name="T3" fmla="*/ 148 h 332"/>
              <a:gd name="T4" fmla="*/ 254 w 254"/>
              <a:gd name="T5" fmla="*/ 112 h 332"/>
              <a:gd name="T6" fmla="*/ 188 w 254"/>
              <a:gd name="T7" fmla="*/ 139 h 332"/>
              <a:gd name="T8" fmla="*/ 153 w 254"/>
              <a:gd name="T9" fmla="*/ 147 h 332"/>
              <a:gd name="T10" fmla="*/ 161 w 254"/>
              <a:gd name="T11" fmla="*/ 103 h 332"/>
              <a:gd name="T12" fmla="*/ 224 w 254"/>
              <a:gd name="T13" fmla="*/ 69 h 332"/>
              <a:gd name="T14" fmla="*/ 210 w 254"/>
              <a:gd name="T15" fmla="*/ 68 h 332"/>
              <a:gd name="T16" fmla="*/ 228 w 254"/>
              <a:gd name="T17" fmla="*/ 28 h 332"/>
              <a:gd name="T18" fmla="*/ 208 w 254"/>
              <a:gd name="T19" fmla="*/ 66 h 332"/>
              <a:gd name="T20" fmla="*/ 170 w 254"/>
              <a:gd name="T21" fmla="*/ 87 h 332"/>
              <a:gd name="T22" fmla="*/ 140 w 254"/>
              <a:gd name="T23" fmla="*/ 127 h 332"/>
              <a:gd name="T24" fmla="*/ 156 w 254"/>
              <a:gd name="T25" fmla="*/ 51 h 332"/>
              <a:gd name="T26" fmla="*/ 153 w 254"/>
              <a:gd name="T27" fmla="*/ 50 h 332"/>
              <a:gd name="T28" fmla="*/ 162 w 254"/>
              <a:gd name="T29" fmla="*/ 18 h 332"/>
              <a:gd name="T30" fmla="*/ 164 w 254"/>
              <a:gd name="T31" fmla="*/ 0 h 332"/>
              <a:gd name="T32" fmla="*/ 160 w 254"/>
              <a:gd name="T33" fmla="*/ 17 h 332"/>
              <a:gd name="T34" fmla="*/ 144 w 254"/>
              <a:gd name="T35" fmla="*/ 61 h 332"/>
              <a:gd name="T36" fmla="*/ 137 w 254"/>
              <a:gd name="T37" fmla="*/ 48 h 332"/>
              <a:gd name="T38" fmla="*/ 132 w 254"/>
              <a:gd name="T39" fmla="*/ 47 h 332"/>
              <a:gd name="T40" fmla="*/ 126 w 254"/>
              <a:gd name="T41" fmla="*/ 148 h 332"/>
              <a:gd name="T42" fmla="*/ 111 w 254"/>
              <a:gd name="T43" fmla="*/ 86 h 332"/>
              <a:gd name="T44" fmla="*/ 110 w 254"/>
              <a:gd name="T45" fmla="*/ 54 h 332"/>
              <a:gd name="T46" fmla="*/ 92 w 254"/>
              <a:gd name="T47" fmla="*/ 42 h 332"/>
              <a:gd name="T48" fmla="*/ 85 w 254"/>
              <a:gd name="T49" fmla="*/ 29 h 332"/>
              <a:gd name="T50" fmla="*/ 81 w 254"/>
              <a:gd name="T51" fmla="*/ 69 h 332"/>
              <a:gd name="T52" fmla="*/ 73 w 254"/>
              <a:gd name="T53" fmla="*/ 65 h 332"/>
              <a:gd name="T54" fmla="*/ 80 w 254"/>
              <a:gd name="T55" fmla="*/ 74 h 332"/>
              <a:gd name="T56" fmla="*/ 88 w 254"/>
              <a:gd name="T57" fmla="*/ 78 h 332"/>
              <a:gd name="T58" fmla="*/ 104 w 254"/>
              <a:gd name="T59" fmla="*/ 89 h 332"/>
              <a:gd name="T60" fmla="*/ 110 w 254"/>
              <a:gd name="T61" fmla="*/ 112 h 332"/>
              <a:gd name="T62" fmla="*/ 112 w 254"/>
              <a:gd name="T63" fmla="*/ 127 h 332"/>
              <a:gd name="T64" fmla="*/ 88 w 254"/>
              <a:gd name="T65" fmla="*/ 112 h 332"/>
              <a:gd name="T66" fmla="*/ 111 w 254"/>
              <a:gd name="T67" fmla="*/ 134 h 332"/>
              <a:gd name="T68" fmla="*/ 113 w 254"/>
              <a:gd name="T69" fmla="*/ 163 h 332"/>
              <a:gd name="T70" fmla="*/ 106 w 254"/>
              <a:gd name="T71" fmla="*/ 161 h 332"/>
              <a:gd name="T72" fmla="*/ 73 w 254"/>
              <a:gd name="T73" fmla="*/ 152 h 332"/>
              <a:gd name="T74" fmla="*/ 54 w 254"/>
              <a:gd name="T75" fmla="*/ 149 h 332"/>
              <a:gd name="T76" fmla="*/ 29 w 254"/>
              <a:gd name="T77" fmla="*/ 142 h 332"/>
              <a:gd name="T78" fmla="*/ 22 w 254"/>
              <a:gd name="T79" fmla="*/ 121 h 332"/>
              <a:gd name="T80" fmla="*/ 18 w 254"/>
              <a:gd name="T81" fmla="*/ 121 h 332"/>
              <a:gd name="T82" fmla="*/ 1 w 254"/>
              <a:gd name="T83" fmla="*/ 109 h 332"/>
              <a:gd name="T84" fmla="*/ 37 w 254"/>
              <a:gd name="T85" fmla="*/ 154 h 332"/>
              <a:gd name="T86" fmla="*/ 58 w 254"/>
              <a:gd name="T87" fmla="*/ 161 h 332"/>
              <a:gd name="T88" fmla="*/ 45 w 254"/>
              <a:gd name="T89" fmla="*/ 169 h 332"/>
              <a:gd name="T90" fmla="*/ 63 w 254"/>
              <a:gd name="T91" fmla="*/ 163 h 332"/>
              <a:gd name="T92" fmla="*/ 111 w 254"/>
              <a:gd name="T93" fmla="*/ 197 h 332"/>
              <a:gd name="T94" fmla="*/ 94 w 254"/>
              <a:gd name="T95" fmla="*/ 332 h 332"/>
              <a:gd name="T96" fmla="*/ 136 w 254"/>
              <a:gd name="T97" fmla="*/ 208 h 332"/>
              <a:gd name="T98" fmla="*/ 164 w 254"/>
              <a:gd name="T99" fmla="*/ 154 h 332"/>
              <a:gd name="T100" fmla="*/ 224 w 254"/>
              <a:gd name="T101" fmla="*/ 156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4" h="332">
                <a:moveTo>
                  <a:pt x="229" y="155"/>
                </a:moveTo>
                <a:cubicBezTo>
                  <a:pt x="230" y="154"/>
                  <a:pt x="231" y="154"/>
                  <a:pt x="231" y="154"/>
                </a:cubicBezTo>
                <a:cubicBezTo>
                  <a:pt x="238" y="151"/>
                  <a:pt x="240" y="147"/>
                  <a:pt x="240" y="147"/>
                </a:cubicBezTo>
                <a:cubicBezTo>
                  <a:pt x="240" y="146"/>
                  <a:pt x="236" y="149"/>
                  <a:pt x="230" y="151"/>
                </a:cubicBezTo>
                <a:cubicBezTo>
                  <a:pt x="227" y="152"/>
                  <a:pt x="223" y="152"/>
                  <a:pt x="218" y="151"/>
                </a:cubicBezTo>
                <a:cubicBezTo>
                  <a:pt x="214" y="150"/>
                  <a:pt x="211" y="149"/>
                  <a:pt x="207" y="148"/>
                </a:cubicBezTo>
                <a:cubicBezTo>
                  <a:pt x="207" y="148"/>
                  <a:pt x="207" y="148"/>
                  <a:pt x="206" y="148"/>
                </a:cubicBezTo>
                <a:cubicBezTo>
                  <a:pt x="210" y="147"/>
                  <a:pt x="214" y="146"/>
                  <a:pt x="217" y="145"/>
                </a:cubicBezTo>
                <a:cubicBezTo>
                  <a:pt x="248" y="134"/>
                  <a:pt x="254" y="111"/>
                  <a:pt x="254" y="112"/>
                </a:cubicBezTo>
                <a:cubicBezTo>
                  <a:pt x="252" y="110"/>
                  <a:pt x="244" y="131"/>
                  <a:pt x="215" y="139"/>
                </a:cubicBezTo>
                <a:cubicBezTo>
                  <a:pt x="202" y="143"/>
                  <a:pt x="186" y="143"/>
                  <a:pt x="167" y="145"/>
                </a:cubicBezTo>
                <a:cubicBezTo>
                  <a:pt x="175" y="142"/>
                  <a:pt x="182" y="141"/>
                  <a:pt x="188" y="139"/>
                </a:cubicBezTo>
                <a:cubicBezTo>
                  <a:pt x="200" y="136"/>
                  <a:pt x="203" y="128"/>
                  <a:pt x="202" y="128"/>
                </a:cubicBezTo>
                <a:cubicBezTo>
                  <a:pt x="202" y="127"/>
                  <a:pt x="198" y="134"/>
                  <a:pt x="187" y="136"/>
                </a:cubicBezTo>
                <a:cubicBezTo>
                  <a:pt x="179" y="138"/>
                  <a:pt x="165" y="139"/>
                  <a:pt x="153" y="147"/>
                </a:cubicBezTo>
                <a:cubicBezTo>
                  <a:pt x="148" y="149"/>
                  <a:pt x="143" y="151"/>
                  <a:pt x="138" y="154"/>
                </a:cubicBezTo>
                <a:cubicBezTo>
                  <a:pt x="140" y="141"/>
                  <a:pt x="144" y="129"/>
                  <a:pt x="150" y="118"/>
                </a:cubicBezTo>
                <a:cubicBezTo>
                  <a:pt x="154" y="113"/>
                  <a:pt x="157" y="108"/>
                  <a:pt x="161" y="103"/>
                </a:cubicBezTo>
                <a:cubicBezTo>
                  <a:pt x="168" y="94"/>
                  <a:pt x="176" y="88"/>
                  <a:pt x="185" y="84"/>
                </a:cubicBezTo>
                <a:cubicBezTo>
                  <a:pt x="196" y="80"/>
                  <a:pt x="208" y="80"/>
                  <a:pt x="214" y="76"/>
                </a:cubicBezTo>
                <a:cubicBezTo>
                  <a:pt x="221" y="72"/>
                  <a:pt x="224" y="70"/>
                  <a:pt x="224" y="69"/>
                </a:cubicBezTo>
                <a:cubicBezTo>
                  <a:pt x="224" y="69"/>
                  <a:pt x="220" y="71"/>
                  <a:pt x="214" y="74"/>
                </a:cubicBezTo>
                <a:cubicBezTo>
                  <a:pt x="210" y="77"/>
                  <a:pt x="203" y="77"/>
                  <a:pt x="196" y="78"/>
                </a:cubicBezTo>
                <a:cubicBezTo>
                  <a:pt x="201" y="76"/>
                  <a:pt x="206" y="73"/>
                  <a:pt x="210" y="68"/>
                </a:cubicBezTo>
                <a:cubicBezTo>
                  <a:pt x="214" y="65"/>
                  <a:pt x="217" y="61"/>
                  <a:pt x="219" y="57"/>
                </a:cubicBezTo>
                <a:cubicBezTo>
                  <a:pt x="222" y="54"/>
                  <a:pt x="224" y="50"/>
                  <a:pt x="225" y="47"/>
                </a:cubicBezTo>
                <a:cubicBezTo>
                  <a:pt x="232" y="32"/>
                  <a:pt x="228" y="26"/>
                  <a:pt x="228" y="28"/>
                </a:cubicBezTo>
                <a:cubicBezTo>
                  <a:pt x="228" y="29"/>
                  <a:pt x="226" y="40"/>
                  <a:pt x="225" y="42"/>
                </a:cubicBezTo>
                <a:cubicBezTo>
                  <a:pt x="224" y="45"/>
                  <a:pt x="222" y="49"/>
                  <a:pt x="219" y="53"/>
                </a:cubicBezTo>
                <a:cubicBezTo>
                  <a:pt x="216" y="58"/>
                  <a:pt x="213" y="62"/>
                  <a:pt x="208" y="66"/>
                </a:cubicBezTo>
                <a:cubicBezTo>
                  <a:pt x="201" y="74"/>
                  <a:pt x="188" y="77"/>
                  <a:pt x="176" y="84"/>
                </a:cubicBezTo>
                <a:cubicBezTo>
                  <a:pt x="184" y="72"/>
                  <a:pt x="185" y="62"/>
                  <a:pt x="184" y="62"/>
                </a:cubicBezTo>
                <a:cubicBezTo>
                  <a:pt x="183" y="62"/>
                  <a:pt x="181" y="73"/>
                  <a:pt x="170" y="87"/>
                </a:cubicBezTo>
                <a:cubicBezTo>
                  <a:pt x="169" y="88"/>
                  <a:pt x="168" y="89"/>
                  <a:pt x="167" y="90"/>
                </a:cubicBezTo>
                <a:cubicBezTo>
                  <a:pt x="165" y="92"/>
                  <a:pt x="163" y="93"/>
                  <a:pt x="162" y="95"/>
                </a:cubicBezTo>
                <a:cubicBezTo>
                  <a:pt x="153" y="104"/>
                  <a:pt x="146" y="115"/>
                  <a:pt x="140" y="127"/>
                </a:cubicBezTo>
                <a:cubicBezTo>
                  <a:pt x="141" y="116"/>
                  <a:pt x="142" y="105"/>
                  <a:pt x="144" y="96"/>
                </a:cubicBezTo>
                <a:cubicBezTo>
                  <a:pt x="146" y="80"/>
                  <a:pt x="149" y="67"/>
                  <a:pt x="151" y="58"/>
                </a:cubicBezTo>
                <a:cubicBezTo>
                  <a:pt x="152" y="55"/>
                  <a:pt x="154" y="53"/>
                  <a:pt x="156" y="51"/>
                </a:cubicBezTo>
                <a:cubicBezTo>
                  <a:pt x="165" y="45"/>
                  <a:pt x="168" y="39"/>
                  <a:pt x="168" y="38"/>
                </a:cubicBezTo>
                <a:cubicBezTo>
                  <a:pt x="167" y="38"/>
                  <a:pt x="163" y="43"/>
                  <a:pt x="154" y="49"/>
                </a:cubicBezTo>
                <a:cubicBezTo>
                  <a:pt x="154" y="49"/>
                  <a:pt x="153" y="50"/>
                  <a:pt x="153" y="50"/>
                </a:cubicBezTo>
                <a:cubicBezTo>
                  <a:pt x="153" y="50"/>
                  <a:pt x="153" y="50"/>
                  <a:pt x="153" y="50"/>
                </a:cubicBezTo>
                <a:cubicBezTo>
                  <a:pt x="155" y="43"/>
                  <a:pt x="158" y="36"/>
                  <a:pt x="159" y="30"/>
                </a:cubicBezTo>
                <a:cubicBezTo>
                  <a:pt x="160" y="26"/>
                  <a:pt x="161" y="21"/>
                  <a:pt x="162" y="18"/>
                </a:cubicBezTo>
                <a:cubicBezTo>
                  <a:pt x="163" y="14"/>
                  <a:pt x="163" y="11"/>
                  <a:pt x="164" y="8"/>
                </a:cubicBezTo>
                <a:cubicBezTo>
                  <a:pt x="164" y="5"/>
                  <a:pt x="165" y="4"/>
                  <a:pt x="164" y="2"/>
                </a:cubicBezTo>
                <a:cubicBezTo>
                  <a:pt x="165" y="2"/>
                  <a:pt x="165" y="0"/>
                  <a:pt x="164" y="0"/>
                </a:cubicBezTo>
                <a:cubicBezTo>
                  <a:pt x="165" y="1"/>
                  <a:pt x="163" y="1"/>
                  <a:pt x="164" y="2"/>
                </a:cubicBezTo>
                <a:cubicBezTo>
                  <a:pt x="164" y="4"/>
                  <a:pt x="163" y="5"/>
                  <a:pt x="162" y="8"/>
                </a:cubicBezTo>
                <a:cubicBezTo>
                  <a:pt x="161" y="10"/>
                  <a:pt x="161" y="14"/>
                  <a:pt x="160" y="17"/>
                </a:cubicBezTo>
                <a:cubicBezTo>
                  <a:pt x="159" y="21"/>
                  <a:pt x="158" y="25"/>
                  <a:pt x="156" y="29"/>
                </a:cubicBezTo>
                <a:cubicBezTo>
                  <a:pt x="154" y="38"/>
                  <a:pt x="149" y="48"/>
                  <a:pt x="144" y="60"/>
                </a:cubicBezTo>
                <a:cubicBezTo>
                  <a:pt x="144" y="61"/>
                  <a:pt x="144" y="61"/>
                  <a:pt x="144" y="61"/>
                </a:cubicBezTo>
                <a:cubicBezTo>
                  <a:pt x="143" y="57"/>
                  <a:pt x="142" y="53"/>
                  <a:pt x="141" y="50"/>
                </a:cubicBezTo>
                <a:cubicBezTo>
                  <a:pt x="138" y="42"/>
                  <a:pt x="139" y="36"/>
                  <a:pt x="138" y="36"/>
                </a:cubicBezTo>
                <a:cubicBezTo>
                  <a:pt x="138" y="36"/>
                  <a:pt x="136" y="41"/>
                  <a:pt x="137" y="48"/>
                </a:cubicBezTo>
                <a:cubicBezTo>
                  <a:pt x="136" y="47"/>
                  <a:pt x="136" y="46"/>
                  <a:pt x="135" y="45"/>
                </a:cubicBezTo>
                <a:cubicBezTo>
                  <a:pt x="128" y="37"/>
                  <a:pt x="129" y="30"/>
                  <a:pt x="128" y="30"/>
                </a:cubicBezTo>
                <a:cubicBezTo>
                  <a:pt x="128" y="30"/>
                  <a:pt x="125" y="38"/>
                  <a:pt x="132" y="47"/>
                </a:cubicBezTo>
                <a:cubicBezTo>
                  <a:pt x="139" y="54"/>
                  <a:pt x="140" y="64"/>
                  <a:pt x="139" y="77"/>
                </a:cubicBezTo>
                <a:cubicBezTo>
                  <a:pt x="137" y="82"/>
                  <a:pt x="136" y="88"/>
                  <a:pt x="134" y="94"/>
                </a:cubicBezTo>
                <a:cubicBezTo>
                  <a:pt x="130" y="109"/>
                  <a:pt x="128" y="128"/>
                  <a:pt x="126" y="148"/>
                </a:cubicBezTo>
                <a:cubicBezTo>
                  <a:pt x="124" y="129"/>
                  <a:pt x="120" y="110"/>
                  <a:pt x="114" y="96"/>
                </a:cubicBezTo>
                <a:cubicBezTo>
                  <a:pt x="113" y="93"/>
                  <a:pt x="112" y="91"/>
                  <a:pt x="111" y="89"/>
                </a:cubicBezTo>
                <a:cubicBezTo>
                  <a:pt x="111" y="88"/>
                  <a:pt x="111" y="87"/>
                  <a:pt x="111" y="86"/>
                </a:cubicBezTo>
                <a:cubicBezTo>
                  <a:pt x="108" y="73"/>
                  <a:pt x="108" y="64"/>
                  <a:pt x="113" y="55"/>
                </a:cubicBezTo>
                <a:cubicBezTo>
                  <a:pt x="117" y="37"/>
                  <a:pt x="111" y="26"/>
                  <a:pt x="111" y="26"/>
                </a:cubicBezTo>
                <a:cubicBezTo>
                  <a:pt x="110" y="26"/>
                  <a:pt x="115" y="37"/>
                  <a:pt x="110" y="54"/>
                </a:cubicBezTo>
                <a:cubicBezTo>
                  <a:pt x="106" y="60"/>
                  <a:pt x="105" y="69"/>
                  <a:pt x="106" y="78"/>
                </a:cubicBezTo>
                <a:cubicBezTo>
                  <a:pt x="100" y="67"/>
                  <a:pt x="97" y="58"/>
                  <a:pt x="94" y="51"/>
                </a:cubicBezTo>
                <a:cubicBezTo>
                  <a:pt x="93" y="48"/>
                  <a:pt x="92" y="45"/>
                  <a:pt x="92" y="42"/>
                </a:cubicBezTo>
                <a:cubicBezTo>
                  <a:pt x="97" y="19"/>
                  <a:pt x="87" y="5"/>
                  <a:pt x="88" y="5"/>
                </a:cubicBezTo>
                <a:cubicBezTo>
                  <a:pt x="86" y="6"/>
                  <a:pt x="94" y="18"/>
                  <a:pt x="89" y="40"/>
                </a:cubicBezTo>
                <a:cubicBezTo>
                  <a:pt x="87" y="33"/>
                  <a:pt x="85" y="29"/>
                  <a:pt x="85" y="29"/>
                </a:cubicBezTo>
                <a:cubicBezTo>
                  <a:pt x="84" y="29"/>
                  <a:pt x="87" y="48"/>
                  <a:pt x="99" y="77"/>
                </a:cubicBezTo>
                <a:cubicBezTo>
                  <a:pt x="99" y="77"/>
                  <a:pt x="99" y="77"/>
                  <a:pt x="99" y="77"/>
                </a:cubicBezTo>
                <a:cubicBezTo>
                  <a:pt x="92" y="74"/>
                  <a:pt x="85" y="73"/>
                  <a:pt x="81" y="69"/>
                </a:cubicBezTo>
                <a:cubicBezTo>
                  <a:pt x="74" y="62"/>
                  <a:pt x="76" y="54"/>
                  <a:pt x="75" y="54"/>
                </a:cubicBezTo>
                <a:cubicBezTo>
                  <a:pt x="75" y="54"/>
                  <a:pt x="72" y="60"/>
                  <a:pt x="76" y="67"/>
                </a:cubicBezTo>
                <a:cubicBezTo>
                  <a:pt x="75" y="66"/>
                  <a:pt x="74" y="66"/>
                  <a:pt x="73" y="65"/>
                </a:cubicBezTo>
                <a:cubicBezTo>
                  <a:pt x="63" y="55"/>
                  <a:pt x="60" y="47"/>
                  <a:pt x="59" y="47"/>
                </a:cubicBezTo>
                <a:cubicBezTo>
                  <a:pt x="59" y="47"/>
                  <a:pt x="61" y="56"/>
                  <a:pt x="71" y="67"/>
                </a:cubicBezTo>
                <a:cubicBezTo>
                  <a:pt x="73" y="70"/>
                  <a:pt x="76" y="72"/>
                  <a:pt x="80" y="74"/>
                </a:cubicBezTo>
                <a:cubicBezTo>
                  <a:pt x="65" y="78"/>
                  <a:pt x="57" y="80"/>
                  <a:pt x="57" y="80"/>
                </a:cubicBezTo>
                <a:cubicBezTo>
                  <a:pt x="57" y="81"/>
                  <a:pt x="67" y="80"/>
                  <a:pt x="80" y="77"/>
                </a:cubicBezTo>
                <a:cubicBezTo>
                  <a:pt x="83" y="77"/>
                  <a:pt x="85" y="77"/>
                  <a:pt x="88" y="78"/>
                </a:cubicBezTo>
                <a:cubicBezTo>
                  <a:pt x="91" y="79"/>
                  <a:pt x="94" y="80"/>
                  <a:pt x="97" y="82"/>
                </a:cubicBezTo>
                <a:cubicBezTo>
                  <a:pt x="99" y="83"/>
                  <a:pt x="100" y="84"/>
                  <a:pt x="102" y="86"/>
                </a:cubicBezTo>
                <a:cubicBezTo>
                  <a:pt x="103" y="87"/>
                  <a:pt x="103" y="88"/>
                  <a:pt x="104" y="89"/>
                </a:cubicBezTo>
                <a:cubicBezTo>
                  <a:pt x="105" y="90"/>
                  <a:pt x="105" y="91"/>
                  <a:pt x="105" y="91"/>
                </a:cubicBezTo>
                <a:cubicBezTo>
                  <a:pt x="107" y="96"/>
                  <a:pt x="108" y="102"/>
                  <a:pt x="110" y="107"/>
                </a:cubicBezTo>
                <a:cubicBezTo>
                  <a:pt x="110" y="109"/>
                  <a:pt x="110" y="111"/>
                  <a:pt x="110" y="112"/>
                </a:cubicBezTo>
                <a:cubicBezTo>
                  <a:pt x="104" y="102"/>
                  <a:pt x="96" y="97"/>
                  <a:pt x="96" y="97"/>
                </a:cubicBezTo>
                <a:cubicBezTo>
                  <a:pt x="95" y="98"/>
                  <a:pt x="107" y="109"/>
                  <a:pt x="113" y="128"/>
                </a:cubicBezTo>
                <a:cubicBezTo>
                  <a:pt x="113" y="128"/>
                  <a:pt x="113" y="127"/>
                  <a:pt x="112" y="127"/>
                </a:cubicBezTo>
                <a:cubicBezTo>
                  <a:pt x="107" y="120"/>
                  <a:pt x="100" y="116"/>
                  <a:pt x="95" y="113"/>
                </a:cubicBezTo>
                <a:cubicBezTo>
                  <a:pt x="85" y="107"/>
                  <a:pt x="81" y="100"/>
                  <a:pt x="80" y="101"/>
                </a:cubicBezTo>
                <a:cubicBezTo>
                  <a:pt x="80" y="101"/>
                  <a:pt x="82" y="106"/>
                  <a:pt x="88" y="112"/>
                </a:cubicBezTo>
                <a:cubicBezTo>
                  <a:pt x="72" y="109"/>
                  <a:pt x="62" y="107"/>
                  <a:pt x="62" y="108"/>
                </a:cubicBezTo>
                <a:cubicBezTo>
                  <a:pt x="61" y="108"/>
                  <a:pt x="72" y="111"/>
                  <a:pt x="89" y="115"/>
                </a:cubicBezTo>
                <a:cubicBezTo>
                  <a:pt x="98" y="117"/>
                  <a:pt x="106" y="124"/>
                  <a:pt x="111" y="134"/>
                </a:cubicBezTo>
                <a:cubicBezTo>
                  <a:pt x="112" y="137"/>
                  <a:pt x="113" y="139"/>
                  <a:pt x="113" y="142"/>
                </a:cubicBezTo>
                <a:cubicBezTo>
                  <a:pt x="113" y="146"/>
                  <a:pt x="113" y="151"/>
                  <a:pt x="113" y="155"/>
                </a:cubicBezTo>
                <a:cubicBezTo>
                  <a:pt x="113" y="158"/>
                  <a:pt x="113" y="160"/>
                  <a:pt x="113" y="163"/>
                </a:cubicBezTo>
                <a:cubicBezTo>
                  <a:pt x="112" y="166"/>
                  <a:pt x="113" y="167"/>
                  <a:pt x="112" y="170"/>
                </a:cubicBezTo>
                <a:cubicBezTo>
                  <a:pt x="112" y="170"/>
                  <a:pt x="111" y="170"/>
                  <a:pt x="111" y="169"/>
                </a:cubicBezTo>
                <a:cubicBezTo>
                  <a:pt x="109" y="166"/>
                  <a:pt x="108" y="163"/>
                  <a:pt x="106" y="161"/>
                </a:cubicBezTo>
                <a:cubicBezTo>
                  <a:pt x="104" y="159"/>
                  <a:pt x="101" y="157"/>
                  <a:pt x="98" y="156"/>
                </a:cubicBezTo>
                <a:cubicBezTo>
                  <a:pt x="93" y="153"/>
                  <a:pt x="87" y="152"/>
                  <a:pt x="82" y="152"/>
                </a:cubicBezTo>
                <a:cubicBezTo>
                  <a:pt x="79" y="152"/>
                  <a:pt x="76" y="152"/>
                  <a:pt x="73" y="152"/>
                </a:cubicBezTo>
                <a:cubicBezTo>
                  <a:pt x="66" y="151"/>
                  <a:pt x="60" y="149"/>
                  <a:pt x="56" y="146"/>
                </a:cubicBezTo>
                <a:cubicBezTo>
                  <a:pt x="47" y="139"/>
                  <a:pt x="44" y="131"/>
                  <a:pt x="43" y="132"/>
                </a:cubicBezTo>
                <a:cubicBezTo>
                  <a:pt x="43" y="132"/>
                  <a:pt x="45" y="139"/>
                  <a:pt x="54" y="149"/>
                </a:cubicBezTo>
                <a:cubicBezTo>
                  <a:pt x="55" y="150"/>
                  <a:pt x="57" y="151"/>
                  <a:pt x="58" y="151"/>
                </a:cubicBezTo>
                <a:cubicBezTo>
                  <a:pt x="48" y="151"/>
                  <a:pt x="39" y="149"/>
                  <a:pt x="32" y="144"/>
                </a:cubicBezTo>
                <a:cubicBezTo>
                  <a:pt x="31" y="144"/>
                  <a:pt x="30" y="143"/>
                  <a:pt x="29" y="142"/>
                </a:cubicBezTo>
                <a:cubicBezTo>
                  <a:pt x="26" y="137"/>
                  <a:pt x="24" y="131"/>
                  <a:pt x="25" y="126"/>
                </a:cubicBezTo>
                <a:cubicBezTo>
                  <a:pt x="25" y="117"/>
                  <a:pt x="25" y="111"/>
                  <a:pt x="24" y="111"/>
                </a:cubicBezTo>
                <a:cubicBezTo>
                  <a:pt x="23" y="111"/>
                  <a:pt x="23" y="114"/>
                  <a:pt x="22" y="121"/>
                </a:cubicBezTo>
                <a:cubicBezTo>
                  <a:pt x="22" y="121"/>
                  <a:pt x="21" y="120"/>
                  <a:pt x="20" y="119"/>
                </a:cubicBezTo>
                <a:cubicBezTo>
                  <a:pt x="16" y="114"/>
                  <a:pt x="14" y="111"/>
                  <a:pt x="13" y="111"/>
                </a:cubicBezTo>
                <a:cubicBezTo>
                  <a:pt x="12" y="112"/>
                  <a:pt x="14" y="116"/>
                  <a:pt x="18" y="121"/>
                </a:cubicBezTo>
                <a:cubicBezTo>
                  <a:pt x="21" y="124"/>
                  <a:pt x="20" y="129"/>
                  <a:pt x="21" y="135"/>
                </a:cubicBezTo>
                <a:cubicBezTo>
                  <a:pt x="16" y="129"/>
                  <a:pt x="12" y="123"/>
                  <a:pt x="9" y="119"/>
                </a:cubicBezTo>
                <a:cubicBezTo>
                  <a:pt x="4" y="112"/>
                  <a:pt x="1" y="108"/>
                  <a:pt x="1" y="109"/>
                </a:cubicBezTo>
                <a:cubicBezTo>
                  <a:pt x="0" y="109"/>
                  <a:pt x="2" y="113"/>
                  <a:pt x="6" y="121"/>
                </a:cubicBezTo>
                <a:cubicBezTo>
                  <a:pt x="10" y="128"/>
                  <a:pt x="15" y="140"/>
                  <a:pt x="28" y="149"/>
                </a:cubicBezTo>
                <a:cubicBezTo>
                  <a:pt x="31" y="151"/>
                  <a:pt x="34" y="153"/>
                  <a:pt x="37" y="154"/>
                </a:cubicBezTo>
                <a:cubicBezTo>
                  <a:pt x="37" y="155"/>
                  <a:pt x="38" y="155"/>
                  <a:pt x="39" y="155"/>
                </a:cubicBezTo>
                <a:cubicBezTo>
                  <a:pt x="40" y="157"/>
                  <a:pt x="59" y="159"/>
                  <a:pt x="61" y="159"/>
                </a:cubicBezTo>
                <a:cubicBezTo>
                  <a:pt x="59" y="159"/>
                  <a:pt x="59" y="161"/>
                  <a:pt x="58" y="161"/>
                </a:cubicBezTo>
                <a:cubicBezTo>
                  <a:pt x="48" y="167"/>
                  <a:pt x="28" y="168"/>
                  <a:pt x="28" y="167"/>
                </a:cubicBezTo>
                <a:cubicBezTo>
                  <a:pt x="28" y="167"/>
                  <a:pt x="33" y="169"/>
                  <a:pt x="36" y="169"/>
                </a:cubicBezTo>
                <a:cubicBezTo>
                  <a:pt x="38" y="170"/>
                  <a:pt x="41" y="170"/>
                  <a:pt x="45" y="169"/>
                </a:cubicBezTo>
                <a:cubicBezTo>
                  <a:pt x="53" y="167"/>
                  <a:pt x="57" y="165"/>
                  <a:pt x="59" y="164"/>
                </a:cubicBezTo>
                <a:cubicBezTo>
                  <a:pt x="57" y="166"/>
                  <a:pt x="58" y="171"/>
                  <a:pt x="58" y="171"/>
                </a:cubicBezTo>
                <a:cubicBezTo>
                  <a:pt x="59" y="171"/>
                  <a:pt x="61" y="165"/>
                  <a:pt x="63" y="163"/>
                </a:cubicBezTo>
                <a:cubicBezTo>
                  <a:pt x="63" y="162"/>
                  <a:pt x="64" y="162"/>
                  <a:pt x="67" y="161"/>
                </a:cubicBezTo>
                <a:cubicBezTo>
                  <a:pt x="69" y="161"/>
                  <a:pt x="82" y="156"/>
                  <a:pt x="95" y="164"/>
                </a:cubicBezTo>
                <a:cubicBezTo>
                  <a:pt x="107" y="171"/>
                  <a:pt x="112" y="193"/>
                  <a:pt x="111" y="197"/>
                </a:cubicBezTo>
                <a:cubicBezTo>
                  <a:pt x="111" y="198"/>
                  <a:pt x="111" y="213"/>
                  <a:pt x="111" y="216"/>
                </a:cubicBezTo>
                <a:cubicBezTo>
                  <a:pt x="111" y="240"/>
                  <a:pt x="110" y="277"/>
                  <a:pt x="106" y="302"/>
                </a:cubicBezTo>
                <a:cubicBezTo>
                  <a:pt x="103" y="319"/>
                  <a:pt x="100" y="323"/>
                  <a:pt x="94" y="332"/>
                </a:cubicBezTo>
                <a:cubicBezTo>
                  <a:pt x="152" y="332"/>
                  <a:pt x="152" y="332"/>
                  <a:pt x="152" y="332"/>
                </a:cubicBezTo>
                <a:cubicBezTo>
                  <a:pt x="136" y="313"/>
                  <a:pt x="136" y="284"/>
                  <a:pt x="136" y="247"/>
                </a:cubicBezTo>
                <a:cubicBezTo>
                  <a:pt x="136" y="239"/>
                  <a:pt x="136" y="223"/>
                  <a:pt x="136" y="208"/>
                </a:cubicBezTo>
                <a:cubicBezTo>
                  <a:pt x="136" y="204"/>
                  <a:pt x="137" y="189"/>
                  <a:pt x="137" y="186"/>
                </a:cubicBezTo>
                <a:cubicBezTo>
                  <a:pt x="137" y="183"/>
                  <a:pt x="138" y="174"/>
                  <a:pt x="139" y="173"/>
                </a:cubicBezTo>
                <a:cubicBezTo>
                  <a:pt x="142" y="162"/>
                  <a:pt x="154" y="154"/>
                  <a:pt x="164" y="154"/>
                </a:cubicBezTo>
                <a:cubicBezTo>
                  <a:pt x="175" y="152"/>
                  <a:pt x="192" y="147"/>
                  <a:pt x="204" y="151"/>
                </a:cubicBezTo>
                <a:cubicBezTo>
                  <a:pt x="204" y="151"/>
                  <a:pt x="215" y="155"/>
                  <a:pt x="221" y="156"/>
                </a:cubicBezTo>
                <a:cubicBezTo>
                  <a:pt x="222" y="156"/>
                  <a:pt x="223" y="156"/>
                  <a:pt x="224" y="156"/>
                </a:cubicBezTo>
                <a:cubicBezTo>
                  <a:pt x="237" y="159"/>
                  <a:pt x="245" y="159"/>
                  <a:pt x="245" y="158"/>
                </a:cubicBezTo>
                <a:cubicBezTo>
                  <a:pt x="245" y="157"/>
                  <a:pt x="239" y="157"/>
                  <a:pt x="229" y="155"/>
                </a:cubicBezTo>
                <a:close/>
              </a:path>
            </a:pathLst>
          </a:custGeom>
          <a:solidFill>
            <a:schemeClr val="bg1">
              <a:lumMod val="50000"/>
            </a:schemeClr>
          </a:solidFill>
          <a:ln>
            <a:noFill/>
          </a:ln>
        </p:spPr>
        <p:txBody>
          <a:bodyPr vert="horz" wrap="square" lIns="91425" tIns="45712" rIns="91425" bIns="45712" numCol="1" anchor="t" anchorCtr="0" compatLnSpc="1">
            <a:prstTxWarp prst="textNoShape">
              <a:avLst/>
            </a:prstTxWarp>
          </a:bodyPr>
          <a:lstStyle/>
          <a:p>
            <a:endParaRPr lang="en-US"/>
          </a:p>
        </p:txBody>
      </p:sp>
      <p:sp>
        <p:nvSpPr>
          <p:cNvPr id="21" name="Rounded Rectangle 20"/>
          <p:cNvSpPr/>
          <p:nvPr userDrawn="1"/>
        </p:nvSpPr>
        <p:spPr>
          <a:xfrm flipV="1">
            <a:off x="11272361" y="7470058"/>
            <a:ext cx="2072056" cy="207178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7" name="Text Placeholder 7"/>
          <p:cNvSpPr>
            <a:spLocks noGrp="1"/>
          </p:cNvSpPr>
          <p:nvPr>
            <p:ph type="body" sz="quarter" idx="17" hasCustomPrompt="1"/>
          </p:nvPr>
        </p:nvSpPr>
        <p:spPr>
          <a:xfrm>
            <a:off x="11775544" y="7934003"/>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28" name="Rounded Rectangle 27"/>
          <p:cNvSpPr/>
          <p:nvPr userDrawn="1"/>
        </p:nvSpPr>
        <p:spPr>
          <a:xfrm flipV="1">
            <a:off x="13145866" y="4549626"/>
            <a:ext cx="2072056" cy="207178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9" name="Text Placeholder 7"/>
          <p:cNvSpPr>
            <a:spLocks noGrp="1"/>
          </p:cNvSpPr>
          <p:nvPr>
            <p:ph type="body" sz="quarter" idx="20" hasCustomPrompt="1"/>
          </p:nvPr>
        </p:nvSpPr>
        <p:spPr>
          <a:xfrm>
            <a:off x="13649049" y="5013571"/>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30" name="Rounded Rectangle 29"/>
          <p:cNvSpPr/>
          <p:nvPr userDrawn="1"/>
        </p:nvSpPr>
        <p:spPr>
          <a:xfrm flipV="1">
            <a:off x="18562644" y="4409728"/>
            <a:ext cx="2072056" cy="207178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1" name="Text Placeholder 7"/>
          <p:cNvSpPr>
            <a:spLocks noGrp="1"/>
          </p:cNvSpPr>
          <p:nvPr>
            <p:ph type="body" sz="quarter" idx="21" hasCustomPrompt="1"/>
          </p:nvPr>
        </p:nvSpPr>
        <p:spPr>
          <a:xfrm>
            <a:off x="19065826" y="4873673"/>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34" name="Rounded Rectangle 33"/>
          <p:cNvSpPr/>
          <p:nvPr userDrawn="1"/>
        </p:nvSpPr>
        <p:spPr>
          <a:xfrm flipV="1">
            <a:off x="20634700" y="7470058"/>
            <a:ext cx="2072056" cy="207178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5" name="Text Placeholder 7"/>
          <p:cNvSpPr>
            <a:spLocks noGrp="1"/>
          </p:cNvSpPr>
          <p:nvPr>
            <p:ph type="body" sz="quarter" idx="22" hasCustomPrompt="1"/>
          </p:nvPr>
        </p:nvSpPr>
        <p:spPr>
          <a:xfrm>
            <a:off x="21137883" y="7934003"/>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36" name="Rounded Rectangle 35"/>
          <p:cNvSpPr/>
          <p:nvPr userDrawn="1"/>
        </p:nvSpPr>
        <p:spPr>
          <a:xfrm flipV="1">
            <a:off x="13979360" y="7198718"/>
            <a:ext cx="1470765" cy="1470568"/>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7" name="Text Placeholder 7"/>
          <p:cNvSpPr>
            <a:spLocks noGrp="1"/>
          </p:cNvSpPr>
          <p:nvPr>
            <p:ph type="body" sz="quarter" idx="23" hasCustomPrompt="1"/>
          </p:nvPr>
        </p:nvSpPr>
        <p:spPr>
          <a:xfrm>
            <a:off x="14181894" y="7362057"/>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38" name="Rounded Rectangle 37"/>
          <p:cNvSpPr/>
          <p:nvPr userDrawn="1"/>
        </p:nvSpPr>
        <p:spPr>
          <a:xfrm flipV="1">
            <a:off x="16170205" y="4873672"/>
            <a:ext cx="1470765" cy="1470568"/>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9" name="Text Placeholder 7"/>
          <p:cNvSpPr>
            <a:spLocks noGrp="1"/>
          </p:cNvSpPr>
          <p:nvPr>
            <p:ph type="body" sz="quarter" idx="24" hasCustomPrompt="1"/>
          </p:nvPr>
        </p:nvSpPr>
        <p:spPr>
          <a:xfrm>
            <a:off x="16372739" y="5037011"/>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40" name="Rounded Rectangle 39"/>
          <p:cNvSpPr/>
          <p:nvPr userDrawn="1"/>
        </p:nvSpPr>
        <p:spPr>
          <a:xfrm flipV="1">
            <a:off x="18330444" y="7198718"/>
            <a:ext cx="1470765" cy="1470568"/>
          </a:xfrm>
          <a:prstGeom prst="roundRect">
            <a:avLst>
              <a:gd name="adj" fmla="val 5000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1" name="Text Placeholder 7"/>
          <p:cNvSpPr>
            <a:spLocks noGrp="1"/>
          </p:cNvSpPr>
          <p:nvPr>
            <p:ph type="body" sz="quarter" idx="25" hasCustomPrompt="1"/>
          </p:nvPr>
        </p:nvSpPr>
        <p:spPr>
          <a:xfrm>
            <a:off x="18532981" y="7362057"/>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45" name="Rounded Rectangle 44"/>
          <p:cNvSpPr/>
          <p:nvPr userDrawn="1"/>
        </p:nvSpPr>
        <p:spPr>
          <a:xfrm flipV="1">
            <a:off x="12990571" y="10238258"/>
            <a:ext cx="1121869" cy="1121720"/>
          </a:xfrm>
          <a:prstGeom prst="roundRect">
            <a:avLst>
              <a:gd name="adj" fmla="val 5000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6" name="Text Placeholder 7"/>
          <p:cNvSpPr>
            <a:spLocks noGrp="1"/>
          </p:cNvSpPr>
          <p:nvPr>
            <p:ph type="body" sz="quarter" idx="26" hasCustomPrompt="1"/>
          </p:nvPr>
        </p:nvSpPr>
        <p:spPr>
          <a:xfrm>
            <a:off x="13018660" y="10257581"/>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47" name="Rounded Rectangle 46"/>
          <p:cNvSpPr/>
          <p:nvPr userDrawn="1"/>
        </p:nvSpPr>
        <p:spPr>
          <a:xfrm flipV="1">
            <a:off x="14656988" y="8899440"/>
            <a:ext cx="1121869" cy="1121720"/>
          </a:xfrm>
          <a:prstGeom prst="roundRect">
            <a:avLst>
              <a:gd name="adj" fmla="val 5000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8" name="Text Placeholder 7"/>
          <p:cNvSpPr>
            <a:spLocks noGrp="1"/>
          </p:cNvSpPr>
          <p:nvPr>
            <p:ph type="body" sz="quarter" idx="27" hasCustomPrompt="1"/>
          </p:nvPr>
        </p:nvSpPr>
        <p:spPr>
          <a:xfrm>
            <a:off x="14685077" y="8918763"/>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49" name="Rounded Rectangle 48"/>
          <p:cNvSpPr/>
          <p:nvPr userDrawn="1"/>
        </p:nvSpPr>
        <p:spPr>
          <a:xfrm flipV="1">
            <a:off x="16157879" y="6949242"/>
            <a:ext cx="1121869" cy="1121720"/>
          </a:xfrm>
          <a:prstGeom prst="roundRect">
            <a:avLst>
              <a:gd name="adj" fmla="val 50000"/>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0" name="Text Placeholder 7"/>
          <p:cNvSpPr>
            <a:spLocks noGrp="1"/>
          </p:cNvSpPr>
          <p:nvPr>
            <p:ph type="body" sz="quarter" idx="28" hasCustomPrompt="1"/>
          </p:nvPr>
        </p:nvSpPr>
        <p:spPr>
          <a:xfrm>
            <a:off x="16185968" y="6968565"/>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51" name="Rounded Rectangle 50"/>
          <p:cNvSpPr/>
          <p:nvPr userDrawn="1"/>
        </p:nvSpPr>
        <p:spPr>
          <a:xfrm flipV="1">
            <a:off x="17640969" y="8420118"/>
            <a:ext cx="1121869" cy="1121720"/>
          </a:xfrm>
          <a:prstGeom prst="roundRect">
            <a:avLst>
              <a:gd name="adj" fmla="val 50000"/>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2" name="Text Placeholder 7"/>
          <p:cNvSpPr>
            <a:spLocks noGrp="1"/>
          </p:cNvSpPr>
          <p:nvPr>
            <p:ph type="body" sz="quarter" idx="29" hasCustomPrompt="1"/>
          </p:nvPr>
        </p:nvSpPr>
        <p:spPr>
          <a:xfrm>
            <a:off x="17669058" y="8439441"/>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53" name="Rounded Rectangle 52"/>
          <p:cNvSpPr/>
          <p:nvPr userDrawn="1"/>
        </p:nvSpPr>
        <p:spPr>
          <a:xfrm flipV="1">
            <a:off x="20210178" y="9696720"/>
            <a:ext cx="1121869" cy="1121720"/>
          </a:xfrm>
          <a:prstGeom prst="roundRect">
            <a:avLst>
              <a:gd name="adj" fmla="val 50000"/>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4" name="Text Placeholder 7"/>
          <p:cNvSpPr>
            <a:spLocks noGrp="1"/>
          </p:cNvSpPr>
          <p:nvPr>
            <p:ph type="body" sz="quarter" idx="30" hasCustomPrompt="1"/>
          </p:nvPr>
        </p:nvSpPr>
        <p:spPr>
          <a:xfrm>
            <a:off x="20238267" y="9716043"/>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55" name="Text Placeholder 2"/>
          <p:cNvSpPr>
            <a:spLocks noGrp="1"/>
          </p:cNvSpPr>
          <p:nvPr>
            <p:ph type="body" sz="quarter" idx="55" hasCustomPrompt="1"/>
          </p:nvPr>
        </p:nvSpPr>
        <p:spPr>
          <a:xfrm>
            <a:off x="1531574" y="5956262"/>
            <a:ext cx="8583520" cy="4070092"/>
          </a:xfrm>
          <a:prstGeom prst="rect">
            <a:avLst/>
          </a:prstGeom>
        </p:spPr>
        <p:txBody>
          <a:bodyPr vert="horz" lIns="243756" tIns="121879" rIns="243756" bIns="121879"/>
          <a:lstStyle>
            <a:lvl1pPr marL="0" indent="0" algn="l">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p>
        </p:txBody>
      </p:sp>
      <p:sp>
        <p:nvSpPr>
          <p:cNvPr id="56" name="Text Placeholder 7"/>
          <p:cNvSpPr>
            <a:spLocks noGrp="1"/>
          </p:cNvSpPr>
          <p:nvPr>
            <p:ph type="body" sz="quarter" idx="56" hasCustomPrompt="1"/>
          </p:nvPr>
        </p:nvSpPr>
        <p:spPr>
          <a:xfrm>
            <a:off x="1531573" y="5308191"/>
            <a:ext cx="8578882"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382000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childTnLst>
                          </p:cTn>
                        </p:par>
                        <p:par>
                          <p:cTn id="14" fill="hold">
                            <p:stCondLst>
                              <p:cond delay="800"/>
                            </p:stCondLst>
                            <p:childTnLst>
                              <p:par>
                                <p:cTn id="15" presetID="37" presetClass="entr" presetSubtype="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700"/>
                                        <p:tgtEl>
                                          <p:spTgt spid="20"/>
                                        </p:tgtEl>
                                      </p:cBhvr>
                                    </p:animEffect>
                                    <p:anim calcmode="lin" valueType="num">
                                      <p:cBhvr>
                                        <p:cTn id="18" dur="700" fill="hold"/>
                                        <p:tgtEl>
                                          <p:spTgt spid="20"/>
                                        </p:tgtEl>
                                        <p:attrNameLst>
                                          <p:attrName>ppt_x</p:attrName>
                                        </p:attrNameLst>
                                      </p:cBhvr>
                                      <p:tavLst>
                                        <p:tav tm="0">
                                          <p:val>
                                            <p:strVal val="#ppt_x"/>
                                          </p:val>
                                        </p:tav>
                                        <p:tav tm="100000">
                                          <p:val>
                                            <p:strVal val="#ppt_x"/>
                                          </p:val>
                                        </p:tav>
                                      </p:tavLst>
                                    </p:anim>
                                    <p:anim calcmode="lin" valueType="num">
                                      <p:cBhvr>
                                        <p:cTn id="19" dur="630" decel="100000" fill="hold"/>
                                        <p:tgtEl>
                                          <p:spTgt spid="20"/>
                                        </p:tgtEl>
                                        <p:attrNameLst>
                                          <p:attrName>ppt_y</p:attrName>
                                        </p:attrNameLst>
                                      </p:cBhvr>
                                      <p:tavLst>
                                        <p:tav tm="0">
                                          <p:val>
                                            <p:strVal val="#ppt_y+1"/>
                                          </p:val>
                                        </p:tav>
                                        <p:tav tm="100000">
                                          <p:val>
                                            <p:strVal val="#ppt_y-.03"/>
                                          </p:val>
                                        </p:tav>
                                      </p:tavLst>
                                    </p:anim>
                                    <p:anim calcmode="lin" valueType="num">
                                      <p:cBhvr>
                                        <p:cTn id="20" dur="70" accel="100000" fill="hold">
                                          <p:stCondLst>
                                            <p:cond delay="630"/>
                                          </p:stCondLst>
                                        </p:cTn>
                                        <p:tgtEl>
                                          <p:spTgt spid="20"/>
                                        </p:tgtEl>
                                        <p:attrNameLst>
                                          <p:attrName>ppt_y</p:attrName>
                                        </p:attrNameLst>
                                      </p:cBhvr>
                                      <p:tavLst>
                                        <p:tav tm="0">
                                          <p:val>
                                            <p:strVal val="#ppt_y-.03"/>
                                          </p:val>
                                        </p:tav>
                                        <p:tav tm="100000">
                                          <p:val>
                                            <p:strVal val="#ppt_y"/>
                                          </p:val>
                                        </p:tav>
                                      </p:tavLst>
                                    </p:anim>
                                  </p:childTnLst>
                                </p:cTn>
                              </p:par>
                              <p:par>
                                <p:cTn id="21" presetID="42" presetClass="entr" presetSubtype="0" fill="hold" grpId="0" nodeType="withEffect">
                                  <p:stCondLst>
                                    <p:cond delay="200"/>
                                  </p:stCondLst>
                                  <p:childTnLst>
                                    <p:set>
                                      <p:cBhvr>
                                        <p:cTn id="22" dur="1" fill="hold">
                                          <p:stCondLst>
                                            <p:cond delay="0"/>
                                          </p:stCondLst>
                                        </p:cTn>
                                        <p:tgtEl>
                                          <p:spTgt spid="148">
                                            <p:txEl>
                                              <p:pRg st="0" end="0"/>
                                            </p:txEl>
                                          </p:spTgt>
                                        </p:tgtEl>
                                        <p:attrNameLst>
                                          <p:attrName>style.visibility</p:attrName>
                                        </p:attrNameLst>
                                      </p:cBhvr>
                                      <p:to>
                                        <p:strVal val="visible"/>
                                      </p:to>
                                    </p:set>
                                    <p:animEffect transition="in" filter="fade">
                                      <p:cBhvr>
                                        <p:cTn id="23" dur="500"/>
                                        <p:tgtEl>
                                          <p:spTgt spid="148">
                                            <p:txEl>
                                              <p:pRg st="0" end="0"/>
                                            </p:txEl>
                                          </p:spTgt>
                                        </p:tgtEl>
                                      </p:cBhvr>
                                    </p:animEffect>
                                    <p:anim calcmode="lin" valueType="num">
                                      <p:cBhvr>
                                        <p:cTn id="24"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25"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53" presetClass="entr" presetSubtype="16"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300" fill="hold"/>
                                        <p:tgtEl>
                                          <p:spTgt spid="21"/>
                                        </p:tgtEl>
                                        <p:attrNameLst>
                                          <p:attrName>ppt_w</p:attrName>
                                        </p:attrNameLst>
                                      </p:cBhvr>
                                      <p:tavLst>
                                        <p:tav tm="0">
                                          <p:val>
                                            <p:fltVal val="0"/>
                                          </p:val>
                                        </p:tav>
                                        <p:tav tm="100000">
                                          <p:val>
                                            <p:strVal val="#ppt_w"/>
                                          </p:val>
                                        </p:tav>
                                      </p:tavLst>
                                    </p:anim>
                                    <p:anim calcmode="lin" valueType="num">
                                      <p:cBhvr>
                                        <p:cTn id="30" dur="300" fill="hold"/>
                                        <p:tgtEl>
                                          <p:spTgt spid="21"/>
                                        </p:tgtEl>
                                        <p:attrNameLst>
                                          <p:attrName>ppt_h</p:attrName>
                                        </p:attrNameLst>
                                      </p:cBhvr>
                                      <p:tavLst>
                                        <p:tav tm="0">
                                          <p:val>
                                            <p:fltVal val="0"/>
                                          </p:val>
                                        </p:tav>
                                        <p:tav tm="100000">
                                          <p:val>
                                            <p:strVal val="#ppt_h"/>
                                          </p:val>
                                        </p:tav>
                                      </p:tavLst>
                                    </p:anim>
                                    <p:animEffect transition="in" filter="fade">
                                      <p:cBhvr>
                                        <p:cTn id="31" dur="300"/>
                                        <p:tgtEl>
                                          <p:spTgt spid="21"/>
                                        </p:tgtEl>
                                      </p:cBhvr>
                                    </p:animEffect>
                                  </p:childTnLst>
                                </p:cTn>
                              </p:par>
                            </p:childTnLst>
                          </p:cTn>
                        </p:par>
                        <p:par>
                          <p:cTn id="32" fill="hold">
                            <p:stCondLst>
                              <p:cond delay="1800"/>
                            </p:stCondLst>
                            <p:childTnLst>
                              <p:par>
                                <p:cTn id="33" presetID="53" presetClass="entr" presetSubtype="16" fill="hold" grpId="0" nodeType="after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anim calcmode="lin" valueType="num">
                                      <p:cBhvr>
                                        <p:cTn id="35"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27">
                                            <p:txEl>
                                              <p:pRg st="0" end="0"/>
                                            </p:txEl>
                                          </p:spTgt>
                                        </p:tgtEl>
                                      </p:cBhvr>
                                    </p:animEffect>
                                  </p:childTnLst>
                                </p:cTn>
                              </p:par>
                            </p:childTnLst>
                          </p:cTn>
                        </p:par>
                        <p:par>
                          <p:cTn id="38" fill="hold">
                            <p:stCondLst>
                              <p:cond delay="2300"/>
                            </p:stCondLst>
                            <p:childTnLst>
                              <p:par>
                                <p:cTn id="39" presetID="53" presetClass="entr" presetSubtype="16" fill="hold" grpId="0" nodeType="afterEffect">
                                  <p:stCondLst>
                                    <p:cond delay="0"/>
                                  </p:stCondLst>
                                  <p:childTnLst>
                                    <p:set>
                                      <p:cBhvr>
                                        <p:cTn id="40" dur="1" fill="hold">
                                          <p:stCondLst>
                                            <p:cond delay="0"/>
                                          </p:stCondLst>
                                        </p:cTn>
                                        <p:tgtEl>
                                          <p:spTgt spid="28"/>
                                        </p:tgtEl>
                                        <p:attrNameLst>
                                          <p:attrName>style.visibility</p:attrName>
                                        </p:attrNameLst>
                                      </p:cBhvr>
                                      <p:to>
                                        <p:strVal val="visible"/>
                                      </p:to>
                                    </p:set>
                                    <p:anim calcmode="lin" valueType="num">
                                      <p:cBhvr>
                                        <p:cTn id="41" dur="300" fill="hold"/>
                                        <p:tgtEl>
                                          <p:spTgt spid="28"/>
                                        </p:tgtEl>
                                        <p:attrNameLst>
                                          <p:attrName>ppt_w</p:attrName>
                                        </p:attrNameLst>
                                      </p:cBhvr>
                                      <p:tavLst>
                                        <p:tav tm="0">
                                          <p:val>
                                            <p:fltVal val="0"/>
                                          </p:val>
                                        </p:tav>
                                        <p:tav tm="100000">
                                          <p:val>
                                            <p:strVal val="#ppt_w"/>
                                          </p:val>
                                        </p:tav>
                                      </p:tavLst>
                                    </p:anim>
                                    <p:anim calcmode="lin" valueType="num">
                                      <p:cBhvr>
                                        <p:cTn id="42" dur="300" fill="hold"/>
                                        <p:tgtEl>
                                          <p:spTgt spid="28"/>
                                        </p:tgtEl>
                                        <p:attrNameLst>
                                          <p:attrName>ppt_h</p:attrName>
                                        </p:attrNameLst>
                                      </p:cBhvr>
                                      <p:tavLst>
                                        <p:tav tm="0">
                                          <p:val>
                                            <p:fltVal val="0"/>
                                          </p:val>
                                        </p:tav>
                                        <p:tav tm="100000">
                                          <p:val>
                                            <p:strVal val="#ppt_h"/>
                                          </p:val>
                                        </p:tav>
                                      </p:tavLst>
                                    </p:anim>
                                    <p:animEffect transition="in" filter="fade">
                                      <p:cBhvr>
                                        <p:cTn id="43" dur="300"/>
                                        <p:tgtEl>
                                          <p:spTgt spid="28"/>
                                        </p:tgtEl>
                                      </p:cBhvr>
                                    </p:animEffect>
                                  </p:childTnLst>
                                </p:cTn>
                              </p:par>
                            </p:childTnLst>
                          </p:cTn>
                        </p:par>
                        <p:par>
                          <p:cTn id="44" fill="hold">
                            <p:stCondLst>
                              <p:cond delay="2600"/>
                            </p:stCondLst>
                            <p:childTnLst>
                              <p:par>
                                <p:cTn id="45" presetID="53" presetClass="entr" presetSubtype="16" fill="hold" grpId="0" nodeType="afterEffect">
                                  <p:stCondLst>
                                    <p:cond delay="0"/>
                                  </p:stCondLst>
                                  <p:childTnLst>
                                    <p:set>
                                      <p:cBhvr>
                                        <p:cTn id="46" dur="1" fill="hold">
                                          <p:stCondLst>
                                            <p:cond delay="0"/>
                                          </p:stCondLst>
                                        </p:cTn>
                                        <p:tgtEl>
                                          <p:spTgt spid="29">
                                            <p:txEl>
                                              <p:pRg st="0" end="0"/>
                                            </p:txEl>
                                          </p:spTgt>
                                        </p:tgtEl>
                                        <p:attrNameLst>
                                          <p:attrName>style.visibility</p:attrName>
                                        </p:attrNameLst>
                                      </p:cBhvr>
                                      <p:to>
                                        <p:strVal val="visible"/>
                                      </p:to>
                                    </p:set>
                                    <p:anim calcmode="lin" valueType="num">
                                      <p:cBhvr>
                                        <p:cTn id="47"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48"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49" dur="500"/>
                                        <p:tgtEl>
                                          <p:spTgt spid="29">
                                            <p:txEl>
                                              <p:pRg st="0" end="0"/>
                                            </p:txEl>
                                          </p:spTgt>
                                        </p:tgtEl>
                                      </p:cBhvr>
                                    </p:animEffect>
                                  </p:childTnLst>
                                </p:cTn>
                              </p:par>
                            </p:childTnLst>
                          </p:cTn>
                        </p:par>
                        <p:par>
                          <p:cTn id="50" fill="hold">
                            <p:stCondLst>
                              <p:cond delay="3100"/>
                            </p:stCondLst>
                            <p:childTnLst>
                              <p:par>
                                <p:cTn id="51" presetID="53" presetClass="entr" presetSubtype="16" fill="hold" grpId="0" nodeType="after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p:cTn id="53" dur="300" fill="hold"/>
                                        <p:tgtEl>
                                          <p:spTgt spid="30"/>
                                        </p:tgtEl>
                                        <p:attrNameLst>
                                          <p:attrName>ppt_w</p:attrName>
                                        </p:attrNameLst>
                                      </p:cBhvr>
                                      <p:tavLst>
                                        <p:tav tm="0">
                                          <p:val>
                                            <p:fltVal val="0"/>
                                          </p:val>
                                        </p:tav>
                                        <p:tav tm="100000">
                                          <p:val>
                                            <p:strVal val="#ppt_w"/>
                                          </p:val>
                                        </p:tav>
                                      </p:tavLst>
                                    </p:anim>
                                    <p:anim calcmode="lin" valueType="num">
                                      <p:cBhvr>
                                        <p:cTn id="54" dur="300" fill="hold"/>
                                        <p:tgtEl>
                                          <p:spTgt spid="30"/>
                                        </p:tgtEl>
                                        <p:attrNameLst>
                                          <p:attrName>ppt_h</p:attrName>
                                        </p:attrNameLst>
                                      </p:cBhvr>
                                      <p:tavLst>
                                        <p:tav tm="0">
                                          <p:val>
                                            <p:fltVal val="0"/>
                                          </p:val>
                                        </p:tav>
                                        <p:tav tm="100000">
                                          <p:val>
                                            <p:strVal val="#ppt_h"/>
                                          </p:val>
                                        </p:tav>
                                      </p:tavLst>
                                    </p:anim>
                                    <p:animEffect transition="in" filter="fade">
                                      <p:cBhvr>
                                        <p:cTn id="55" dur="300"/>
                                        <p:tgtEl>
                                          <p:spTgt spid="30"/>
                                        </p:tgtEl>
                                      </p:cBhvr>
                                    </p:animEffect>
                                  </p:childTnLst>
                                </p:cTn>
                              </p:par>
                            </p:childTnLst>
                          </p:cTn>
                        </p:par>
                        <p:par>
                          <p:cTn id="56" fill="hold">
                            <p:stCondLst>
                              <p:cond delay="3400"/>
                            </p:stCondLst>
                            <p:childTnLst>
                              <p:par>
                                <p:cTn id="57" presetID="53" presetClass="entr" presetSubtype="16" fill="hold" grpId="0" nodeType="after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 calcmode="lin" valueType="num">
                                      <p:cBhvr>
                                        <p:cTn id="59"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60"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61" dur="500"/>
                                        <p:tgtEl>
                                          <p:spTgt spid="31">
                                            <p:txEl>
                                              <p:pRg st="0" end="0"/>
                                            </p:txEl>
                                          </p:spTgt>
                                        </p:tgtEl>
                                      </p:cBhvr>
                                    </p:animEffect>
                                  </p:childTnLst>
                                </p:cTn>
                              </p:par>
                            </p:childTnLst>
                          </p:cTn>
                        </p:par>
                        <p:par>
                          <p:cTn id="62" fill="hold">
                            <p:stCondLst>
                              <p:cond delay="3900"/>
                            </p:stCondLst>
                            <p:childTnLst>
                              <p:par>
                                <p:cTn id="63" presetID="53" presetClass="entr" presetSubtype="16" fill="hold" grpId="0" nodeType="afterEffect">
                                  <p:stCondLst>
                                    <p:cond delay="0"/>
                                  </p:stCondLst>
                                  <p:childTnLst>
                                    <p:set>
                                      <p:cBhvr>
                                        <p:cTn id="64" dur="1" fill="hold">
                                          <p:stCondLst>
                                            <p:cond delay="0"/>
                                          </p:stCondLst>
                                        </p:cTn>
                                        <p:tgtEl>
                                          <p:spTgt spid="34"/>
                                        </p:tgtEl>
                                        <p:attrNameLst>
                                          <p:attrName>style.visibility</p:attrName>
                                        </p:attrNameLst>
                                      </p:cBhvr>
                                      <p:to>
                                        <p:strVal val="visible"/>
                                      </p:to>
                                    </p:set>
                                    <p:anim calcmode="lin" valueType="num">
                                      <p:cBhvr>
                                        <p:cTn id="65" dur="300" fill="hold"/>
                                        <p:tgtEl>
                                          <p:spTgt spid="34"/>
                                        </p:tgtEl>
                                        <p:attrNameLst>
                                          <p:attrName>ppt_w</p:attrName>
                                        </p:attrNameLst>
                                      </p:cBhvr>
                                      <p:tavLst>
                                        <p:tav tm="0">
                                          <p:val>
                                            <p:fltVal val="0"/>
                                          </p:val>
                                        </p:tav>
                                        <p:tav tm="100000">
                                          <p:val>
                                            <p:strVal val="#ppt_w"/>
                                          </p:val>
                                        </p:tav>
                                      </p:tavLst>
                                    </p:anim>
                                    <p:anim calcmode="lin" valueType="num">
                                      <p:cBhvr>
                                        <p:cTn id="66" dur="300" fill="hold"/>
                                        <p:tgtEl>
                                          <p:spTgt spid="34"/>
                                        </p:tgtEl>
                                        <p:attrNameLst>
                                          <p:attrName>ppt_h</p:attrName>
                                        </p:attrNameLst>
                                      </p:cBhvr>
                                      <p:tavLst>
                                        <p:tav tm="0">
                                          <p:val>
                                            <p:fltVal val="0"/>
                                          </p:val>
                                        </p:tav>
                                        <p:tav tm="100000">
                                          <p:val>
                                            <p:strVal val="#ppt_h"/>
                                          </p:val>
                                        </p:tav>
                                      </p:tavLst>
                                    </p:anim>
                                    <p:animEffect transition="in" filter="fade">
                                      <p:cBhvr>
                                        <p:cTn id="67" dur="300"/>
                                        <p:tgtEl>
                                          <p:spTgt spid="34"/>
                                        </p:tgtEl>
                                      </p:cBhvr>
                                    </p:animEffect>
                                  </p:childTnLst>
                                </p:cTn>
                              </p:par>
                            </p:childTnLst>
                          </p:cTn>
                        </p:par>
                        <p:par>
                          <p:cTn id="68" fill="hold">
                            <p:stCondLst>
                              <p:cond delay="4200"/>
                            </p:stCondLst>
                            <p:childTnLst>
                              <p:par>
                                <p:cTn id="69" presetID="53" presetClass="entr" presetSubtype="16" fill="hold" grpId="0" nodeType="afterEffect">
                                  <p:stCondLst>
                                    <p:cond delay="0"/>
                                  </p:stCondLst>
                                  <p:childTnLst>
                                    <p:set>
                                      <p:cBhvr>
                                        <p:cTn id="70" dur="1" fill="hold">
                                          <p:stCondLst>
                                            <p:cond delay="0"/>
                                          </p:stCondLst>
                                        </p:cTn>
                                        <p:tgtEl>
                                          <p:spTgt spid="35">
                                            <p:txEl>
                                              <p:pRg st="0" end="0"/>
                                            </p:txEl>
                                          </p:spTgt>
                                        </p:tgtEl>
                                        <p:attrNameLst>
                                          <p:attrName>style.visibility</p:attrName>
                                        </p:attrNameLst>
                                      </p:cBhvr>
                                      <p:to>
                                        <p:strVal val="visible"/>
                                      </p:to>
                                    </p:set>
                                    <p:anim calcmode="lin" valueType="num">
                                      <p:cBhvr>
                                        <p:cTn id="71" dur="5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72" dur="5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73" dur="500"/>
                                        <p:tgtEl>
                                          <p:spTgt spid="35">
                                            <p:txEl>
                                              <p:pRg st="0" end="0"/>
                                            </p:txEl>
                                          </p:spTgt>
                                        </p:tgtEl>
                                      </p:cBhvr>
                                    </p:animEffect>
                                  </p:childTnLst>
                                </p:cTn>
                              </p:par>
                            </p:childTnLst>
                          </p:cTn>
                        </p:par>
                        <p:par>
                          <p:cTn id="74" fill="hold">
                            <p:stCondLst>
                              <p:cond delay="4700"/>
                            </p:stCondLst>
                            <p:childTnLst>
                              <p:par>
                                <p:cTn id="75" presetID="53" presetClass="entr" presetSubtype="16" fill="hold" grpId="0" nodeType="afterEffect">
                                  <p:stCondLst>
                                    <p:cond delay="0"/>
                                  </p:stCondLst>
                                  <p:childTnLst>
                                    <p:set>
                                      <p:cBhvr>
                                        <p:cTn id="76" dur="1" fill="hold">
                                          <p:stCondLst>
                                            <p:cond delay="0"/>
                                          </p:stCondLst>
                                        </p:cTn>
                                        <p:tgtEl>
                                          <p:spTgt spid="36"/>
                                        </p:tgtEl>
                                        <p:attrNameLst>
                                          <p:attrName>style.visibility</p:attrName>
                                        </p:attrNameLst>
                                      </p:cBhvr>
                                      <p:to>
                                        <p:strVal val="visible"/>
                                      </p:to>
                                    </p:set>
                                    <p:anim calcmode="lin" valueType="num">
                                      <p:cBhvr>
                                        <p:cTn id="77" dur="300" fill="hold"/>
                                        <p:tgtEl>
                                          <p:spTgt spid="36"/>
                                        </p:tgtEl>
                                        <p:attrNameLst>
                                          <p:attrName>ppt_w</p:attrName>
                                        </p:attrNameLst>
                                      </p:cBhvr>
                                      <p:tavLst>
                                        <p:tav tm="0">
                                          <p:val>
                                            <p:fltVal val="0"/>
                                          </p:val>
                                        </p:tav>
                                        <p:tav tm="100000">
                                          <p:val>
                                            <p:strVal val="#ppt_w"/>
                                          </p:val>
                                        </p:tav>
                                      </p:tavLst>
                                    </p:anim>
                                    <p:anim calcmode="lin" valueType="num">
                                      <p:cBhvr>
                                        <p:cTn id="78" dur="300" fill="hold"/>
                                        <p:tgtEl>
                                          <p:spTgt spid="36"/>
                                        </p:tgtEl>
                                        <p:attrNameLst>
                                          <p:attrName>ppt_h</p:attrName>
                                        </p:attrNameLst>
                                      </p:cBhvr>
                                      <p:tavLst>
                                        <p:tav tm="0">
                                          <p:val>
                                            <p:fltVal val="0"/>
                                          </p:val>
                                        </p:tav>
                                        <p:tav tm="100000">
                                          <p:val>
                                            <p:strVal val="#ppt_h"/>
                                          </p:val>
                                        </p:tav>
                                      </p:tavLst>
                                    </p:anim>
                                    <p:animEffect transition="in" filter="fade">
                                      <p:cBhvr>
                                        <p:cTn id="79" dur="300"/>
                                        <p:tgtEl>
                                          <p:spTgt spid="36"/>
                                        </p:tgtEl>
                                      </p:cBhvr>
                                    </p:animEffect>
                                  </p:childTnLst>
                                </p:cTn>
                              </p:par>
                            </p:childTnLst>
                          </p:cTn>
                        </p:par>
                        <p:par>
                          <p:cTn id="80" fill="hold">
                            <p:stCondLst>
                              <p:cond delay="5000"/>
                            </p:stCondLst>
                            <p:childTnLst>
                              <p:par>
                                <p:cTn id="81" presetID="53" presetClass="entr" presetSubtype="16" fill="hold" grpId="0" nodeType="afterEffect">
                                  <p:stCondLst>
                                    <p:cond delay="0"/>
                                  </p:stCondLst>
                                  <p:childTnLst>
                                    <p:set>
                                      <p:cBhvr>
                                        <p:cTn id="82" dur="1" fill="hold">
                                          <p:stCondLst>
                                            <p:cond delay="0"/>
                                          </p:stCondLst>
                                        </p:cTn>
                                        <p:tgtEl>
                                          <p:spTgt spid="37">
                                            <p:txEl>
                                              <p:pRg st="0" end="0"/>
                                            </p:txEl>
                                          </p:spTgt>
                                        </p:tgtEl>
                                        <p:attrNameLst>
                                          <p:attrName>style.visibility</p:attrName>
                                        </p:attrNameLst>
                                      </p:cBhvr>
                                      <p:to>
                                        <p:strVal val="visible"/>
                                      </p:to>
                                    </p:set>
                                    <p:anim calcmode="lin" valueType="num">
                                      <p:cBhvr>
                                        <p:cTn id="83"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84" dur="5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85" dur="500"/>
                                        <p:tgtEl>
                                          <p:spTgt spid="37">
                                            <p:txEl>
                                              <p:pRg st="0" end="0"/>
                                            </p:txEl>
                                          </p:spTgt>
                                        </p:tgtEl>
                                      </p:cBhvr>
                                    </p:animEffect>
                                  </p:childTnLst>
                                </p:cTn>
                              </p:par>
                            </p:childTnLst>
                          </p:cTn>
                        </p:par>
                        <p:par>
                          <p:cTn id="86" fill="hold">
                            <p:stCondLst>
                              <p:cond delay="5500"/>
                            </p:stCondLst>
                            <p:childTnLst>
                              <p:par>
                                <p:cTn id="87" presetID="53" presetClass="entr" presetSubtype="16" fill="hold" grpId="0" nodeType="afterEffect">
                                  <p:stCondLst>
                                    <p:cond delay="0"/>
                                  </p:stCondLst>
                                  <p:childTnLst>
                                    <p:set>
                                      <p:cBhvr>
                                        <p:cTn id="88" dur="1" fill="hold">
                                          <p:stCondLst>
                                            <p:cond delay="0"/>
                                          </p:stCondLst>
                                        </p:cTn>
                                        <p:tgtEl>
                                          <p:spTgt spid="38"/>
                                        </p:tgtEl>
                                        <p:attrNameLst>
                                          <p:attrName>style.visibility</p:attrName>
                                        </p:attrNameLst>
                                      </p:cBhvr>
                                      <p:to>
                                        <p:strVal val="visible"/>
                                      </p:to>
                                    </p:set>
                                    <p:anim calcmode="lin" valueType="num">
                                      <p:cBhvr>
                                        <p:cTn id="89" dur="300" fill="hold"/>
                                        <p:tgtEl>
                                          <p:spTgt spid="38"/>
                                        </p:tgtEl>
                                        <p:attrNameLst>
                                          <p:attrName>ppt_w</p:attrName>
                                        </p:attrNameLst>
                                      </p:cBhvr>
                                      <p:tavLst>
                                        <p:tav tm="0">
                                          <p:val>
                                            <p:fltVal val="0"/>
                                          </p:val>
                                        </p:tav>
                                        <p:tav tm="100000">
                                          <p:val>
                                            <p:strVal val="#ppt_w"/>
                                          </p:val>
                                        </p:tav>
                                      </p:tavLst>
                                    </p:anim>
                                    <p:anim calcmode="lin" valueType="num">
                                      <p:cBhvr>
                                        <p:cTn id="90" dur="300" fill="hold"/>
                                        <p:tgtEl>
                                          <p:spTgt spid="38"/>
                                        </p:tgtEl>
                                        <p:attrNameLst>
                                          <p:attrName>ppt_h</p:attrName>
                                        </p:attrNameLst>
                                      </p:cBhvr>
                                      <p:tavLst>
                                        <p:tav tm="0">
                                          <p:val>
                                            <p:fltVal val="0"/>
                                          </p:val>
                                        </p:tav>
                                        <p:tav tm="100000">
                                          <p:val>
                                            <p:strVal val="#ppt_h"/>
                                          </p:val>
                                        </p:tav>
                                      </p:tavLst>
                                    </p:anim>
                                    <p:animEffect transition="in" filter="fade">
                                      <p:cBhvr>
                                        <p:cTn id="91" dur="300"/>
                                        <p:tgtEl>
                                          <p:spTgt spid="38"/>
                                        </p:tgtEl>
                                      </p:cBhvr>
                                    </p:animEffect>
                                  </p:childTnLst>
                                </p:cTn>
                              </p:par>
                            </p:childTnLst>
                          </p:cTn>
                        </p:par>
                        <p:par>
                          <p:cTn id="92" fill="hold">
                            <p:stCondLst>
                              <p:cond delay="5800"/>
                            </p:stCondLst>
                            <p:childTnLst>
                              <p:par>
                                <p:cTn id="93" presetID="53" presetClass="entr" presetSubtype="16" fill="hold" grpId="0" nodeType="afterEffect">
                                  <p:stCondLst>
                                    <p:cond delay="0"/>
                                  </p:stCondLst>
                                  <p:childTnLst>
                                    <p:set>
                                      <p:cBhvr>
                                        <p:cTn id="94" dur="1" fill="hold">
                                          <p:stCondLst>
                                            <p:cond delay="0"/>
                                          </p:stCondLst>
                                        </p:cTn>
                                        <p:tgtEl>
                                          <p:spTgt spid="39">
                                            <p:txEl>
                                              <p:pRg st="0" end="0"/>
                                            </p:txEl>
                                          </p:spTgt>
                                        </p:tgtEl>
                                        <p:attrNameLst>
                                          <p:attrName>style.visibility</p:attrName>
                                        </p:attrNameLst>
                                      </p:cBhvr>
                                      <p:to>
                                        <p:strVal val="visible"/>
                                      </p:to>
                                    </p:set>
                                    <p:anim calcmode="lin" valueType="num">
                                      <p:cBhvr>
                                        <p:cTn id="95" dur="5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39">
                                            <p:txEl>
                                              <p:pRg st="0" end="0"/>
                                            </p:txEl>
                                          </p:spTgt>
                                        </p:tgtEl>
                                      </p:cBhvr>
                                    </p:animEffect>
                                  </p:childTnLst>
                                </p:cTn>
                              </p:par>
                            </p:childTnLst>
                          </p:cTn>
                        </p:par>
                        <p:par>
                          <p:cTn id="98" fill="hold">
                            <p:stCondLst>
                              <p:cond delay="6300"/>
                            </p:stCondLst>
                            <p:childTnLst>
                              <p:par>
                                <p:cTn id="99" presetID="53" presetClass="entr" presetSubtype="16" fill="hold" grpId="0" nodeType="afterEffect">
                                  <p:stCondLst>
                                    <p:cond delay="0"/>
                                  </p:stCondLst>
                                  <p:childTnLst>
                                    <p:set>
                                      <p:cBhvr>
                                        <p:cTn id="100" dur="1" fill="hold">
                                          <p:stCondLst>
                                            <p:cond delay="0"/>
                                          </p:stCondLst>
                                        </p:cTn>
                                        <p:tgtEl>
                                          <p:spTgt spid="40"/>
                                        </p:tgtEl>
                                        <p:attrNameLst>
                                          <p:attrName>style.visibility</p:attrName>
                                        </p:attrNameLst>
                                      </p:cBhvr>
                                      <p:to>
                                        <p:strVal val="visible"/>
                                      </p:to>
                                    </p:set>
                                    <p:anim calcmode="lin" valueType="num">
                                      <p:cBhvr>
                                        <p:cTn id="101" dur="300" fill="hold"/>
                                        <p:tgtEl>
                                          <p:spTgt spid="40"/>
                                        </p:tgtEl>
                                        <p:attrNameLst>
                                          <p:attrName>ppt_w</p:attrName>
                                        </p:attrNameLst>
                                      </p:cBhvr>
                                      <p:tavLst>
                                        <p:tav tm="0">
                                          <p:val>
                                            <p:fltVal val="0"/>
                                          </p:val>
                                        </p:tav>
                                        <p:tav tm="100000">
                                          <p:val>
                                            <p:strVal val="#ppt_w"/>
                                          </p:val>
                                        </p:tav>
                                      </p:tavLst>
                                    </p:anim>
                                    <p:anim calcmode="lin" valueType="num">
                                      <p:cBhvr>
                                        <p:cTn id="102" dur="300" fill="hold"/>
                                        <p:tgtEl>
                                          <p:spTgt spid="40"/>
                                        </p:tgtEl>
                                        <p:attrNameLst>
                                          <p:attrName>ppt_h</p:attrName>
                                        </p:attrNameLst>
                                      </p:cBhvr>
                                      <p:tavLst>
                                        <p:tav tm="0">
                                          <p:val>
                                            <p:fltVal val="0"/>
                                          </p:val>
                                        </p:tav>
                                        <p:tav tm="100000">
                                          <p:val>
                                            <p:strVal val="#ppt_h"/>
                                          </p:val>
                                        </p:tav>
                                      </p:tavLst>
                                    </p:anim>
                                    <p:animEffect transition="in" filter="fade">
                                      <p:cBhvr>
                                        <p:cTn id="103" dur="300"/>
                                        <p:tgtEl>
                                          <p:spTgt spid="40"/>
                                        </p:tgtEl>
                                      </p:cBhvr>
                                    </p:animEffect>
                                  </p:childTnLst>
                                </p:cTn>
                              </p:par>
                            </p:childTnLst>
                          </p:cTn>
                        </p:par>
                        <p:par>
                          <p:cTn id="104" fill="hold">
                            <p:stCondLst>
                              <p:cond delay="6600"/>
                            </p:stCondLst>
                            <p:childTnLst>
                              <p:par>
                                <p:cTn id="105" presetID="53" presetClass="entr" presetSubtype="16" fill="hold" grpId="0" nodeType="afterEffect">
                                  <p:stCondLst>
                                    <p:cond delay="0"/>
                                  </p:stCondLst>
                                  <p:childTnLst>
                                    <p:set>
                                      <p:cBhvr>
                                        <p:cTn id="106" dur="1" fill="hold">
                                          <p:stCondLst>
                                            <p:cond delay="0"/>
                                          </p:stCondLst>
                                        </p:cTn>
                                        <p:tgtEl>
                                          <p:spTgt spid="41">
                                            <p:txEl>
                                              <p:pRg st="0" end="0"/>
                                            </p:txEl>
                                          </p:spTgt>
                                        </p:tgtEl>
                                        <p:attrNameLst>
                                          <p:attrName>style.visibility</p:attrName>
                                        </p:attrNameLst>
                                      </p:cBhvr>
                                      <p:to>
                                        <p:strVal val="visible"/>
                                      </p:to>
                                    </p:set>
                                    <p:anim calcmode="lin" valueType="num">
                                      <p:cBhvr>
                                        <p:cTn id="107" dur="5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08" dur="5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09" dur="500"/>
                                        <p:tgtEl>
                                          <p:spTgt spid="41">
                                            <p:txEl>
                                              <p:pRg st="0" end="0"/>
                                            </p:txEl>
                                          </p:spTgt>
                                        </p:tgtEl>
                                      </p:cBhvr>
                                    </p:animEffect>
                                  </p:childTnLst>
                                </p:cTn>
                              </p:par>
                            </p:childTnLst>
                          </p:cTn>
                        </p:par>
                        <p:par>
                          <p:cTn id="110" fill="hold">
                            <p:stCondLst>
                              <p:cond delay="7100"/>
                            </p:stCondLst>
                            <p:childTnLst>
                              <p:par>
                                <p:cTn id="111" presetID="53" presetClass="entr" presetSubtype="16" fill="hold" grpId="0" nodeType="afterEffect">
                                  <p:stCondLst>
                                    <p:cond delay="0"/>
                                  </p:stCondLst>
                                  <p:childTnLst>
                                    <p:set>
                                      <p:cBhvr>
                                        <p:cTn id="112" dur="1" fill="hold">
                                          <p:stCondLst>
                                            <p:cond delay="0"/>
                                          </p:stCondLst>
                                        </p:cTn>
                                        <p:tgtEl>
                                          <p:spTgt spid="45"/>
                                        </p:tgtEl>
                                        <p:attrNameLst>
                                          <p:attrName>style.visibility</p:attrName>
                                        </p:attrNameLst>
                                      </p:cBhvr>
                                      <p:to>
                                        <p:strVal val="visible"/>
                                      </p:to>
                                    </p:set>
                                    <p:anim calcmode="lin" valueType="num">
                                      <p:cBhvr>
                                        <p:cTn id="113" dur="300" fill="hold"/>
                                        <p:tgtEl>
                                          <p:spTgt spid="45"/>
                                        </p:tgtEl>
                                        <p:attrNameLst>
                                          <p:attrName>ppt_w</p:attrName>
                                        </p:attrNameLst>
                                      </p:cBhvr>
                                      <p:tavLst>
                                        <p:tav tm="0">
                                          <p:val>
                                            <p:fltVal val="0"/>
                                          </p:val>
                                        </p:tav>
                                        <p:tav tm="100000">
                                          <p:val>
                                            <p:strVal val="#ppt_w"/>
                                          </p:val>
                                        </p:tav>
                                      </p:tavLst>
                                    </p:anim>
                                    <p:anim calcmode="lin" valueType="num">
                                      <p:cBhvr>
                                        <p:cTn id="114" dur="300" fill="hold"/>
                                        <p:tgtEl>
                                          <p:spTgt spid="45"/>
                                        </p:tgtEl>
                                        <p:attrNameLst>
                                          <p:attrName>ppt_h</p:attrName>
                                        </p:attrNameLst>
                                      </p:cBhvr>
                                      <p:tavLst>
                                        <p:tav tm="0">
                                          <p:val>
                                            <p:fltVal val="0"/>
                                          </p:val>
                                        </p:tav>
                                        <p:tav tm="100000">
                                          <p:val>
                                            <p:strVal val="#ppt_h"/>
                                          </p:val>
                                        </p:tav>
                                      </p:tavLst>
                                    </p:anim>
                                    <p:animEffect transition="in" filter="fade">
                                      <p:cBhvr>
                                        <p:cTn id="115" dur="300"/>
                                        <p:tgtEl>
                                          <p:spTgt spid="45"/>
                                        </p:tgtEl>
                                      </p:cBhvr>
                                    </p:animEffect>
                                  </p:childTnLst>
                                </p:cTn>
                              </p:par>
                            </p:childTnLst>
                          </p:cTn>
                        </p:par>
                        <p:par>
                          <p:cTn id="116" fill="hold">
                            <p:stCondLst>
                              <p:cond delay="7400"/>
                            </p:stCondLst>
                            <p:childTnLst>
                              <p:par>
                                <p:cTn id="117" presetID="53" presetClass="entr" presetSubtype="16" fill="hold" grpId="0" nodeType="afterEffect">
                                  <p:stCondLst>
                                    <p:cond delay="0"/>
                                  </p:stCondLst>
                                  <p:childTnLst>
                                    <p:set>
                                      <p:cBhvr>
                                        <p:cTn id="118" dur="1" fill="hold">
                                          <p:stCondLst>
                                            <p:cond delay="0"/>
                                          </p:stCondLst>
                                        </p:cTn>
                                        <p:tgtEl>
                                          <p:spTgt spid="46">
                                            <p:txEl>
                                              <p:pRg st="0" end="0"/>
                                            </p:txEl>
                                          </p:spTgt>
                                        </p:tgtEl>
                                        <p:attrNameLst>
                                          <p:attrName>style.visibility</p:attrName>
                                        </p:attrNameLst>
                                      </p:cBhvr>
                                      <p:to>
                                        <p:strVal val="visible"/>
                                      </p:to>
                                    </p:set>
                                    <p:anim calcmode="lin" valueType="num">
                                      <p:cBhvr>
                                        <p:cTn id="119" dur="5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20" dur="5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21" dur="500"/>
                                        <p:tgtEl>
                                          <p:spTgt spid="46">
                                            <p:txEl>
                                              <p:pRg st="0" end="0"/>
                                            </p:txEl>
                                          </p:spTgt>
                                        </p:tgtEl>
                                      </p:cBhvr>
                                    </p:animEffect>
                                  </p:childTnLst>
                                </p:cTn>
                              </p:par>
                            </p:childTnLst>
                          </p:cTn>
                        </p:par>
                        <p:par>
                          <p:cTn id="122" fill="hold">
                            <p:stCondLst>
                              <p:cond delay="7900"/>
                            </p:stCondLst>
                            <p:childTnLst>
                              <p:par>
                                <p:cTn id="123" presetID="53" presetClass="entr" presetSubtype="16" fill="hold" grpId="0" nodeType="afterEffect">
                                  <p:stCondLst>
                                    <p:cond delay="0"/>
                                  </p:stCondLst>
                                  <p:childTnLst>
                                    <p:set>
                                      <p:cBhvr>
                                        <p:cTn id="124" dur="1" fill="hold">
                                          <p:stCondLst>
                                            <p:cond delay="0"/>
                                          </p:stCondLst>
                                        </p:cTn>
                                        <p:tgtEl>
                                          <p:spTgt spid="47"/>
                                        </p:tgtEl>
                                        <p:attrNameLst>
                                          <p:attrName>style.visibility</p:attrName>
                                        </p:attrNameLst>
                                      </p:cBhvr>
                                      <p:to>
                                        <p:strVal val="visible"/>
                                      </p:to>
                                    </p:set>
                                    <p:anim calcmode="lin" valueType="num">
                                      <p:cBhvr>
                                        <p:cTn id="125" dur="300" fill="hold"/>
                                        <p:tgtEl>
                                          <p:spTgt spid="47"/>
                                        </p:tgtEl>
                                        <p:attrNameLst>
                                          <p:attrName>ppt_w</p:attrName>
                                        </p:attrNameLst>
                                      </p:cBhvr>
                                      <p:tavLst>
                                        <p:tav tm="0">
                                          <p:val>
                                            <p:fltVal val="0"/>
                                          </p:val>
                                        </p:tav>
                                        <p:tav tm="100000">
                                          <p:val>
                                            <p:strVal val="#ppt_w"/>
                                          </p:val>
                                        </p:tav>
                                      </p:tavLst>
                                    </p:anim>
                                    <p:anim calcmode="lin" valueType="num">
                                      <p:cBhvr>
                                        <p:cTn id="126" dur="300" fill="hold"/>
                                        <p:tgtEl>
                                          <p:spTgt spid="47"/>
                                        </p:tgtEl>
                                        <p:attrNameLst>
                                          <p:attrName>ppt_h</p:attrName>
                                        </p:attrNameLst>
                                      </p:cBhvr>
                                      <p:tavLst>
                                        <p:tav tm="0">
                                          <p:val>
                                            <p:fltVal val="0"/>
                                          </p:val>
                                        </p:tav>
                                        <p:tav tm="100000">
                                          <p:val>
                                            <p:strVal val="#ppt_h"/>
                                          </p:val>
                                        </p:tav>
                                      </p:tavLst>
                                    </p:anim>
                                    <p:animEffect transition="in" filter="fade">
                                      <p:cBhvr>
                                        <p:cTn id="127" dur="300"/>
                                        <p:tgtEl>
                                          <p:spTgt spid="47"/>
                                        </p:tgtEl>
                                      </p:cBhvr>
                                    </p:animEffect>
                                  </p:childTnLst>
                                </p:cTn>
                              </p:par>
                            </p:childTnLst>
                          </p:cTn>
                        </p:par>
                        <p:par>
                          <p:cTn id="128" fill="hold">
                            <p:stCondLst>
                              <p:cond delay="8200"/>
                            </p:stCondLst>
                            <p:childTnLst>
                              <p:par>
                                <p:cTn id="129" presetID="53" presetClass="entr" presetSubtype="16" fill="hold" grpId="0" nodeType="afterEffect">
                                  <p:stCondLst>
                                    <p:cond delay="0"/>
                                  </p:stCondLst>
                                  <p:childTnLst>
                                    <p:set>
                                      <p:cBhvr>
                                        <p:cTn id="130" dur="1" fill="hold">
                                          <p:stCondLst>
                                            <p:cond delay="0"/>
                                          </p:stCondLst>
                                        </p:cTn>
                                        <p:tgtEl>
                                          <p:spTgt spid="48">
                                            <p:txEl>
                                              <p:pRg st="0" end="0"/>
                                            </p:txEl>
                                          </p:spTgt>
                                        </p:tgtEl>
                                        <p:attrNameLst>
                                          <p:attrName>style.visibility</p:attrName>
                                        </p:attrNameLst>
                                      </p:cBhvr>
                                      <p:to>
                                        <p:strVal val="visible"/>
                                      </p:to>
                                    </p:set>
                                    <p:anim calcmode="lin" valueType="num">
                                      <p:cBhvr>
                                        <p:cTn id="131" dur="5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32" dur="5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33" dur="500"/>
                                        <p:tgtEl>
                                          <p:spTgt spid="48">
                                            <p:txEl>
                                              <p:pRg st="0" end="0"/>
                                            </p:txEl>
                                          </p:spTgt>
                                        </p:tgtEl>
                                      </p:cBhvr>
                                    </p:animEffect>
                                  </p:childTnLst>
                                </p:cTn>
                              </p:par>
                            </p:childTnLst>
                          </p:cTn>
                        </p:par>
                        <p:par>
                          <p:cTn id="134" fill="hold">
                            <p:stCondLst>
                              <p:cond delay="8700"/>
                            </p:stCondLst>
                            <p:childTnLst>
                              <p:par>
                                <p:cTn id="135" presetID="53" presetClass="entr" presetSubtype="16" fill="hold" grpId="0" nodeType="afterEffect">
                                  <p:stCondLst>
                                    <p:cond delay="0"/>
                                  </p:stCondLst>
                                  <p:childTnLst>
                                    <p:set>
                                      <p:cBhvr>
                                        <p:cTn id="136" dur="1" fill="hold">
                                          <p:stCondLst>
                                            <p:cond delay="0"/>
                                          </p:stCondLst>
                                        </p:cTn>
                                        <p:tgtEl>
                                          <p:spTgt spid="49"/>
                                        </p:tgtEl>
                                        <p:attrNameLst>
                                          <p:attrName>style.visibility</p:attrName>
                                        </p:attrNameLst>
                                      </p:cBhvr>
                                      <p:to>
                                        <p:strVal val="visible"/>
                                      </p:to>
                                    </p:set>
                                    <p:anim calcmode="lin" valueType="num">
                                      <p:cBhvr>
                                        <p:cTn id="137" dur="300" fill="hold"/>
                                        <p:tgtEl>
                                          <p:spTgt spid="49"/>
                                        </p:tgtEl>
                                        <p:attrNameLst>
                                          <p:attrName>ppt_w</p:attrName>
                                        </p:attrNameLst>
                                      </p:cBhvr>
                                      <p:tavLst>
                                        <p:tav tm="0">
                                          <p:val>
                                            <p:fltVal val="0"/>
                                          </p:val>
                                        </p:tav>
                                        <p:tav tm="100000">
                                          <p:val>
                                            <p:strVal val="#ppt_w"/>
                                          </p:val>
                                        </p:tav>
                                      </p:tavLst>
                                    </p:anim>
                                    <p:anim calcmode="lin" valueType="num">
                                      <p:cBhvr>
                                        <p:cTn id="138" dur="300" fill="hold"/>
                                        <p:tgtEl>
                                          <p:spTgt spid="49"/>
                                        </p:tgtEl>
                                        <p:attrNameLst>
                                          <p:attrName>ppt_h</p:attrName>
                                        </p:attrNameLst>
                                      </p:cBhvr>
                                      <p:tavLst>
                                        <p:tav tm="0">
                                          <p:val>
                                            <p:fltVal val="0"/>
                                          </p:val>
                                        </p:tav>
                                        <p:tav tm="100000">
                                          <p:val>
                                            <p:strVal val="#ppt_h"/>
                                          </p:val>
                                        </p:tav>
                                      </p:tavLst>
                                    </p:anim>
                                    <p:animEffect transition="in" filter="fade">
                                      <p:cBhvr>
                                        <p:cTn id="139" dur="300"/>
                                        <p:tgtEl>
                                          <p:spTgt spid="49"/>
                                        </p:tgtEl>
                                      </p:cBhvr>
                                    </p:animEffect>
                                  </p:childTnLst>
                                </p:cTn>
                              </p:par>
                            </p:childTnLst>
                          </p:cTn>
                        </p:par>
                        <p:par>
                          <p:cTn id="140" fill="hold">
                            <p:stCondLst>
                              <p:cond delay="9000"/>
                            </p:stCondLst>
                            <p:childTnLst>
                              <p:par>
                                <p:cTn id="141" presetID="53" presetClass="entr" presetSubtype="16" fill="hold" grpId="0" nodeType="afterEffect">
                                  <p:stCondLst>
                                    <p:cond delay="0"/>
                                  </p:stCondLst>
                                  <p:childTnLst>
                                    <p:set>
                                      <p:cBhvr>
                                        <p:cTn id="142" dur="1" fill="hold">
                                          <p:stCondLst>
                                            <p:cond delay="0"/>
                                          </p:stCondLst>
                                        </p:cTn>
                                        <p:tgtEl>
                                          <p:spTgt spid="50">
                                            <p:txEl>
                                              <p:pRg st="0" end="0"/>
                                            </p:txEl>
                                          </p:spTgt>
                                        </p:tgtEl>
                                        <p:attrNameLst>
                                          <p:attrName>style.visibility</p:attrName>
                                        </p:attrNameLst>
                                      </p:cBhvr>
                                      <p:to>
                                        <p:strVal val="visible"/>
                                      </p:to>
                                    </p:set>
                                    <p:anim calcmode="lin" valueType="num">
                                      <p:cBhvr>
                                        <p:cTn id="143" dur="5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144" dur="5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145" dur="500"/>
                                        <p:tgtEl>
                                          <p:spTgt spid="50">
                                            <p:txEl>
                                              <p:pRg st="0" end="0"/>
                                            </p:txEl>
                                          </p:spTgt>
                                        </p:tgtEl>
                                      </p:cBhvr>
                                    </p:animEffect>
                                  </p:childTnLst>
                                </p:cTn>
                              </p:par>
                            </p:childTnLst>
                          </p:cTn>
                        </p:par>
                        <p:par>
                          <p:cTn id="146" fill="hold">
                            <p:stCondLst>
                              <p:cond delay="9500"/>
                            </p:stCondLst>
                            <p:childTnLst>
                              <p:par>
                                <p:cTn id="147" presetID="53" presetClass="entr" presetSubtype="16" fill="hold" grpId="0" nodeType="afterEffect">
                                  <p:stCondLst>
                                    <p:cond delay="0"/>
                                  </p:stCondLst>
                                  <p:childTnLst>
                                    <p:set>
                                      <p:cBhvr>
                                        <p:cTn id="148" dur="1" fill="hold">
                                          <p:stCondLst>
                                            <p:cond delay="0"/>
                                          </p:stCondLst>
                                        </p:cTn>
                                        <p:tgtEl>
                                          <p:spTgt spid="51"/>
                                        </p:tgtEl>
                                        <p:attrNameLst>
                                          <p:attrName>style.visibility</p:attrName>
                                        </p:attrNameLst>
                                      </p:cBhvr>
                                      <p:to>
                                        <p:strVal val="visible"/>
                                      </p:to>
                                    </p:set>
                                    <p:anim calcmode="lin" valueType="num">
                                      <p:cBhvr>
                                        <p:cTn id="149" dur="300" fill="hold"/>
                                        <p:tgtEl>
                                          <p:spTgt spid="51"/>
                                        </p:tgtEl>
                                        <p:attrNameLst>
                                          <p:attrName>ppt_w</p:attrName>
                                        </p:attrNameLst>
                                      </p:cBhvr>
                                      <p:tavLst>
                                        <p:tav tm="0">
                                          <p:val>
                                            <p:fltVal val="0"/>
                                          </p:val>
                                        </p:tav>
                                        <p:tav tm="100000">
                                          <p:val>
                                            <p:strVal val="#ppt_w"/>
                                          </p:val>
                                        </p:tav>
                                      </p:tavLst>
                                    </p:anim>
                                    <p:anim calcmode="lin" valueType="num">
                                      <p:cBhvr>
                                        <p:cTn id="150" dur="300" fill="hold"/>
                                        <p:tgtEl>
                                          <p:spTgt spid="51"/>
                                        </p:tgtEl>
                                        <p:attrNameLst>
                                          <p:attrName>ppt_h</p:attrName>
                                        </p:attrNameLst>
                                      </p:cBhvr>
                                      <p:tavLst>
                                        <p:tav tm="0">
                                          <p:val>
                                            <p:fltVal val="0"/>
                                          </p:val>
                                        </p:tav>
                                        <p:tav tm="100000">
                                          <p:val>
                                            <p:strVal val="#ppt_h"/>
                                          </p:val>
                                        </p:tav>
                                      </p:tavLst>
                                    </p:anim>
                                    <p:animEffect transition="in" filter="fade">
                                      <p:cBhvr>
                                        <p:cTn id="151" dur="300"/>
                                        <p:tgtEl>
                                          <p:spTgt spid="51"/>
                                        </p:tgtEl>
                                      </p:cBhvr>
                                    </p:animEffect>
                                  </p:childTnLst>
                                </p:cTn>
                              </p:par>
                            </p:childTnLst>
                          </p:cTn>
                        </p:par>
                        <p:par>
                          <p:cTn id="152" fill="hold">
                            <p:stCondLst>
                              <p:cond delay="9800"/>
                            </p:stCondLst>
                            <p:childTnLst>
                              <p:par>
                                <p:cTn id="153" presetID="53" presetClass="entr" presetSubtype="16" fill="hold" grpId="0" nodeType="afterEffect">
                                  <p:stCondLst>
                                    <p:cond delay="0"/>
                                  </p:stCondLst>
                                  <p:childTnLst>
                                    <p:set>
                                      <p:cBhvr>
                                        <p:cTn id="154" dur="1" fill="hold">
                                          <p:stCondLst>
                                            <p:cond delay="0"/>
                                          </p:stCondLst>
                                        </p:cTn>
                                        <p:tgtEl>
                                          <p:spTgt spid="52">
                                            <p:txEl>
                                              <p:pRg st="0" end="0"/>
                                            </p:txEl>
                                          </p:spTgt>
                                        </p:tgtEl>
                                        <p:attrNameLst>
                                          <p:attrName>style.visibility</p:attrName>
                                        </p:attrNameLst>
                                      </p:cBhvr>
                                      <p:to>
                                        <p:strVal val="visible"/>
                                      </p:to>
                                    </p:set>
                                    <p:anim calcmode="lin" valueType="num">
                                      <p:cBhvr>
                                        <p:cTn id="155" dur="5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156" dur="5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157" dur="500"/>
                                        <p:tgtEl>
                                          <p:spTgt spid="52">
                                            <p:txEl>
                                              <p:pRg st="0" end="0"/>
                                            </p:txEl>
                                          </p:spTgt>
                                        </p:tgtEl>
                                      </p:cBhvr>
                                    </p:animEffect>
                                  </p:childTnLst>
                                </p:cTn>
                              </p:par>
                            </p:childTnLst>
                          </p:cTn>
                        </p:par>
                        <p:par>
                          <p:cTn id="158" fill="hold">
                            <p:stCondLst>
                              <p:cond delay="10300"/>
                            </p:stCondLst>
                            <p:childTnLst>
                              <p:par>
                                <p:cTn id="159" presetID="53" presetClass="entr" presetSubtype="16" fill="hold" grpId="0" nodeType="afterEffect">
                                  <p:stCondLst>
                                    <p:cond delay="0"/>
                                  </p:stCondLst>
                                  <p:childTnLst>
                                    <p:set>
                                      <p:cBhvr>
                                        <p:cTn id="160" dur="1" fill="hold">
                                          <p:stCondLst>
                                            <p:cond delay="0"/>
                                          </p:stCondLst>
                                        </p:cTn>
                                        <p:tgtEl>
                                          <p:spTgt spid="53"/>
                                        </p:tgtEl>
                                        <p:attrNameLst>
                                          <p:attrName>style.visibility</p:attrName>
                                        </p:attrNameLst>
                                      </p:cBhvr>
                                      <p:to>
                                        <p:strVal val="visible"/>
                                      </p:to>
                                    </p:set>
                                    <p:anim calcmode="lin" valueType="num">
                                      <p:cBhvr>
                                        <p:cTn id="161" dur="300" fill="hold"/>
                                        <p:tgtEl>
                                          <p:spTgt spid="53"/>
                                        </p:tgtEl>
                                        <p:attrNameLst>
                                          <p:attrName>ppt_w</p:attrName>
                                        </p:attrNameLst>
                                      </p:cBhvr>
                                      <p:tavLst>
                                        <p:tav tm="0">
                                          <p:val>
                                            <p:fltVal val="0"/>
                                          </p:val>
                                        </p:tav>
                                        <p:tav tm="100000">
                                          <p:val>
                                            <p:strVal val="#ppt_w"/>
                                          </p:val>
                                        </p:tav>
                                      </p:tavLst>
                                    </p:anim>
                                    <p:anim calcmode="lin" valueType="num">
                                      <p:cBhvr>
                                        <p:cTn id="162" dur="300" fill="hold"/>
                                        <p:tgtEl>
                                          <p:spTgt spid="53"/>
                                        </p:tgtEl>
                                        <p:attrNameLst>
                                          <p:attrName>ppt_h</p:attrName>
                                        </p:attrNameLst>
                                      </p:cBhvr>
                                      <p:tavLst>
                                        <p:tav tm="0">
                                          <p:val>
                                            <p:fltVal val="0"/>
                                          </p:val>
                                        </p:tav>
                                        <p:tav tm="100000">
                                          <p:val>
                                            <p:strVal val="#ppt_h"/>
                                          </p:val>
                                        </p:tav>
                                      </p:tavLst>
                                    </p:anim>
                                    <p:animEffect transition="in" filter="fade">
                                      <p:cBhvr>
                                        <p:cTn id="163" dur="300"/>
                                        <p:tgtEl>
                                          <p:spTgt spid="53"/>
                                        </p:tgtEl>
                                      </p:cBhvr>
                                    </p:animEffect>
                                  </p:childTnLst>
                                </p:cTn>
                              </p:par>
                            </p:childTnLst>
                          </p:cTn>
                        </p:par>
                        <p:par>
                          <p:cTn id="164" fill="hold">
                            <p:stCondLst>
                              <p:cond delay="10600"/>
                            </p:stCondLst>
                            <p:childTnLst>
                              <p:par>
                                <p:cTn id="165" presetID="53" presetClass="entr" presetSubtype="16" fill="hold" grpId="0" nodeType="afterEffect">
                                  <p:stCondLst>
                                    <p:cond delay="0"/>
                                  </p:stCondLst>
                                  <p:childTnLst>
                                    <p:set>
                                      <p:cBhvr>
                                        <p:cTn id="166" dur="1" fill="hold">
                                          <p:stCondLst>
                                            <p:cond delay="0"/>
                                          </p:stCondLst>
                                        </p:cTn>
                                        <p:tgtEl>
                                          <p:spTgt spid="54">
                                            <p:txEl>
                                              <p:pRg st="0" end="0"/>
                                            </p:txEl>
                                          </p:spTgt>
                                        </p:tgtEl>
                                        <p:attrNameLst>
                                          <p:attrName>style.visibility</p:attrName>
                                        </p:attrNameLst>
                                      </p:cBhvr>
                                      <p:to>
                                        <p:strVal val="visible"/>
                                      </p:to>
                                    </p:set>
                                    <p:anim calcmode="lin" valueType="num">
                                      <p:cBhvr>
                                        <p:cTn id="167" dur="5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68" dur="5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69" dur="500"/>
                                        <p:tgtEl>
                                          <p:spTgt spid="54">
                                            <p:txEl>
                                              <p:pRg st="0" end="0"/>
                                            </p:txEl>
                                          </p:spTgt>
                                        </p:tgtEl>
                                      </p:cBhvr>
                                    </p:animEffect>
                                  </p:childTnLst>
                                </p:cTn>
                              </p:par>
                              <p:par>
                                <p:cTn id="170" presetID="10" presetClass="entr" presetSubtype="0" fill="hold" grpId="0" nodeType="withEffect">
                                  <p:stCondLst>
                                    <p:cond delay="800"/>
                                  </p:stCondLst>
                                  <p:childTnLst>
                                    <p:set>
                                      <p:cBhvr>
                                        <p:cTn id="171" dur="1" fill="hold">
                                          <p:stCondLst>
                                            <p:cond delay="0"/>
                                          </p:stCondLst>
                                        </p:cTn>
                                        <p:tgtEl>
                                          <p:spTgt spid="55">
                                            <p:txEl>
                                              <p:pRg st="0" end="0"/>
                                            </p:txEl>
                                          </p:spTgt>
                                        </p:tgtEl>
                                        <p:attrNameLst>
                                          <p:attrName>style.visibility</p:attrName>
                                        </p:attrNameLst>
                                      </p:cBhvr>
                                      <p:to>
                                        <p:strVal val="visible"/>
                                      </p:to>
                                    </p:set>
                                    <p:animEffect transition="in" filter="fade">
                                      <p:cBhvr>
                                        <p:cTn id="172" dur="500"/>
                                        <p:tgtEl>
                                          <p:spTgt spid="55">
                                            <p:txEl>
                                              <p:pRg st="0" end="0"/>
                                            </p:txEl>
                                          </p:spTgt>
                                        </p:tgtEl>
                                      </p:cBhvr>
                                    </p:animEffect>
                                  </p:childTnLst>
                                </p:cTn>
                              </p:par>
                              <p:par>
                                <p:cTn id="173" presetID="42" presetClass="entr" presetSubtype="0" fill="hold" grpId="0" nodeType="withEffect">
                                  <p:stCondLst>
                                    <p:cond delay="200"/>
                                  </p:stCondLst>
                                  <p:childTnLst>
                                    <p:set>
                                      <p:cBhvr>
                                        <p:cTn id="174" dur="1" fill="hold">
                                          <p:stCondLst>
                                            <p:cond delay="0"/>
                                          </p:stCondLst>
                                        </p:cTn>
                                        <p:tgtEl>
                                          <p:spTgt spid="56">
                                            <p:txEl>
                                              <p:pRg st="0" end="0"/>
                                            </p:txEl>
                                          </p:spTgt>
                                        </p:tgtEl>
                                        <p:attrNameLst>
                                          <p:attrName>style.visibility</p:attrName>
                                        </p:attrNameLst>
                                      </p:cBhvr>
                                      <p:to>
                                        <p:strVal val="visible"/>
                                      </p:to>
                                    </p:set>
                                    <p:animEffect transition="in" filter="fade">
                                      <p:cBhvr>
                                        <p:cTn id="175" dur="500"/>
                                        <p:tgtEl>
                                          <p:spTgt spid="56">
                                            <p:txEl>
                                              <p:pRg st="0" end="0"/>
                                            </p:txEl>
                                          </p:spTgt>
                                        </p:tgtEl>
                                      </p:cBhvr>
                                    </p:animEffect>
                                    <p:anim calcmode="lin" valueType="num">
                                      <p:cBhvr>
                                        <p:cTn id="176" dur="5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177" dur="500" fill="hold"/>
                                        <p:tgtEl>
                                          <p:spTgt spid="5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0" grpId="0" animBg="1"/>
      <p:bldP spid="21" grpId="0" animBg="1"/>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animBg="1"/>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animBg="1"/>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4" grpId="0" animBg="1"/>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500" fill="hold"/>
                        <p:tgtEl>
                          <p:spTgt spid="35"/>
                        </p:tgtEl>
                        <p:attrNameLst>
                          <p:attrName>ppt_w</p:attrName>
                        </p:attrNameLst>
                      </p:cBhvr>
                      <p:tavLst>
                        <p:tav tm="0">
                          <p:val>
                            <p:fltVal val="0"/>
                          </p:val>
                        </p:tav>
                        <p:tav tm="100000">
                          <p:val>
                            <p:strVal val="#ppt_w"/>
                          </p:val>
                        </p:tav>
                      </p:tavLst>
                    </p:anim>
                    <p:anim calcmode="lin" valueType="num">
                      <p:cBhvr>
                        <p:cTn dur="500" fill="hold"/>
                        <p:tgtEl>
                          <p:spTgt spid="35"/>
                        </p:tgtEl>
                        <p:attrNameLst>
                          <p:attrName>ppt_h</p:attrName>
                        </p:attrNameLst>
                      </p:cBhvr>
                      <p:tavLst>
                        <p:tav tm="0">
                          <p:val>
                            <p:fltVal val="0"/>
                          </p:val>
                        </p:tav>
                        <p:tav tm="100000">
                          <p:val>
                            <p:strVal val="#ppt_h"/>
                          </p:val>
                        </p:tav>
                      </p:tavLst>
                    </p:anim>
                    <p:animEffect transition="in" filter="fade">
                      <p:cBhvr>
                        <p:cTn dur="500"/>
                        <p:tgtEl>
                          <p:spTgt spid="35"/>
                        </p:tgtEl>
                      </p:cBhvr>
                    </p:animEffect>
                  </p:childTnLst>
                </p:cTn>
              </p:par>
            </p:tnLst>
          </p:tmpl>
        </p:tmplLst>
      </p:bldP>
      <p:bldP spid="36" grpId="0" animBg="1"/>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fltVal val="0"/>
                          </p:val>
                        </p:tav>
                        <p:tav tm="100000">
                          <p:val>
                            <p:strVal val="#ppt_w"/>
                          </p:val>
                        </p:tav>
                      </p:tavLst>
                    </p:anim>
                    <p:anim calcmode="lin" valueType="num">
                      <p:cBhvr>
                        <p:cTn dur="500" fill="hold"/>
                        <p:tgtEl>
                          <p:spTgt spid="37"/>
                        </p:tgtEl>
                        <p:attrNameLst>
                          <p:attrName>ppt_h</p:attrName>
                        </p:attrNameLst>
                      </p:cBhvr>
                      <p:tavLst>
                        <p:tav tm="0">
                          <p:val>
                            <p:fltVal val="0"/>
                          </p:val>
                        </p:tav>
                        <p:tav tm="100000">
                          <p:val>
                            <p:strVal val="#ppt_h"/>
                          </p:val>
                        </p:tav>
                      </p:tavLst>
                    </p:anim>
                    <p:animEffect transition="in" filter="fade">
                      <p:cBhvr>
                        <p:cTn dur="500"/>
                        <p:tgtEl>
                          <p:spTgt spid="37"/>
                        </p:tgtEl>
                      </p:cBhvr>
                    </p:animEffect>
                  </p:childTnLst>
                </p:cTn>
              </p:par>
            </p:tnLst>
          </p:tmpl>
        </p:tmplLst>
      </p:bldP>
      <p:bldP spid="38" grpId="0" animBg="1"/>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500" fill="hold"/>
                        <p:tgtEl>
                          <p:spTgt spid="39"/>
                        </p:tgtEl>
                        <p:attrNameLst>
                          <p:attrName>ppt_w</p:attrName>
                        </p:attrNameLst>
                      </p:cBhvr>
                      <p:tavLst>
                        <p:tav tm="0">
                          <p:val>
                            <p:fltVal val="0"/>
                          </p:val>
                        </p:tav>
                        <p:tav tm="100000">
                          <p:val>
                            <p:strVal val="#ppt_w"/>
                          </p:val>
                        </p:tav>
                      </p:tavLst>
                    </p:anim>
                    <p:anim calcmode="lin" valueType="num">
                      <p:cBhvr>
                        <p:cTn dur="500" fill="hold"/>
                        <p:tgtEl>
                          <p:spTgt spid="39"/>
                        </p:tgtEl>
                        <p:attrNameLst>
                          <p:attrName>ppt_h</p:attrName>
                        </p:attrNameLst>
                      </p:cBhvr>
                      <p:tavLst>
                        <p:tav tm="0">
                          <p:val>
                            <p:fltVal val="0"/>
                          </p:val>
                        </p:tav>
                        <p:tav tm="100000">
                          <p:val>
                            <p:strVal val="#ppt_h"/>
                          </p:val>
                        </p:tav>
                      </p:tavLst>
                    </p:anim>
                    <p:animEffect transition="in" filter="fade">
                      <p:cBhvr>
                        <p:cTn dur="500"/>
                        <p:tgtEl>
                          <p:spTgt spid="39"/>
                        </p:tgtEl>
                      </p:cBhvr>
                    </p:animEffect>
                  </p:childTnLst>
                </p:cTn>
              </p:par>
            </p:tnLst>
          </p:tmpl>
        </p:tmplLst>
      </p:bldP>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500" fill="hold"/>
                        <p:tgtEl>
                          <p:spTgt spid="41"/>
                        </p:tgtEl>
                        <p:attrNameLst>
                          <p:attrName>ppt_w</p:attrName>
                        </p:attrNameLst>
                      </p:cBhvr>
                      <p:tavLst>
                        <p:tav tm="0">
                          <p:val>
                            <p:fltVal val="0"/>
                          </p:val>
                        </p:tav>
                        <p:tav tm="100000">
                          <p:val>
                            <p:strVal val="#ppt_w"/>
                          </p:val>
                        </p:tav>
                      </p:tavLst>
                    </p:anim>
                    <p:anim calcmode="lin" valueType="num">
                      <p:cBhvr>
                        <p:cTn dur="500" fill="hold"/>
                        <p:tgtEl>
                          <p:spTgt spid="41"/>
                        </p:tgtEl>
                        <p:attrNameLst>
                          <p:attrName>ppt_h</p:attrName>
                        </p:attrNameLst>
                      </p:cBhvr>
                      <p:tavLst>
                        <p:tav tm="0">
                          <p:val>
                            <p:fltVal val="0"/>
                          </p:val>
                        </p:tav>
                        <p:tav tm="100000">
                          <p:val>
                            <p:strVal val="#ppt_h"/>
                          </p:val>
                        </p:tav>
                      </p:tavLst>
                    </p:anim>
                    <p:animEffect transition="in" filter="fade">
                      <p:cBhvr>
                        <p:cTn dur="500"/>
                        <p:tgtEl>
                          <p:spTgt spid="41"/>
                        </p:tgtEl>
                      </p:cBhvr>
                    </p:animEffect>
                  </p:childTnLst>
                </p:cTn>
              </p:par>
            </p:tnLst>
          </p:tmpl>
        </p:tmplLst>
      </p:bldP>
      <p:bldP spid="45" grpId="0" animBg="1"/>
      <p:bldP spid="46" grpId="0" build="p">
        <p:tmplLst>
          <p:tmpl lvl="1">
            <p:tnLst>
              <p:par>
                <p:cTn presetID="53" presetClass="entr" presetSubtype="16"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500" fill="hold"/>
                        <p:tgtEl>
                          <p:spTgt spid="46"/>
                        </p:tgtEl>
                        <p:attrNameLst>
                          <p:attrName>ppt_w</p:attrName>
                        </p:attrNameLst>
                      </p:cBhvr>
                      <p:tavLst>
                        <p:tav tm="0">
                          <p:val>
                            <p:fltVal val="0"/>
                          </p:val>
                        </p:tav>
                        <p:tav tm="100000">
                          <p:val>
                            <p:strVal val="#ppt_w"/>
                          </p:val>
                        </p:tav>
                      </p:tavLst>
                    </p:anim>
                    <p:anim calcmode="lin" valueType="num">
                      <p:cBhvr>
                        <p:cTn dur="500" fill="hold"/>
                        <p:tgtEl>
                          <p:spTgt spid="46"/>
                        </p:tgtEl>
                        <p:attrNameLst>
                          <p:attrName>ppt_h</p:attrName>
                        </p:attrNameLst>
                      </p:cBhvr>
                      <p:tavLst>
                        <p:tav tm="0">
                          <p:val>
                            <p:fltVal val="0"/>
                          </p:val>
                        </p:tav>
                        <p:tav tm="100000">
                          <p:val>
                            <p:strVal val="#ppt_h"/>
                          </p:val>
                        </p:tav>
                      </p:tavLst>
                    </p:anim>
                    <p:animEffect transition="in" filter="fade">
                      <p:cBhvr>
                        <p:cTn dur="500"/>
                        <p:tgtEl>
                          <p:spTgt spid="46"/>
                        </p:tgtEl>
                      </p:cBhvr>
                    </p:animEffect>
                  </p:childTnLst>
                </p:cTn>
              </p:par>
            </p:tnLst>
          </p:tmpl>
        </p:tmplLst>
      </p:bldP>
      <p:bldP spid="47" grpId="0" animBg="1"/>
      <p:bldP spid="48" grpId="0" build="p">
        <p:tmplLst>
          <p:tmpl lvl="1">
            <p:tnLst>
              <p:par>
                <p:cTn presetID="53" presetClass="entr" presetSubtype="16"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p:cTn dur="500" fill="hold"/>
                        <p:tgtEl>
                          <p:spTgt spid="48"/>
                        </p:tgtEl>
                        <p:attrNameLst>
                          <p:attrName>ppt_w</p:attrName>
                        </p:attrNameLst>
                      </p:cBhvr>
                      <p:tavLst>
                        <p:tav tm="0">
                          <p:val>
                            <p:fltVal val="0"/>
                          </p:val>
                        </p:tav>
                        <p:tav tm="100000">
                          <p:val>
                            <p:strVal val="#ppt_w"/>
                          </p:val>
                        </p:tav>
                      </p:tavLst>
                    </p:anim>
                    <p:anim calcmode="lin" valueType="num">
                      <p:cBhvr>
                        <p:cTn dur="500" fill="hold"/>
                        <p:tgtEl>
                          <p:spTgt spid="48"/>
                        </p:tgtEl>
                        <p:attrNameLst>
                          <p:attrName>ppt_h</p:attrName>
                        </p:attrNameLst>
                      </p:cBhvr>
                      <p:tavLst>
                        <p:tav tm="0">
                          <p:val>
                            <p:fltVal val="0"/>
                          </p:val>
                        </p:tav>
                        <p:tav tm="100000">
                          <p:val>
                            <p:strVal val="#ppt_h"/>
                          </p:val>
                        </p:tav>
                      </p:tavLst>
                    </p:anim>
                    <p:animEffect transition="in" filter="fade">
                      <p:cBhvr>
                        <p:cTn dur="500"/>
                        <p:tgtEl>
                          <p:spTgt spid="48"/>
                        </p:tgtEl>
                      </p:cBhvr>
                    </p:animEffect>
                  </p:childTnLst>
                </p:cTn>
              </p:par>
            </p:tnLst>
          </p:tmpl>
        </p:tmplLst>
      </p:bldP>
      <p:bldP spid="49" grpId="0" animBg="1"/>
      <p:bldP spid="50" grpId="0" build="p">
        <p:tmplLst>
          <p:tmpl lvl="1">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500" fill="hold"/>
                        <p:tgtEl>
                          <p:spTgt spid="50"/>
                        </p:tgtEl>
                        <p:attrNameLst>
                          <p:attrName>ppt_w</p:attrName>
                        </p:attrNameLst>
                      </p:cBhvr>
                      <p:tavLst>
                        <p:tav tm="0">
                          <p:val>
                            <p:fltVal val="0"/>
                          </p:val>
                        </p:tav>
                        <p:tav tm="100000">
                          <p:val>
                            <p:strVal val="#ppt_w"/>
                          </p:val>
                        </p:tav>
                      </p:tavLst>
                    </p:anim>
                    <p:anim calcmode="lin" valueType="num">
                      <p:cBhvr>
                        <p:cTn dur="500" fill="hold"/>
                        <p:tgtEl>
                          <p:spTgt spid="50"/>
                        </p:tgtEl>
                        <p:attrNameLst>
                          <p:attrName>ppt_h</p:attrName>
                        </p:attrNameLst>
                      </p:cBhvr>
                      <p:tavLst>
                        <p:tav tm="0">
                          <p:val>
                            <p:fltVal val="0"/>
                          </p:val>
                        </p:tav>
                        <p:tav tm="100000">
                          <p:val>
                            <p:strVal val="#ppt_h"/>
                          </p:val>
                        </p:tav>
                      </p:tavLst>
                    </p:anim>
                    <p:animEffect transition="in" filter="fade">
                      <p:cBhvr>
                        <p:cTn dur="500"/>
                        <p:tgtEl>
                          <p:spTgt spid="50"/>
                        </p:tgtEl>
                      </p:cBhvr>
                    </p:animEffect>
                  </p:childTnLst>
                </p:cTn>
              </p:par>
            </p:tnLst>
          </p:tmpl>
        </p:tmplLst>
      </p:bldP>
      <p:bldP spid="51" grpId="0" animBg="1"/>
      <p:bldP spid="52" grpId="0" build="p">
        <p:tmplLst>
          <p:tmpl lvl="1">
            <p:tnLst>
              <p:par>
                <p:cTn presetID="53" presetClass="entr" presetSubtype="16"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p:cTn dur="500" fill="hold"/>
                        <p:tgtEl>
                          <p:spTgt spid="52"/>
                        </p:tgtEl>
                        <p:attrNameLst>
                          <p:attrName>ppt_w</p:attrName>
                        </p:attrNameLst>
                      </p:cBhvr>
                      <p:tavLst>
                        <p:tav tm="0">
                          <p:val>
                            <p:fltVal val="0"/>
                          </p:val>
                        </p:tav>
                        <p:tav tm="100000">
                          <p:val>
                            <p:strVal val="#ppt_w"/>
                          </p:val>
                        </p:tav>
                      </p:tavLst>
                    </p:anim>
                    <p:anim calcmode="lin" valueType="num">
                      <p:cBhvr>
                        <p:cTn dur="500" fill="hold"/>
                        <p:tgtEl>
                          <p:spTgt spid="52"/>
                        </p:tgtEl>
                        <p:attrNameLst>
                          <p:attrName>ppt_h</p:attrName>
                        </p:attrNameLst>
                      </p:cBhvr>
                      <p:tavLst>
                        <p:tav tm="0">
                          <p:val>
                            <p:fltVal val="0"/>
                          </p:val>
                        </p:tav>
                        <p:tav tm="100000">
                          <p:val>
                            <p:strVal val="#ppt_h"/>
                          </p:val>
                        </p:tav>
                      </p:tavLst>
                    </p:anim>
                    <p:animEffect transition="in" filter="fade">
                      <p:cBhvr>
                        <p:cTn dur="500"/>
                        <p:tgtEl>
                          <p:spTgt spid="52"/>
                        </p:tgtEl>
                      </p:cBhvr>
                    </p:animEffect>
                  </p:childTnLst>
                </p:cTn>
              </p:par>
            </p:tnLst>
          </p:tmpl>
        </p:tmplLst>
      </p:bldP>
      <p:bldP spid="53" grpId="0" animBg="1"/>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500" fill="hold"/>
                        <p:tgtEl>
                          <p:spTgt spid="54"/>
                        </p:tgtEl>
                        <p:attrNameLst>
                          <p:attrName>ppt_w</p:attrName>
                        </p:attrNameLst>
                      </p:cBhvr>
                      <p:tavLst>
                        <p:tav tm="0">
                          <p:val>
                            <p:fltVal val="0"/>
                          </p:val>
                        </p:tav>
                        <p:tav tm="100000">
                          <p:val>
                            <p:strVal val="#ppt_w"/>
                          </p:val>
                        </p:tav>
                      </p:tavLst>
                    </p:anim>
                    <p:anim calcmode="lin" valueType="num">
                      <p:cBhvr>
                        <p:cTn dur="500" fill="hold"/>
                        <p:tgtEl>
                          <p:spTgt spid="54"/>
                        </p:tgtEl>
                        <p:attrNameLst>
                          <p:attrName>ppt_h</p:attrName>
                        </p:attrNameLst>
                      </p:cBhvr>
                      <p:tavLst>
                        <p:tav tm="0">
                          <p:val>
                            <p:fltVal val="0"/>
                          </p:val>
                        </p:tav>
                        <p:tav tm="100000">
                          <p:val>
                            <p:strVal val="#ppt_h"/>
                          </p:val>
                        </p:tav>
                      </p:tavLst>
                    </p:anim>
                    <p:animEffect transition="in" filter="fade">
                      <p:cBhvr>
                        <p:cTn dur="500"/>
                        <p:tgtEl>
                          <p:spTgt spid="54"/>
                        </p:tgtEl>
                      </p:cBhvr>
                    </p:animEffect>
                  </p:childTnLst>
                </p:cTn>
              </p:par>
            </p:tnLst>
          </p:tmpl>
        </p:tmplLst>
      </p:bldP>
      <p:bldP spid="55" grpId="0" build="p">
        <p:tmplLst>
          <p:tmpl lvl="1">
            <p:tnLst>
              <p:par>
                <p:cTn presetID="10" presetClass="entr" presetSubtype="0" fill="hold" nodeType="withEffect" nodePh="1">
                  <p:stCondLst>
                    <p:cond delay="80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6" grpId="0" build="p">
        <p:tmplLst>
          <p:tmpl lvl="1">
            <p:tnLst>
              <p:par>
                <p:cTn presetID="42" presetClass="entr" presetSubtype="0"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anim calcmode="lin" valueType="num">
                      <p:cBhvr>
                        <p:cTn dur="500" fill="hold"/>
                        <p:tgtEl>
                          <p:spTgt spid="56"/>
                        </p:tgtEl>
                        <p:attrNameLst>
                          <p:attrName>ppt_x</p:attrName>
                        </p:attrNameLst>
                      </p:cBhvr>
                      <p:tavLst>
                        <p:tav tm="0">
                          <p:val>
                            <p:strVal val="#ppt_x"/>
                          </p:val>
                        </p:tav>
                        <p:tav tm="100000">
                          <p:val>
                            <p:strVal val="#ppt_x"/>
                          </p:val>
                        </p:tav>
                      </p:tavLst>
                    </p:anim>
                    <p:anim calcmode="lin" valueType="num">
                      <p:cBhvr>
                        <p:cTn dur="500" fill="hold"/>
                        <p:tgtEl>
                          <p:spTgt spid="56"/>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Modern diagram">
    <p:spTree>
      <p:nvGrpSpPr>
        <p:cNvPr id="1" name=""/>
        <p:cNvGrpSpPr/>
        <p:nvPr/>
      </p:nvGrpSpPr>
      <p:grpSpPr>
        <a:xfrm>
          <a:off x="0" y="0"/>
          <a:ext cx="0" cy="0"/>
          <a:chOff x="0" y="0"/>
          <a:chExt cx="0" cy="0"/>
        </a:xfrm>
      </p:grpSpPr>
      <p:sp>
        <p:nvSpPr>
          <p:cNvPr id="65" name="Shape 1311"/>
          <p:cNvSpPr/>
          <p:nvPr userDrawn="1"/>
        </p:nvSpPr>
        <p:spPr>
          <a:xfrm>
            <a:off x="3192588" y="5256740"/>
            <a:ext cx="1872209" cy="18722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0" tIns="0" rIns="0" bIns="0" anchor="ctr"/>
          <a:lstStyle/>
          <a:p>
            <a:pPr lvl="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Modern </a:t>
            </a:r>
            <a:r>
              <a:rPr lang="es-ES_tradnl" dirty="0" err="1" smtClean="0"/>
              <a:t>diagram</a:t>
            </a:r>
            <a:r>
              <a:rPr lang="es-ES_tradnl" dirty="0" smtClean="0"/>
              <a:t> </a:t>
            </a:r>
            <a:r>
              <a:rPr lang="es-ES_tradnl" dirty="0" err="1" smtClean="0"/>
              <a:t>example</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grpSp>
        <p:nvGrpSpPr>
          <p:cNvPr id="32" name="Group 1304"/>
          <p:cNvGrpSpPr/>
          <p:nvPr userDrawn="1"/>
        </p:nvGrpSpPr>
        <p:grpSpPr>
          <a:xfrm>
            <a:off x="1824435" y="3905673"/>
            <a:ext cx="20526667" cy="4617022"/>
            <a:chOff x="0" y="0"/>
            <a:chExt cx="20526666" cy="4617019"/>
          </a:xfrm>
        </p:grpSpPr>
        <p:sp>
          <p:nvSpPr>
            <p:cNvPr id="33" name="Shape 1299"/>
            <p:cNvSpPr/>
            <p:nvPr/>
          </p:nvSpPr>
          <p:spPr>
            <a:xfrm rot="10800000" flipH="1">
              <a:off x="0" y="2306303"/>
              <a:ext cx="4596713" cy="2291425"/>
            </a:xfrm>
            <a:custGeom>
              <a:avLst/>
              <a:gdLst/>
              <a:ahLst/>
              <a:cxnLst>
                <a:cxn ang="0">
                  <a:pos x="wd2" y="hd2"/>
                </a:cxn>
                <a:cxn ang="5400000">
                  <a:pos x="wd2" y="hd2"/>
                </a:cxn>
                <a:cxn ang="10800000">
                  <a:pos x="wd2" y="hd2"/>
                </a:cxn>
                <a:cxn ang="16200000">
                  <a:pos x="wd2" y="hd2"/>
                </a:cxn>
              </a:cxnLst>
              <a:rect l="0" t="0" r="r" b="b"/>
              <a:pathLst>
                <a:path w="21600" h="21600" extrusionOk="0">
                  <a:moveTo>
                    <a:pt x="10774" y="5863"/>
                  </a:moveTo>
                  <a:cubicBezTo>
                    <a:pt x="15135" y="5863"/>
                    <a:pt x="18676" y="12960"/>
                    <a:pt x="18676" y="21600"/>
                  </a:cubicBezTo>
                  <a:cubicBezTo>
                    <a:pt x="21600" y="21600"/>
                    <a:pt x="21600" y="21600"/>
                    <a:pt x="21600" y="21600"/>
                  </a:cubicBezTo>
                  <a:cubicBezTo>
                    <a:pt x="21600" y="9566"/>
                    <a:pt x="16777" y="0"/>
                    <a:pt x="10774" y="0"/>
                  </a:cubicBezTo>
                  <a:cubicBezTo>
                    <a:pt x="4771" y="0"/>
                    <a:pt x="0" y="9566"/>
                    <a:pt x="0" y="21600"/>
                  </a:cubicBezTo>
                  <a:cubicBezTo>
                    <a:pt x="2924" y="21600"/>
                    <a:pt x="2924" y="21600"/>
                    <a:pt x="2924" y="21600"/>
                  </a:cubicBezTo>
                  <a:cubicBezTo>
                    <a:pt x="2924" y="12960"/>
                    <a:pt x="6465" y="5863"/>
                    <a:pt x="10774" y="5863"/>
                  </a:cubicBez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914240">
                <a:defRPr sz="1800">
                  <a:solidFill>
                    <a:srgbClr val="9A9A9A"/>
                  </a:solidFill>
                  <a:uFill>
                    <a:solidFill/>
                  </a:uFill>
                  <a:latin typeface="Calibri"/>
                  <a:ea typeface="Calibri"/>
                  <a:cs typeface="Calibri"/>
                  <a:sym typeface="Calibri"/>
                </a:defRPr>
              </a:pPr>
              <a:endParaRPr/>
            </a:p>
          </p:txBody>
        </p:sp>
        <p:sp>
          <p:nvSpPr>
            <p:cNvPr id="42" name="Shape 1300"/>
            <p:cNvSpPr/>
            <p:nvPr/>
          </p:nvSpPr>
          <p:spPr>
            <a:xfrm>
              <a:off x="11950662" y="0"/>
              <a:ext cx="4596713" cy="2291425"/>
            </a:xfrm>
            <a:custGeom>
              <a:avLst/>
              <a:gdLst/>
              <a:ahLst/>
              <a:cxnLst>
                <a:cxn ang="0">
                  <a:pos x="wd2" y="hd2"/>
                </a:cxn>
                <a:cxn ang="5400000">
                  <a:pos x="wd2" y="hd2"/>
                </a:cxn>
                <a:cxn ang="10800000">
                  <a:pos x="wd2" y="hd2"/>
                </a:cxn>
                <a:cxn ang="16200000">
                  <a:pos x="wd2" y="hd2"/>
                </a:cxn>
              </a:cxnLst>
              <a:rect l="0" t="0" r="r" b="b"/>
              <a:pathLst>
                <a:path w="21600" h="21600" extrusionOk="0">
                  <a:moveTo>
                    <a:pt x="10774" y="5863"/>
                  </a:moveTo>
                  <a:cubicBezTo>
                    <a:pt x="15135" y="5863"/>
                    <a:pt x="18676" y="12960"/>
                    <a:pt x="18676" y="21600"/>
                  </a:cubicBezTo>
                  <a:cubicBezTo>
                    <a:pt x="21600" y="21600"/>
                    <a:pt x="21600" y="21600"/>
                    <a:pt x="21600" y="21600"/>
                  </a:cubicBezTo>
                  <a:cubicBezTo>
                    <a:pt x="21600" y="9566"/>
                    <a:pt x="16777" y="0"/>
                    <a:pt x="10774" y="0"/>
                  </a:cubicBezTo>
                  <a:cubicBezTo>
                    <a:pt x="4771" y="0"/>
                    <a:pt x="0" y="9566"/>
                    <a:pt x="0" y="21600"/>
                  </a:cubicBezTo>
                  <a:cubicBezTo>
                    <a:pt x="2924" y="21600"/>
                    <a:pt x="2924" y="21600"/>
                    <a:pt x="2924" y="21600"/>
                  </a:cubicBezTo>
                  <a:cubicBezTo>
                    <a:pt x="2924" y="12960"/>
                    <a:pt x="6465" y="5863"/>
                    <a:pt x="10774" y="5863"/>
                  </a:cubicBez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914240">
                <a:defRPr sz="1800">
                  <a:solidFill>
                    <a:srgbClr val="9A9A9A"/>
                  </a:solidFill>
                  <a:uFill>
                    <a:solidFill/>
                  </a:uFill>
                  <a:latin typeface="Calibri"/>
                  <a:ea typeface="Calibri"/>
                  <a:cs typeface="Calibri"/>
                  <a:sym typeface="Calibri"/>
                </a:defRPr>
              </a:pPr>
              <a:endParaRPr/>
            </a:p>
          </p:txBody>
        </p:sp>
        <p:sp>
          <p:nvSpPr>
            <p:cNvPr id="43" name="Shape 1301"/>
            <p:cNvSpPr/>
            <p:nvPr/>
          </p:nvSpPr>
          <p:spPr>
            <a:xfrm rot="10800000" flipH="1">
              <a:off x="7953211" y="2317878"/>
              <a:ext cx="4596713" cy="2291425"/>
            </a:xfrm>
            <a:custGeom>
              <a:avLst/>
              <a:gdLst/>
              <a:ahLst/>
              <a:cxnLst>
                <a:cxn ang="0">
                  <a:pos x="wd2" y="hd2"/>
                </a:cxn>
                <a:cxn ang="5400000">
                  <a:pos x="wd2" y="hd2"/>
                </a:cxn>
                <a:cxn ang="10800000">
                  <a:pos x="wd2" y="hd2"/>
                </a:cxn>
                <a:cxn ang="16200000">
                  <a:pos x="wd2" y="hd2"/>
                </a:cxn>
              </a:cxnLst>
              <a:rect l="0" t="0" r="r" b="b"/>
              <a:pathLst>
                <a:path w="21600" h="21600" extrusionOk="0">
                  <a:moveTo>
                    <a:pt x="10774" y="5863"/>
                  </a:moveTo>
                  <a:cubicBezTo>
                    <a:pt x="15135" y="5863"/>
                    <a:pt x="18676" y="12960"/>
                    <a:pt x="18676" y="21600"/>
                  </a:cubicBezTo>
                  <a:cubicBezTo>
                    <a:pt x="21600" y="21600"/>
                    <a:pt x="21600" y="21600"/>
                    <a:pt x="21600" y="21600"/>
                  </a:cubicBezTo>
                  <a:cubicBezTo>
                    <a:pt x="21600" y="9566"/>
                    <a:pt x="16777" y="0"/>
                    <a:pt x="10774" y="0"/>
                  </a:cubicBezTo>
                  <a:cubicBezTo>
                    <a:pt x="4771" y="0"/>
                    <a:pt x="0" y="9566"/>
                    <a:pt x="0" y="21600"/>
                  </a:cubicBezTo>
                  <a:cubicBezTo>
                    <a:pt x="2924" y="21600"/>
                    <a:pt x="2924" y="21600"/>
                    <a:pt x="2924" y="21600"/>
                  </a:cubicBezTo>
                  <a:cubicBezTo>
                    <a:pt x="2924" y="12960"/>
                    <a:pt x="6465" y="5863"/>
                    <a:pt x="10774" y="5863"/>
                  </a:cubicBez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914240">
                <a:defRPr sz="1800">
                  <a:solidFill>
                    <a:srgbClr val="9A9A9A"/>
                  </a:solidFill>
                  <a:uFill>
                    <a:solidFill/>
                  </a:uFill>
                  <a:latin typeface="Calibri"/>
                  <a:ea typeface="Calibri"/>
                  <a:cs typeface="Calibri"/>
                  <a:sym typeface="Calibri"/>
                </a:defRPr>
              </a:pPr>
              <a:endParaRPr/>
            </a:p>
          </p:txBody>
        </p:sp>
        <p:sp>
          <p:nvSpPr>
            <p:cNvPr id="44" name="Shape 1302"/>
            <p:cNvSpPr/>
            <p:nvPr/>
          </p:nvSpPr>
          <p:spPr>
            <a:xfrm>
              <a:off x="3983406" y="43406"/>
              <a:ext cx="4596713" cy="2291425"/>
            </a:xfrm>
            <a:custGeom>
              <a:avLst/>
              <a:gdLst/>
              <a:ahLst/>
              <a:cxnLst>
                <a:cxn ang="0">
                  <a:pos x="wd2" y="hd2"/>
                </a:cxn>
                <a:cxn ang="5400000">
                  <a:pos x="wd2" y="hd2"/>
                </a:cxn>
                <a:cxn ang="10800000">
                  <a:pos x="wd2" y="hd2"/>
                </a:cxn>
                <a:cxn ang="16200000">
                  <a:pos x="wd2" y="hd2"/>
                </a:cxn>
              </a:cxnLst>
              <a:rect l="0" t="0" r="r" b="b"/>
              <a:pathLst>
                <a:path w="21600" h="21600" extrusionOk="0">
                  <a:moveTo>
                    <a:pt x="10774" y="5863"/>
                  </a:moveTo>
                  <a:cubicBezTo>
                    <a:pt x="15135" y="5863"/>
                    <a:pt x="18676" y="12960"/>
                    <a:pt x="18676" y="21600"/>
                  </a:cubicBezTo>
                  <a:cubicBezTo>
                    <a:pt x="21600" y="21600"/>
                    <a:pt x="21600" y="21600"/>
                    <a:pt x="21600" y="21600"/>
                  </a:cubicBezTo>
                  <a:cubicBezTo>
                    <a:pt x="21600" y="9566"/>
                    <a:pt x="16777" y="0"/>
                    <a:pt x="10774" y="0"/>
                  </a:cubicBezTo>
                  <a:cubicBezTo>
                    <a:pt x="4771" y="0"/>
                    <a:pt x="0" y="9566"/>
                    <a:pt x="0" y="21600"/>
                  </a:cubicBezTo>
                  <a:cubicBezTo>
                    <a:pt x="2924" y="21600"/>
                    <a:pt x="2924" y="21600"/>
                    <a:pt x="2924" y="21600"/>
                  </a:cubicBezTo>
                  <a:cubicBezTo>
                    <a:pt x="2924" y="12960"/>
                    <a:pt x="6465" y="5863"/>
                    <a:pt x="10774" y="5863"/>
                  </a:cubicBez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914240">
                <a:defRPr sz="1800">
                  <a:solidFill>
                    <a:srgbClr val="9A9A9A"/>
                  </a:solidFill>
                  <a:uFill>
                    <a:solidFill/>
                  </a:uFill>
                  <a:latin typeface="Calibri"/>
                  <a:ea typeface="Calibri"/>
                  <a:cs typeface="Calibri"/>
                  <a:sym typeface="Calibri"/>
                </a:defRPr>
              </a:pPr>
              <a:endParaRPr/>
            </a:p>
          </p:txBody>
        </p:sp>
        <p:sp>
          <p:nvSpPr>
            <p:cNvPr id="57" name="Shape 1303"/>
            <p:cNvSpPr/>
            <p:nvPr/>
          </p:nvSpPr>
          <p:spPr>
            <a:xfrm rot="10800000" flipH="1">
              <a:off x="15929954" y="2325595"/>
              <a:ext cx="4596713" cy="2291425"/>
            </a:xfrm>
            <a:custGeom>
              <a:avLst/>
              <a:gdLst/>
              <a:ahLst/>
              <a:cxnLst>
                <a:cxn ang="0">
                  <a:pos x="wd2" y="hd2"/>
                </a:cxn>
                <a:cxn ang="5400000">
                  <a:pos x="wd2" y="hd2"/>
                </a:cxn>
                <a:cxn ang="10800000">
                  <a:pos x="wd2" y="hd2"/>
                </a:cxn>
                <a:cxn ang="16200000">
                  <a:pos x="wd2" y="hd2"/>
                </a:cxn>
              </a:cxnLst>
              <a:rect l="0" t="0" r="r" b="b"/>
              <a:pathLst>
                <a:path w="21600" h="21600" extrusionOk="0">
                  <a:moveTo>
                    <a:pt x="10774" y="5863"/>
                  </a:moveTo>
                  <a:cubicBezTo>
                    <a:pt x="15135" y="5863"/>
                    <a:pt x="18676" y="12960"/>
                    <a:pt x="18676" y="21600"/>
                  </a:cubicBezTo>
                  <a:cubicBezTo>
                    <a:pt x="21600" y="21600"/>
                    <a:pt x="21600" y="21600"/>
                    <a:pt x="21600" y="21600"/>
                  </a:cubicBezTo>
                  <a:cubicBezTo>
                    <a:pt x="21600" y="9566"/>
                    <a:pt x="16777" y="0"/>
                    <a:pt x="10774" y="0"/>
                  </a:cubicBezTo>
                  <a:cubicBezTo>
                    <a:pt x="4771" y="0"/>
                    <a:pt x="0" y="9566"/>
                    <a:pt x="0" y="21600"/>
                  </a:cubicBezTo>
                  <a:cubicBezTo>
                    <a:pt x="2924" y="21600"/>
                    <a:pt x="2924" y="21600"/>
                    <a:pt x="2924" y="21600"/>
                  </a:cubicBezTo>
                  <a:cubicBezTo>
                    <a:pt x="2924" y="12960"/>
                    <a:pt x="6465" y="5863"/>
                    <a:pt x="10774" y="5863"/>
                  </a:cubicBezTo>
                  <a:close/>
                </a:path>
              </a:pathLst>
            </a:custGeom>
            <a:solidFill>
              <a:schemeClr val="accent1"/>
            </a:solidFill>
            <a:ln w="12700" cap="flat">
              <a:noFill/>
              <a:miter lim="400000"/>
            </a:ln>
            <a:effectLst/>
          </p:spPr>
          <p:txBody>
            <a:bodyPr wrap="square" lIns="45719" tIns="45719" rIns="45719" bIns="45719" numCol="1" anchor="t">
              <a:noAutofit/>
            </a:bodyPr>
            <a:lstStyle/>
            <a:p>
              <a:pPr lvl="0" algn="l" defTabSz="914240">
                <a:defRPr sz="1800">
                  <a:solidFill>
                    <a:srgbClr val="9A9A9A"/>
                  </a:solidFill>
                  <a:uFill>
                    <a:solidFill/>
                  </a:uFill>
                  <a:latin typeface="Calibri"/>
                  <a:ea typeface="Calibri"/>
                  <a:cs typeface="Calibri"/>
                  <a:sym typeface="Calibri"/>
                </a:defRPr>
              </a:pPr>
              <a:endParaRPr/>
            </a:p>
          </p:txBody>
        </p:sp>
      </p:grpSp>
      <p:grpSp>
        <p:nvGrpSpPr>
          <p:cNvPr id="58" name="Group 1310"/>
          <p:cNvGrpSpPr/>
          <p:nvPr userDrawn="1"/>
        </p:nvGrpSpPr>
        <p:grpSpPr>
          <a:xfrm>
            <a:off x="1824436" y="3958726"/>
            <a:ext cx="20521400" cy="4583260"/>
            <a:chOff x="0" y="0"/>
            <a:chExt cx="20521397" cy="4583259"/>
          </a:xfrm>
        </p:grpSpPr>
        <p:sp>
          <p:nvSpPr>
            <p:cNvPr id="59" name="Shape 1305"/>
            <p:cNvSpPr/>
            <p:nvPr/>
          </p:nvSpPr>
          <p:spPr>
            <a:xfrm>
              <a:off x="0" y="0"/>
              <a:ext cx="4596713" cy="2291425"/>
            </a:xfrm>
            <a:custGeom>
              <a:avLst/>
              <a:gdLst/>
              <a:ahLst/>
              <a:cxnLst>
                <a:cxn ang="0">
                  <a:pos x="wd2" y="hd2"/>
                </a:cxn>
                <a:cxn ang="5400000">
                  <a:pos x="wd2" y="hd2"/>
                </a:cxn>
                <a:cxn ang="10800000">
                  <a:pos x="wd2" y="hd2"/>
                </a:cxn>
                <a:cxn ang="16200000">
                  <a:pos x="wd2" y="hd2"/>
                </a:cxn>
              </a:cxnLst>
              <a:rect l="0" t="0" r="r" b="b"/>
              <a:pathLst>
                <a:path w="21600" h="21600" extrusionOk="0">
                  <a:moveTo>
                    <a:pt x="10774" y="5863"/>
                  </a:moveTo>
                  <a:cubicBezTo>
                    <a:pt x="15135" y="5863"/>
                    <a:pt x="18676" y="12960"/>
                    <a:pt x="18676" y="21600"/>
                  </a:cubicBezTo>
                  <a:cubicBezTo>
                    <a:pt x="21600" y="21600"/>
                    <a:pt x="21600" y="21600"/>
                    <a:pt x="21600" y="21600"/>
                  </a:cubicBezTo>
                  <a:cubicBezTo>
                    <a:pt x="21600" y="9566"/>
                    <a:pt x="16777" y="0"/>
                    <a:pt x="10774" y="0"/>
                  </a:cubicBezTo>
                  <a:cubicBezTo>
                    <a:pt x="4771" y="0"/>
                    <a:pt x="0" y="9566"/>
                    <a:pt x="0" y="21600"/>
                  </a:cubicBezTo>
                  <a:cubicBezTo>
                    <a:pt x="2924" y="21600"/>
                    <a:pt x="2924" y="21600"/>
                    <a:pt x="2924" y="21600"/>
                  </a:cubicBezTo>
                  <a:cubicBezTo>
                    <a:pt x="2924" y="12960"/>
                    <a:pt x="6465" y="5863"/>
                    <a:pt x="10774" y="5863"/>
                  </a:cubicBezTo>
                  <a:close/>
                </a:path>
              </a:pathLst>
            </a:custGeom>
            <a:solidFill>
              <a:schemeClr val="accent2"/>
            </a:solidFill>
            <a:ln w="12700" cap="flat">
              <a:noFill/>
              <a:miter lim="400000"/>
            </a:ln>
            <a:effectLst/>
          </p:spPr>
          <p:txBody>
            <a:bodyPr wrap="square" lIns="45719" tIns="45719" rIns="45719" bIns="45719" numCol="1" anchor="t">
              <a:noAutofit/>
            </a:bodyPr>
            <a:lstStyle/>
            <a:p>
              <a:pPr lvl="0" algn="l" defTabSz="914240">
                <a:defRPr sz="1800">
                  <a:uFill>
                    <a:solidFill/>
                  </a:uFill>
                  <a:latin typeface="Calibri"/>
                  <a:ea typeface="Calibri"/>
                  <a:cs typeface="Calibri"/>
                  <a:sym typeface="Calibri"/>
                </a:defRPr>
              </a:pPr>
              <a:endParaRPr/>
            </a:p>
          </p:txBody>
        </p:sp>
        <p:sp>
          <p:nvSpPr>
            <p:cNvPr id="60" name="Shape 1306"/>
            <p:cNvSpPr/>
            <p:nvPr/>
          </p:nvSpPr>
          <p:spPr>
            <a:xfrm rot="10800000" flipH="1">
              <a:off x="3987242" y="2291834"/>
              <a:ext cx="4596714" cy="2291425"/>
            </a:xfrm>
            <a:custGeom>
              <a:avLst/>
              <a:gdLst/>
              <a:ahLst/>
              <a:cxnLst>
                <a:cxn ang="0">
                  <a:pos x="wd2" y="hd2"/>
                </a:cxn>
                <a:cxn ang="5400000">
                  <a:pos x="wd2" y="hd2"/>
                </a:cxn>
                <a:cxn ang="10800000">
                  <a:pos x="wd2" y="hd2"/>
                </a:cxn>
                <a:cxn ang="16200000">
                  <a:pos x="wd2" y="hd2"/>
                </a:cxn>
              </a:cxnLst>
              <a:rect l="0" t="0" r="r" b="b"/>
              <a:pathLst>
                <a:path w="21600" h="21600" extrusionOk="0">
                  <a:moveTo>
                    <a:pt x="10774" y="5863"/>
                  </a:moveTo>
                  <a:cubicBezTo>
                    <a:pt x="15135" y="5863"/>
                    <a:pt x="18676" y="12960"/>
                    <a:pt x="18676" y="21600"/>
                  </a:cubicBezTo>
                  <a:cubicBezTo>
                    <a:pt x="21600" y="21600"/>
                    <a:pt x="21600" y="21600"/>
                    <a:pt x="21600" y="21600"/>
                  </a:cubicBezTo>
                  <a:cubicBezTo>
                    <a:pt x="21600" y="9566"/>
                    <a:pt x="16777" y="0"/>
                    <a:pt x="10774" y="0"/>
                  </a:cubicBezTo>
                  <a:cubicBezTo>
                    <a:pt x="4771" y="0"/>
                    <a:pt x="0" y="9566"/>
                    <a:pt x="0" y="21600"/>
                  </a:cubicBezTo>
                  <a:cubicBezTo>
                    <a:pt x="2924" y="21600"/>
                    <a:pt x="2924" y="21600"/>
                    <a:pt x="2924" y="21600"/>
                  </a:cubicBezTo>
                  <a:cubicBezTo>
                    <a:pt x="2924" y="12960"/>
                    <a:pt x="6465" y="5863"/>
                    <a:pt x="10774" y="5863"/>
                  </a:cubicBezTo>
                  <a:close/>
                </a:path>
              </a:pathLst>
            </a:custGeom>
            <a:solidFill>
              <a:schemeClr val="accent3"/>
            </a:solidFill>
            <a:ln w="12700" cap="flat">
              <a:noFill/>
              <a:miter lim="400000"/>
            </a:ln>
            <a:effectLst/>
          </p:spPr>
          <p:txBody>
            <a:bodyPr wrap="square" lIns="45719" tIns="45719" rIns="45719" bIns="45719" numCol="1" anchor="t">
              <a:noAutofit/>
            </a:bodyPr>
            <a:lstStyle/>
            <a:p>
              <a:pPr lvl="0" algn="l" defTabSz="914240">
                <a:defRPr sz="1800">
                  <a:uFill>
                    <a:solidFill/>
                  </a:uFill>
                  <a:latin typeface="Calibri"/>
                  <a:ea typeface="Calibri"/>
                  <a:cs typeface="Calibri"/>
                  <a:sym typeface="Calibri"/>
                </a:defRPr>
              </a:pPr>
              <a:endParaRPr/>
            </a:p>
          </p:txBody>
        </p:sp>
        <p:sp>
          <p:nvSpPr>
            <p:cNvPr id="61" name="Shape 1307"/>
            <p:cNvSpPr/>
            <p:nvPr/>
          </p:nvSpPr>
          <p:spPr>
            <a:xfrm>
              <a:off x="7961272" y="14468"/>
              <a:ext cx="4596714" cy="2291425"/>
            </a:xfrm>
            <a:custGeom>
              <a:avLst/>
              <a:gdLst/>
              <a:ahLst/>
              <a:cxnLst>
                <a:cxn ang="0">
                  <a:pos x="wd2" y="hd2"/>
                </a:cxn>
                <a:cxn ang="5400000">
                  <a:pos x="wd2" y="hd2"/>
                </a:cxn>
                <a:cxn ang="10800000">
                  <a:pos x="wd2" y="hd2"/>
                </a:cxn>
                <a:cxn ang="16200000">
                  <a:pos x="wd2" y="hd2"/>
                </a:cxn>
              </a:cxnLst>
              <a:rect l="0" t="0" r="r" b="b"/>
              <a:pathLst>
                <a:path w="21600" h="21600" extrusionOk="0">
                  <a:moveTo>
                    <a:pt x="10774" y="5863"/>
                  </a:moveTo>
                  <a:cubicBezTo>
                    <a:pt x="15135" y="5863"/>
                    <a:pt x="18676" y="12960"/>
                    <a:pt x="18676" y="21600"/>
                  </a:cubicBezTo>
                  <a:cubicBezTo>
                    <a:pt x="21600" y="21600"/>
                    <a:pt x="21600" y="21600"/>
                    <a:pt x="21600" y="21600"/>
                  </a:cubicBezTo>
                  <a:cubicBezTo>
                    <a:pt x="21600" y="9566"/>
                    <a:pt x="16777" y="0"/>
                    <a:pt x="10774" y="0"/>
                  </a:cubicBezTo>
                  <a:cubicBezTo>
                    <a:pt x="4771" y="0"/>
                    <a:pt x="0" y="9566"/>
                    <a:pt x="0" y="21600"/>
                  </a:cubicBezTo>
                  <a:cubicBezTo>
                    <a:pt x="2924" y="21600"/>
                    <a:pt x="2924" y="21600"/>
                    <a:pt x="2924" y="21600"/>
                  </a:cubicBezTo>
                  <a:cubicBezTo>
                    <a:pt x="2924" y="12960"/>
                    <a:pt x="6465" y="5863"/>
                    <a:pt x="10774" y="5863"/>
                  </a:cubicBezTo>
                  <a:close/>
                </a:path>
              </a:pathLst>
            </a:custGeom>
            <a:solidFill>
              <a:schemeClr val="accent4"/>
            </a:solidFill>
            <a:ln w="12700" cap="flat">
              <a:noFill/>
              <a:miter lim="400000"/>
            </a:ln>
            <a:effectLst/>
          </p:spPr>
          <p:txBody>
            <a:bodyPr wrap="square" lIns="45719" tIns="45719" rIns="45719" bIns="45719" numCol="1" anchor="t">
              <a:noAutofit/>
            </a:bodyPr>
            <a:lstStyle/>
            <a:p>
              <a:pPr lvl="0" algn="l" defTabSz="914240">
                <a:defRPr sz="1800">
                  <a:uFill>
                    <a:solidFill/>
                  </a:uFill>
                  <a:latin typeface="Calibri"/>
                  <a:ea typeface="Calibri"/>
                  <a:cs typeface="Calibri"/>
                  <a:sym typeface="Calibri"/>
                </a:defRPr>
              </a:pPr>
              <a:endParaRPr/>
            </a:p>
          </p:txBody>
        </p:sp>
        <p:sp>
          <p:nvSpPr>
            <p:cNvPr id="62" name="Shape 1308"/>
            <p:cNvSpPr/>
            <p:nvPr/>
          </p:nvSpPr>
          <p:spPr>
            <a:xfrm>
              <a:off x="15924685" y="14468"/>
              <a:ext cx="4596713" cy="2291425"/>
            </a:xfrm>
            <a:custGeom>
              <a:avLst/>
              <a:gdLst/>
              <a:ahLst/>
              <a:cxnLst>
                <a:cxn ang="0">
                  <a:pos x="wd2" y="hd2"/>
                </a:cxn>
                <a:cxn ang="5400000">
                  <a:pos x="wd2" y="hd2"/>
                </a:cxn>
                <a:cxn ang="10800000">
                  <a:pos x="wd2" y="hd2"/>
                </a:cxn>
                <a:cxn ang="16200000">
                  <a:pos x="wd2" y="hd2"/>
                </a:cxn>
              </a:cxnLst>
              <a:rect l="0" t="0" r="r" b="b"/>
              <a:pathLst>
                <a:path w="21600" h="21600" extrusionOk="0">
                  <a:moveTo>
                    <a:pt x="10774" y="5863"/>
                  </a:moveTo>
                  <a:cubicBezTo>
                    <a:pt x="15135" y="5863"/>
                    <a:pt x="18676" y="12960"/>
                    <a:pt x="18676" y="21600"/>
                  </a:cubicBezTo>
                  <a:cubicBezTo>
                    <a:pt x="21600" y="21600"/>
                    <a:pt x="21600" y="21600"/>
                    <a:pt x="21600" y="21600"/>
                  </a:cubicBezTo>
                  <a:cubicBezTo>
                    <a:pt x="21600" y="9566"/>
                    <a:pt x="16777" y="0"/>
                    <a:pt x="10774" y="0"/>
                  </a:cubicBezTo>
                  <a:cubicBezTo>
                    <a:pt x="4771" y="0"/>
                    <a:pt x="0" y="9566"/>
                    <a:pt x="0" y="21600"/>
                  </a:cubicBezTo>
                  <a:cubicBezTo>
                    <a:pt x="2924" y="21600"/>
                    <a:pt x="2924" y="21600"/>
                    <a:pt x="2924" y="21600"/>
                  </a:cubicBezTo>
                  <a:cubicBezTo>
                    <a:pt x="2924" y="12960"/>
                    <a:pt x="6465" y="5863"/>
                    <a:pt x="10774" y="5863"/>
                  </a:cubicBezTo>
                  <a:close/>
                </a:path>
              </a:pathLst>
            </a:custGeom>
            <a:solidFill>
              <a:schemeClr val="accent6"/>
            </a:solidFill>
            <a:ln w="12700" cap="flat">
              <a:noFill/>
              <a:miter lim="400000"/>
            </a:ln>
            <a:effectLst/>
          </p:spPr>
          <p:txBody>
            <a:bodyPr wrap="square" lIns="45719" tIns="45719" rIns="45719" bIns="45719" numCol="1" anchor="t">
              <a:noAutofit/>
            </a:bodyPr>
            <a:lstStyle/>
            <a:p>
              <a:pPr lvl="0" algn="l" defTabSz="914240">
                <a:defRPr sz="1800">
                  <a:uFill>
                    <a:solidFill/>
                  </a:uFill>
                  <a:latin typeface="Calibri"/>
                  <a:ea typeface="Calibri"/>
                  <a:cs typeface="Calibri"/>
                  <a:sym typeface="Calibri"/>
                </a:defRPr>
              </a:pPr>
              <a:endParaRPr/>
            </a:p>
          </p:txBody>
        </p:sp>
        <p:sp>
          <p:nvSpPr>
            <p:cNvPr id="63" name="Shape 1309"/>
            <p:cNvSpPr/>
            <p:nvPr/>
          </p:nvSpPr>
          <p:spPr>
            <a:xfrm rot="10800000" flipH="1">
              <a:off x="11936193" y="2291834"/>
              <a:ext cx="4596713" cy="2291425"/>
            </a:xfrm>
            <a:custGeom>
              <a:avLst/>
              <a:gdLst/>
              <a:ahLst/>
              <a:cxnLst>
                <a:cxn ang="0">
                  <a:pos x="wd2" y="hd2"/>
                </a:cxn>
                <a:cxn ang="5400000">
                  <a:pos x="wd2" y="hd2"/>
                </a:cxn>
                <a:cxn ang="10800000">
                  <a:pos x="wd2" y="hd2"/>
                </a:cxn>
                <a:cxn ang="16200000">
                  <a:pos x="wd2" y="hd2"/>
                </a:cxn>
              </a:cxnLst>
              <a:rect l="0" t="0" r="r" b="b"/>
              <a:pathLst>
                <a:path w="21600" h="21600" extrusionOk="0">
                  <a:moveTo>
                    <a:pt x="10774" y="5863"/>
                  </a:moveTo>
                  <a:cubicBezTo>
                    <a:pt x="15135" y="5863"/>
                    <a:pt x="18676" y="12960"/>
                    <a:pt x="18676" y="21600"/>
                  </a:cubicBezTo>
                  <a:cubicBezTo>
                    <a:pt x="21600" y="21600"/>
                    <a:pt x="21600" y="21600"/>
                    <a:pt x="21600" y="21600"/>
                  </a:cubicBezTo>
                  <a:cubicBezTo>
                    <a:pt x="21600" y="9566"/>
                    <a:pt x="16777" y="0"/>
                    <a:pt x="10774" y="0"/>
                  </a:cubicBezTo>
                  <a:cubicBezTo>
                    <a:pt x="4771" y="0"/>
                    <a:pt x="0" y="9566"/>
                    <a:pt x="0" y="21600"/>
                  </a:cubicBezTo>
                  <a:cubicBezTo>
                    <a:pt x="2924" y="21600"/>
                    <a:pt x="2924" y="21600"/>
                    <a:pt x="2924" y="21600"/>
                  </a:cubicBezTo>
                  <a:cubicBezTo>
                    <a:pt x="2924" y="12960"/>
                    <a:pt x="6465" y="5863"/>
                    <a:pt x="10774" y="5863"/>
                  </a:cubicBezTo>
                  <a:close/>
                </a:path>
              </a:pathLst>
            </a:custGeom>
            <a:solidFill>
              <a:schemeClr val="accent5"/>
            </a:solidFill>
            <a:ln w="12700" cap="flat">
              <a:noFill/>
              <a:miter lim="400000"/>
            </a:ln>
            <a:effectLst/>
          </p:spPr>
          <p:txBody>
            <a:bodyPr wrap="square" lIns="45719" tIns="45719" rIns="45719" bIns="45719" numCol="1" anchor="t">
              <a:noAutofit/>
            </a:bodyPr>
            <a:lstStyle/>
            <a:p>
              <a:pPr lvl="0" algn="l" defTabSz="914240">
                <a:defRPr sz="1800">
                  <a:uFill>
                    <a:solidFill/>
                  </a:uFill>
                  <a:latin typeface="Calibri"/>
                  <a:ea typeface="Calibri"/>
                  <a:cs typeface="Calibri"/>
                  <a:sym typeface="Calibri"/>
                </a:defRPr>
              </a:pPr>
              <a:endParaRPr/>
            </a:p>
          </p:txBody>
        </p:sp>
      </p:grpSp>
      <p:sp>
        <p:nvSpPr>
          <p:cNvPr id="64" name="Text Placeholder 7"/>
          <p:cNvSpPr>
            <a:spLocks noGrp="1"/>
          </p:cNvSpPr>
          <p:nvPr>
            <p:ph type="body" sz="quarter" idx="17" hasCustomPrompt="1"/>
          </p:nvPr>
        </p:nvSpPr>
        <p:spPr>
          <a:xfrm>
            <a:off x="3178158" y="5616781"/>
            <a:ext cx="1958644" cy="965438"/>
          </a:xfrm>
          <a:prstGeom prst="rect">
            <a:avLst/>
          </a:prstGeom>
        </p:spPr>
        <p:txBody>
          <a:bodyPr vert="horz" wrap="square" lIns="0" tIns="0" rIns="0" bIns="0" anchor="ctr"/>
          <a:lstStyle>
            <a:lvl1pPr marL="0" indent="0" algn="ctr">
              <a:lnSpc>
                <a:spcPct val="100000"/>
              </a:lnSpc>
              <a:spcBef>
                <a:spcPts val="0"/>
              </a:spcBef>
              <a:buNone/>
              <a:defRPr sz="6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66" name="Shape 1311"/>
          <p:cNvSpPr/>
          <p:nvPr userDrawn="1"/>
        </p:nvSpPr>
        <p:spPr>
          <a:xfrm>
            <a:off x="7153029" y="5256740"/>
            <a:ext cx="1872209" cy="18722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0" tIns="0" rIns="0" bIns="0" anchor="ctr"/>
          <a:lstStyle/>
          <a:p>
            <a:pPr lvl="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7" name="Text Placeholder 7"/>
          <p:cNvSpPr>
            <a:spLocks noGrp="1"/>
          </p:cNvSpPr>
          <p:nvPr>
            <p:ph type="body" sz="quarter" idx="20" hasCustomPrompt="1"/>
          </p:nvPr>
        </p:nvSpPr>
        <p:spPr>
          <a:xfrm>
            <a:off x="7138599" y="5616781"/>
            <a:ext cx="1958644" cy="965438"/>
          </a:xfrm>
          <a:prstGeom prst="rect">
            <a:avLst/>
          </a:prstGeom>
        </p:spPr>
        <p:txBody>
          <a:bodyPr vert="horz" wrap="square" lIns="0" tIns="0" rIns="0" bIns="0" anchor="ctr"/>
          <a:lstStyle>
            <a:lvl1pPr marL="0" indent="0" algn="ctr">
              <a:lnSpc>
                <a:spcPct val="100000"/>
              </a:lnSpc>
              <a:spcBef>
                <a:spcPts val="0"/>
              </a:spcBef>
              <a:buNone/>
              <a:defRPr sz="6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68" name="Shape 1311"/>
          <p:cNvSpPr/>
          <p:nvPr userDrawn="1"/>
        </p:nvSpPr>
        <p:spPr>
          <a:xfrm>
            <a:off x="11113467" y="5256740"/>
            <a:ext cx="1872209" cy="18722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a:miter lim="400000"/>
          </a:ln>
        </p:spPr>
        <p:txBody>
          <a:bodyPr lIns="0" tIns="0" rIns="0" bIns="0" anchor="ctr"/>
          <a:lstStyle/>
          <a:p>
            <a:pPr lvl="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 name="Text Placeholder 7"/>
          <p:cNvSpPr>
            <a:spLocks noGrp="1"/>
          </p:cNvSpPr>
          <p:nvPr>
            <p:ph type="body" sz="quarter" idx="21" hasCustomPrompt="1"/>
          </p:nvPr>
        </p:nvSpPr>
        <p:spPr>
          <a:xfrm>
            <a:off x="11099040" y="5616781"/>
            <a:ext cx="1958644" cy="965438"/>
          </a:xfrm>
          <a:prstGeom prst="rect">
            <a:avLst/>
          </a:prstGeom>
        </p:spPr>
        <p:txBody>
          <a:bodyPr vert="horz" wrap="square" lIns="0" tIns="0" rIns="0" bIns="0" anchor="ctr"/>
          <a:lstStyle>
            <a:lvl1pPr marL="0" indent="0" algn="ctr">
              <a:lnSpc>
                <a:spcPct val="100000"/>
              </a:lnSpc>
              <a:spcBef>
                <a:spcPts val="0"/>
              </a:spcBef>
              <a:buNone/>
              <a:defRPr sz="6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70" name="Shape 1311"/>
          <p:cNvSpPr/>
          <p:nvPr userDrawn="1"/>
        </p:nvSpPr>
        <p:spPr>
          <a:xfrm>
            <a:off x="15145915" y="5256740"/>
            <a:ext cx="1872209" cy="18722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a:miter lim="400000"/>
          </a:ln>
        </p:spPr>
        <p:txBody>
          <a:bodyPr lIns="0" tIns="0" rIns="0" bIns="0" anchor="ctr"/>
          <a:lstStyle/>
          <a:p>
            <a:pPr lvl="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1" name="Text Placeholder 7"/>
          <p:cNvSpPr>
            <a:spLocks noGrp="1"/>
          </p:cNvSpPr>
          <p:nvPr>
            <p:ph type="body" sz="quarter" idx="22" hasCustomPrompt="1"/>
          </p:nvPr>
        </p:nvSpPr>
        <p:spPr>
          <a:xfrm>
            <a:off x="15131487" y="5616781"/>
            <a:ext cx="1958644" cy="965438"/>
          </a:xfrm>
          <a:prstGeom prst="rect">
            <a:avLst/>
          </a:prstGeom>
        </p:spPr>
        <p:txBody>
          <a:bodyPr vert="horz" wrap="square" lIns="0" tIns="0" rIns="0" bIns="0" anchor="ctr"/>
          <a:lstStyle>
            <a:lvl1pPr marL="0" indent="0" algn="ctr">
              <a:lnSpc>
                <a:spcPct val="100000"/>
              </a:lnSpc>
              <a:spcBef>
                <a:spcPts val="0"/>
              </a:spcBef>
              <a:buNone/>
              <a:defRPr sz="6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72" name="Shape 1311"/>
          <p:cNvSpPr/>
          <p:nvPr userDrawn="1"/>
        </p:nvSpPr>
        <p:spPr>
          <a:xfrm>
            <a:off x="19178365" y="5256740"/>
            <a:ext cx="1872209" cy="18722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a:miter lim="400000"/>
          </a:ln>
        </p:spPr>
        <p:txBody>
          <a:bodyPr lIns="0" tIns="0" rIns="0" bIns="0" anchor="ctr"/>
          <a:lstStyle/>
          <a:p>
            <a:pPr lvl="0">
              <a:defRPr sz="56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 name="Text Placeholder 7"/>
          <p:cNvSpPr>
            <a:spLocks noGrp="1"/>
          </p:cNvSpPr>
          <p:nvPr>
            <p:ph type="body" sz="quarter" idx="23" hasCustomPrompt="1"/>
          </p:nvPr>
        </p:nvSpPr>
        <p:spPr>
          <a:xfrm>
            <a:off x="19163935" y="5616781"/>
            <a:ext cx="1958644" cy="965438"/>
          </a:xfrm>
          <a:prstGeom prst="rect">
            <a:avLst/>
          </a:prstGeom>
        </p:spPr>
        <p:txBody>
          <a:bodyPr vert="horz" wrap="square" lIns="0" tIns="0" rIns="0" bIns="0" anchor="ctr"/>
          <a:lstStyle>
            <a:lvl1pPr marL="0" indent="0" algn="ctr">
              <a:lnSpc>
                <a:spcPct val="100000"/>
              </a:lnSpc>
              <a:spcBef>
                <a:spcPts val="0"/>
              </a:spcBef>
              <a:buNone/>
              <a:defRPr sz="6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74" name="Text Placeholder 7"/>
          <p:cNvSpPr>
            <a:spLocks noGrp="1"/>
          </p:cNvSpPr>
          <p:nvPr>
            <p:ph type="body" sz="quarter" idx="13" hasCustomPrompt="1"/>
          </p:nvPr>
        </p:nvSpPr>
        <p:spPr>
          <a:xfrm>
            <a:off x="2184474" y="8905206"/>
            <a:ext cx="3623368" cy="72278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5" name="Text Placeholder 2"/>
          <p:cNvSpPr>
            <a:spLocks noGrp="1"/>
          </p:cNvSpPr>
          <p:nvPr>
            <p:ph type="body" sz="quarter" idx="24" hasCustomPrompt="1"/>
          </p:nvPr>
        </p:nvSpPr>
        <p:spPr>
          <a:xfrm>
            <a:off x="2184474" y="9666281"/>
            <a:ext cx="3623368" cy="1656218"/>
          </a:xfrm>
          <a:prstGeom prst="rect">
            <a:avLst/>
          </a:prstGeom>
        </p:spPr>
        <p:txBody>
          <a:bodyPr vert="horz" lIns="0" tIns="0" rIns="0"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a:t>
            </a:r>
          </a:p>
        </p:txBody>
      </p:sp>
      <p:sp>
        <p:nvSpPr>
          <p:cNvPr id="82" name="Text Placeholder 7"/>
          <p:cNvSpPr>
            <a:spLocks noGrp="1"/>
          </p:cNvSpPr>
          <p:nvPr>
            <p:ph type="body" sz="quarter" idx="25" hasCustomPrompt="1"/>
          </p:nvPr>
        </p:nvSpPr>
        <p:spPr>
          <a:xfrm>
            <a:off x="6162341" y="8905206"/>
            <a:ext cx="3623368" cy="72278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83" name="Text Placeholder 2"/>
          <p:cNvSpPr>
            <a:spLocks noGrp="1"/>
          </p:cNvSpPr>
          <p:nvPr>
            <p:ph type="body" sz="quarter" idx="26" hasCustomPrompt="1"/>
          </p:nvPr>
        </p:nvSpPr>
        <p:spPr>
          <a:xfrm>
            <a:off x="6162341" y="9666281"/>
            <a:ext cx="3623368" cy="1656218"/>
          </a:xfrm>
          <a:prstGeom prst="rect">
            <a:avLst/>
          </a:prstGeom>
        </p:spPr>
        <p:txBody>
          <a:bodyPr vert="horz" lIns="0" tIns="0" rIns="0"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a:t>
            </a:r>
          </a:p>
        </p:txBody>
      </p:sp>
      <p:sp>
        <p:nvSpPr>
          <p:cNvPr id="84" name="Text Placeholder 7"/>
          <p:cNvSpPr>
            <a:spLocks noGrp="1"/>
          </p:cNvSpPr>
          <p:nvPr>
            <p:ph type="body" sz="quarter" idx="27" hasCustomPrompt="1"/>
          </p:nvPr>
        </p:nvSpPr>
        <p:spPr>
          <a:xfrm>
            <a:off x="10155991" y="8905206"/>
            <a:ext cx="3623368" cy="72278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85" name="Text Placeholder 2"/>
          <p:cNvSpPr>
            <a:spLocks noGrp="1"/>
          </p:cNvSpPr>
          <p:nvPr>
            <p:ph type="body" sz="quarter" idx="28" hasCustomPrompt="1"/>
          </p:nvPr>
        </p:nvSpPr>
        <p:spPr>
          <a:xfrm>
            <a:off x="10155991" y="9666281"/>
            <a:ext cx="3623368" cy="1656218"/>
          </a:xfrm>
          <a:prstGeom prst="rect">
            <a:avLst/>
          </a:prstGeom>
        </p:spPr>
        <p:txBody>
          <a:bodyPr vert="horz" lIns="0" tIns="0" rIns="0"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a:t>
            </a:r>
          </a:p>
        </p:txBody>
      </p:sp>
      <p:sp>
        <p:nvSpPr>
          <p:cNvPr id="86" name="Text Placeholder 7"/>
          <p:cNvSpPr>
            <a:spLocks noGrp="1"/>
          </p:cNvSpPr>
          <p:nvPr>
            <p:ph type="body" sz="quarter" idx="29" hasCustomPrompt="1"/>
          </p:nvPr>
        </p:nvSpPr>
        <p:spPr>
          <a:xfrm>
            <a:off x="14247924" y="8905206"/>
            <a:ext cx="3623368" cy="72278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87" name="Text Placeholder 2"/>
          <p:cNvSpPr>
            <a:spLocks noGrp="1"/>
          </p:cNvSpPr>
          <p:nvPr>
            <p:ph type="body" sz="quarter" idx="30" hasCustomPrompt="1"/>
          </p:nvPr>
        </p:nvSpPr>
        <p:spPr>
          <a:xfrm>
            <a:off x="14247924" y="9666281"/>
            <a:ext cx="3623368" cy="1656218"/>
          </a:xfrm>
          <a:prstGeom prst="rect">
            <a:avLst/>
          </a:prstGeom>
        </p:spPr>
        <p:txBody>
          <a:bodyPr vert="horz" lIns="0" tIns="0" rIns="0"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a:t>
            </a:r>
          </a:p>
        </p:txBody>
      </p:sp>
      <p:sp>
        <p:nvSpPr>
          <p:cNvPr id="88" name="Text Placeholder 7"/>
          <p:cNvSpPr>
            <a:spLocks noGrp="1"/>
          </p:cNvSpPr>
          <p:nvPr>
            <p:ph type="body" sz="quarter" idx="31" hasCustomPrompt="1"/>
          </p:nvPr>
        </p:nvSpPr>
        <p:spPr>
          <a:xfrm>
            <a:off x="18242260" y="8905206"/>
            <a:ext cx="3623368" cy="72278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89" name="Text Placeholder 2"/>
          <p:cNvSpPr>
            <a:spLocks noGrp="1"/>
          </p:cNvSpPr>
          <p:nvPr>
            <p:ph type="body" sz="quarter" idx="32" hasCustomPrompt="1"/>
          </p:nvPr>
        </p:nvSpPr>
        <p:spPr>
          <a:xfrm>
            <a:off x="18242260" y="9666281"/>
            <a:ext cx="3623368" cy="1656218"/>
          </a:xfrm>
          <a:prstGeom prst="rect">
            <a:avLst/>
          </a:prstGeom>
        </p:spPr>
        <p:txBody>
          <a:bodyPr vert="horz" lIns="0" tIns="0" rIns="0" bIns="0"/>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a:t>
            </a:r>
          </a:p>
        </p:txBody>
      </p:sp>
    </p:spTree>
    <p:extLst>
      <p:ext uri="{BB962C8B-B14F-4D97-AF65-F5344CB8AC3E}">
        <p14:creationId xmlns:p14="http://schemas.microsoft.com/office/powerpoint/2010/main" val="224207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22" presetClass="entr" presetSubtype="8" fill="hold" grpId="0" nodeType="afterEffect">
                                  <p:stCondLst>
                                    <p:cond delay="100"/>
                                  </p:stCondLst>
                                  <p:iterate>
                                    <p:tmAbs val="0"/>
                                  </p:iterate>
                                  <p:childTnLst>
                                    <p:set>
                                      <p:cBhvr>
                                        <p:cTn id="21" fill="hold"/>
                                        <p:tgtEl>
                                          <p:spTgt spid="32"/>
                                        </p:tgtEl>
                                        <p:attrNameLst>
                                          <p:attrName>style.visibility</p:attrName>
                                        </p:attrNameLst>
                                      </p:cBhvr>
                                      <p:to>
                                        <p:strVal val="visible"/>
                                      </p:to>
                                    </p:set>
                                    <p:animEffect transition="in" filter="wipe(left)">
                                      <p:cBhvr>
                                        <p:cTn id="22" dur="1000"/>
                                        <p:tgtEl>
                                          <p:spTgt spid="32"/>
                                        </p:tgtEl>
                                      </p:cBhvr>
                                    </p:animEffect>
                                  </p:childTnLst>
                                </p:cTn>
                              </p:par>
                            </p:childTnLst>
                          </p:cTn>
                        </p:par>
                        <p:par>
                          <p:cTn id="23" fill="hold">
                            <p:stCondLst>
                              <p:cond delay="2400"/>
                            </p:stCondLst>
                            <p:childTnLst>
                              <p:par>
                                <p:cTn id="24" presetID="22" presetClass="entr" presetSubtype="8" fill="hold" grpId="0" nodeType="afterEffect">
                                  <p:stCondLst>
                                    <p:cond delay="100"/>
                                  </p:stCondLst>
                                  <p:iterate>
                                    <p:tmAbs val="0"/>
                                  </p:iterate>
                                  <p:childTnLst>
                                    <p:set>
                                      <p:cBhvr>
                                        <p:cTn id="25" fill="hold"/>
                                        <p:tgtEl>
                                          <p:spTgt spid="58"/>
                                        </p:tgtEl>
                                        <p:attrNameLst>
                                          <p:attrName>style.visibility</p:attrName>
                                        </p:attrNameLst>
                                      </p:cBhvr>
                                      <p:to>
                                        <p:strVal val="visible"/>
                                      </p:to>
                                    </p:set>
                                    <p:animEffect transition="in" filter="wipe(left)">
                                      <p:cBhvr>
                                        <p:cTn id="26" dur="1000"/>
                                        <p:tgtEl>
                                          <p:spTgt spid="58"/>
                                        </p:tgtEl>
                                      </p:cBhvr>
                                    </p:animEffect>
                                  </p:childTnLst>
                                </p:cTn>
                              </p:par>
                            </p:childTnLst>
                          </p:cTn>
                        </p:par>
                        <p:par>
                          <p:cTn id="27" fill="hold">
                            <p:stCondLst>
                              <p:cond delay="3500"/>
                            </p:stCondLst>
                            <p:childTnLst>
                              <p:par>
                                <p:cTn id="28" presetID="53" presetClass="entr" presetSubtype="16" fill="hold" grpId="0" nodeType="afterEffect">
                                  <p:stCondLst>
                                    <p:cond delay="0"/>
                                  </p:stCondLst>
                                  <p:childTnLst>
                                    <p:set>
                                      <p:cBhvr>
                                        <p:cTn id="29" dur="1" fill="hold">
                                          <p:stCondLst>
                                            <p:cond delay="0"/>
                                          </p:stCondLst>
                                        </p:cTn>
                                        <p:tgtEl>
                                          <p:spTgt spid="64">
                                            <p:txEl>
                                              <p:pRg st="0" end="0"/>
                                            </p:txEl>
                                          </p:spTgt>
                                        </p:tgtEl>
                                        <p:attrNameLst>
                                          <p:attrName>style.visibility</p:attrName>
                                        </p:attrNameLst>
                                      </p:cBhvr>
                                      <p:to>
                                        <p:strVal val="visible"/>
                                      </p:to>
                                    </p:set>
                                    <p:anim calcmode="lin" valueType="num">
                                      <p:cBhvr>
                                        <p:cTn id="30" dur="5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31" dur="5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32" dur="500"/>
                                        <p:tgtEl>
                                          <p:spTgt spid="64">
                                            <p:txEl>
                                              <p:pRg st="0" end="0"/>
                                            </p:txEl>
                                          </p:spTgt>
                                        </p:tgtEl>
                                      </p:cBhvr>
                                    </p:animEffect>
                                  </p:childTnLst>
                                </p:cTn>
                              </p:par>
                            </p:childTnLst>
                          </p:cTn>
                        </p:par>
                        <p:par>
                          <p:cTn id="33" fill="hold">
                            <p:stCondLst>
                              <p:cond delay="4000"/>
                            </p:stCondLst>
                            <p:childTnLst>
                              <p:par>
                                <p:cTn id="34" presetID="9" presetClass="entr" presetSubtype="16" fill="hold" grpId="0" nodeType="afterEffect">
                                  <p:stCondLst>
                                    <p:cond delay="200"/>
                                  </p:stCondLst>
                                  <p:iterate>
                                    <p:tmAbs val="0"/>
                                  </p:iterate>
                                  <p:childTnLst>
                                    <p:set>
                                      <p:cBhvr>
                                        <p:cTn id="35" fill="hold"/>
                                        <p:tgtEl>
                                          <p:spTgt spid="65"/>
                                        </p:tgtEl>
                                        <p:attrNameLst>
                                          <p:attrName>style.visibility</p:attrName>
                                        </p:attrNameLst>
                                      </p:cBhvr>
                                      <p:to>
                                        <p:strVal val="visible"/>
                                      </p:to>
                                    </p:set>
                                    <p:animEffect transition="in" filter="dissolve(in)">
                                      <p:cBhvr>
                                        <p:cTn id="36" dur="1000"/>
                                        <p:tgtEl>
                                          <p:spTgt spid="65"/>
                                        </p:tgtEl>
                                      </p:cBhvr>
                                    </p:animEffect>
                                  </p:childTnLst>
                                </p:cTn>
                              </p:par>
                            </p:childTnLst>
                          </p:cTn>
                        </p:par>
                        <p:par>
                          <p:cTn id="37" fill="hold">
                            <p:stCondLst>
                              <p:cond delay="5200"/>
                            </p:stCondLst>
                            <p:childTnLst>
                              <p:par>
                                <p:cTn id="38" presetID="53" presetClass="entr" presetSubtype="16" fill="hold" grpId="0" nodeType="afterEffect">
                                  <p:stCondLst>
                                    <p:cond delay="0"/>
                                  </p:stCondLst>
                                  <p:childTnLst>
                                    <p:set>
                                      <p:cBhvr>
                                        <p:cTn id="39" dur="1" fill="hold">
                                          <p:stCondLst>
                                            <p:cond delay="0"/>
                                          </p:stCondLst>
                                        </p:cTn>
                                        <p:tgtEl>
                                          <p:spTgt spid="67">
                                            <p:txEl>
                                              <p:pRg st="0" end="0"/>
                                            </p:txEl>
                                          </p:spTgt>
                                        </p:tgtEl>
                                        <p:attrNameLst>
                                          <p:attrName>style.visibility</p:attrName>
                                        </p:attrNameLst>
                                      </p:cBhvr>
                                      <p:to>
                                        <p:strVal val="visible"/>
                                      </p:to>
                                    </p:set>
                                    <p:anim calcmode="lin" valueType="num">
                                      <p:cBhvr>
                                        <p:cTn id="40" dur="5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41" dur="5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42" dur="500"/>
                                        <p:tgtEl>
                                          <p:spTgt spid="67">
                                            <p:txEl>
                                              <p:pRg st="0" end="0"/>
                                            </p:txEl>
                                          </p:spTgt>
                                        </p:tgtEl>
                                      </p:cBhvr>
                                    </p:animEffect>
                                  </p:childTnLst>
                                </p:cTn>
                              </p:par>
                            </p:childTnLst>
                          </p:cTn>
                        </p:par>
                        <p:par>
                          <p:cTn id="43" fill="hold">
                            <p:stCondLst>
                              <p:cond delay="5700"/>
                            </p:stCondLst>
                            <p:childTnLst>
                              <p:par>
                                <p:cTn id="44" presetID="9" presetClass="entr" presetSubtype="16" fill="hold" grpId="0" nodeType="afterEffect">
                                  <p:stCondLst>
                                    <p:cond delay="200"/>
                                  </p:stCondLst>
                                  <p:iterate>
                                    <p:tmAbs val="0"/>
                                  </p:iterate>
                                  <p:childTnLst>
                                    <p:set>
                                      <p:cBhvr>
                                        <p:cTn id="45" fill="hold"/>
                                        <p:tgtEl>
                                          <p:spTgt spid="66"/>
                                        </p:tgtEl>
                                        <p:attrNameLst>
                                          <p:attrName>style.visibility</p:attrName>
                                        </p:attrNameLst>
                                      </p:cBhvr>
                                      <p:to>
                                        <p:strVal val="visible"/>
                                      </p:to>
                                    </p:set>
                                    <p:animEffect transition="in" filter="dissolve(in)">
                                      <p:cBhvr>
                                        <p:cTn id="46" dur="1000"/>
                                        <p:tgtEl>
                                          <p:spTgt spid="66"/>
                                        </p:tgtEl>
                                      </p:cBhvr>
                                    </p:animEffect>
                                  </p:childTnLst>
                                </p:cTn>
                              </p:par>
                            </p:childTnLst>
                          </p:cTn>
                        </p:par>
                        <p:par>
                          <p:cTn id="47" fill="hold">
                            <p:stCondLst>
                              <p:cond delay="6900"/>
                            </p:stCondLst>
                            <p:childTnLst>
                              <p:par>
                                <p:cTn id="48" presetID="53" presetClass="entr" presetSubtype="16" fill="hold" grpId="0" nodeType="afterEffect">
                                  <p:stCondLst>
                                    <p:cond delay="0"/>
                                  </p:stCondLst>
                                  <p:childTnLst>
                                    <p:set>
                                      <p:cBhvr>
                                        <p:cTn id="49" dur="1" fill="hold">
                                          <p:stCondLst>
                                            <p:cond delay="0"/>
                                          </p:stCondLst>
                                        </p:cTn>
                                        <p:tgtEl>
                                          <p:spTgt spid="69">
                                            <p:txEl>
                                              <p:pRg st="0" end="0"/>
                                            </p:txEl>
                                          </p:spTgt>
                                        </p:tgtEl>
                                        <p:attrNameLst>
                                          <p:attrName>style.visibility</p:attrName>
                                        </p:attrNameLst>
                                      </p:cBhvr>
                                      <p:to>
                                        <p:strVal val="visible"/>
                                      </p:to>
                                    </p:set>
                                    <p:anim calcmode="lin" valueType="num">
                                      <p:cBhvr>
                                        <p:cTn id="50" dur="500" fill="hold"/>
                                        <p:tgtEl>
                                          <p:spTgt spid="69">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69">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69">
                                            <p:txEl>
                                              <p:pRg st="0" end="0"/>
                                            </p:txEl>
                                          </p:spTgt>
                                        </p:tgtEl>
                                      </p:cBhvr>
                                    </p:animEffect>
                                  </p:childTnLst>
                                </p:cTn>
                              </p:par>
                            </p:childTnLst>
                          </p:cTn>
                        </p:par>
                        <p:par>
                          <p:cTn id="53" fill="hold">
                            <p:stCondLst>
                              <p:cond delay="7400"/>
                            </p:stCondLst>
                            <p:childTnLst>
                              <p:par>
                                <p:cTn id="54" presetID="9" presetClass="entr" presetSubtype="16" fill="hold" grpId="0" nodeType="afterEffect">
                                  <p:stCondLst>
                                    <p:cond delay="200"/>
                                  </p:stCondLst>
                                  <p:iterate>
                                    <p:tmAbs val="0"/>
                                  </p:iterate>
                                  <p:childTnLst>
                                    <p:set>
                                      <p:cBhvr>
                                        <p:cTn id="55" fill="hold"/>
                                        <p:tgtEl>
                                          <p:spTgt spid="68"/>
                                        </p:tgtEl>
                                        <p:attrNameLst>
                                          <p:attrName>style.visibility</p:attrName>
                                        </p:attrNameLst>
                                      </p:cBhvr>
                                      <p:to>
                                        <p:strVal val="visible"/>
                                      </p:to>
                                    </p:set>
                                    <p:animEffect transition="in" filter="dissolve(in)">
                                      <p:cBhvr>
                                        <p:cTn id="56" dur="1000"/>
                                        <p:tgtEl>
                                          <p:spTgt spid="68"/>
                                        </p:tgtEl>
                                      </p:cBhvr>
                                    </p:animEffect>
                                  </p:childTnLst>
                                </p:cTn>
                              </p:par>
                            </p:childTnLst>
                          </p:cTn>
                        </p:par>
                        <p:par>
                          <p:cTn id="57" fill="hold">
                            <p:stCondLst>
                              <p:cond delay="8600"/>
                            </p:stCondLst>
                            <p:childTnLst>
                              <p:par>
                                <p:cTn id="58" presetID="53" presetClass="entr" presetSubtype="16" fill="hold" grpId="0" nodeType="afterEffect">
                                  <p:stCondLst>
                                    <p:cond delay="0"/>
                                  </p:stCondLst>
                                  <p:childTnLst>
                                    <p:set>
                                      <p:cBhvr>
                                        <p:cTn id="59" dur="1" fill="hold">
                                          <p:stCondLst>
                                            <p:cond delay="0"/>
                                          </p:stCondLst>
                                        </p:cTn>
                                        <p:tgtEl>
                                          <p:spTgt spid="71">
                                            <p:txEl>
                                              <p:pRg st="0" end="0"/>
                                            </p:txEl>
                                          </p:spTgt>
                                        </p:tgtEl>
                                        <p:attrNameLst>
                                          <p:attrName>style.visibility</p:attrName>
                                        </p:attrNameLst>
                                      </p:cBhvr>
                                      <p:to>
                                        <p:strVal val="visible"/>
                                      </p:to>
                                    </p:set>
                                    <p:anim calcmode="lin" valueType="num">
                                      <p:cBhvr>
                                        <p:cTn id="60" dur="5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61" dur="5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62" dur="500"/>
                                        <p:tgtEl>
                                          <p:spTgt spid="71">
                                            <p:txEl>
                                              <p:pRg st="0" end="0"/>
                                            </p:txEl>
                                          </p:spTgt>
                                        </p:tgtEl>
                                      </p:cBhvr>
                                    </p:animEffect>
                                  </p:childTnLst>
                                </p:cTn>
                              </p:par>
                            </p:childTnLst>
                          </p:cTn>
                        </p:par>
                        <p:par>
                          <p:cTn id="63" fill="hold">
                            <p:stCondLst>
                              <p:cond delay="9100"/>
                            </p:stCondLst>
                            <p:childTnLst>
                              <p:par>
                                <p:cTn id="64" presetID="9" presetClass="entr" presetSubtype="16" fill="hold" grpId="0" nodeType="afterEffect">
                                  <p:stCondLst>
                                    <p:cond delay="200"/>
                                  </p:stCondLst>
                                  <p:iterate>
                                    <p:tmAbs val="0"/>
                                  </p:iterate>
                                  <p:childTnLst>
                                    <p:set>
                                      <p:cBhvr>
                                        <p:cTn id="65" fill="hold"/>
                                        <p:tgtEl>
                                          <p:spTgt spid="70"/>
                                        </p:tgtEl>
                                        <p:attrNameLst>
                                          <p:attrName>style.visibility</p:attrName>
                                        </p:attrNameLst>
                                      </p:cBhvr>
                                      <p:to>
                                        <p:strVal val="visible"/>
                                      </p:to>
                                    </p:set>
                                    <p:animEffect transition="in" filter="dissolve(in)">
                                      <p:cBhvr>
                                        <p:cTn id="66" dur="1000"/>
                                        <p:tgtEl>
                                          <p:spTgt spid="70"/>
                                        </p:tgtEl>
                                      </p:cBhvr>
                                    </p:animEffect>
                                  </p:childTnLst>
                                </p:cTn>
                              </p:par>
                            </p:childTnLst>
                          </p:cTn>
                        </p:par>
                        <p:par>
                          <p:cTn id="67" fill="hold">
                            <p:stCondLst>
                              <p:cond delay="10300"/>
                            </p:stCondLst>
                            <p:childTnLst>
                              <p:par>
                                <p:cTn id="68" presetID="53" presetClass="entr" presetSubtype="16" fill="hold" grpId="0" nodeType="afterEffect">
                                  <p:stCondLst>
                                    <p:cond delay="0"/>
                                  </p:stCondLst>
                                  <p:childTnLst>
                                    <p:set>
                                      <p:cBhvr>
                                        <p:cTn id="69" dur="1" fill="hold">
                                          <p:stCondLst>
                                            <p:cond delay="0"/>
                                          </p:stCondLst>
                                        </p:cTn>
                                        <p:tgtEl>
                                          <p:spTgt spid="73">
                                            <p:txEl>
                                              <p:pRg st="0" end="0"/>
                                            </p:txEl>
                                          </p:spTgt>
                                        </p:tgtEl>
                                        <p:attrNameLst>
                                          <p:attrName>style.visibility</p:attrName>
                                        </p:attrNameLst>
                                      </p:cBhvr>
                                      <p:to>
                                        <p:strVal val="visible"/>
                                      </p:to>
                                    </p:set>
                                    <p:anim calcmode="lin" valueType="num">
                                      <p:cBhvr>
                                        <p:cTn id="70" dur="5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73">
                                            <p:txEl>
                                              <p:pRg st="0" end="0"/>
                                            </p:txEl>
                                          </p:spTgt>
                                        </p:tgtEl>
                                      </p:cBhvr>
                                    </p:animEffect>
                                  </p:childTnLst>
                                </p:cTn>
                              </p:par>
                            </p:childTnLst>
                          </p:cTn>
                        </p:par>
                        <p:par>
                          <p:cTn id="73" fill="hold">
                            <p:stCondLst>
                              <p:cond delay="10800"/>
                            </p:stCondLst>
                            <p:childTnLst>
                              <p:par>
                                <p:cTn id="74" presetID="9" presetClass="entr" presetSubtype="16" fill="hold" grpId="0" nodeType="afterEffect">
                                  <p:stCondLst>
                                    <p:cond delay="200"/>
                                  </p:stCondLst>
                                  <p:iterate>
                                    <p:tmAbs val="0"/>
                                  </p:iterate>
                                  <p:childTnLst>
                                    <p:set>
                                      <p:cBhvr>
                                        <p:cTn id="75" fill="hold"/>
                                        <p:tgtEl>
                                          <p:spTgt spid="72"/>
                                        </p:tgtEl>
                                        <p:attrNameLst>
                                          <p:attrName>style.visibility</p:attrName>
                                        </p:attrNameLst>
                                      </p:cBhvr>
                                      <p:to>
                                        <p:strVal val="visible"/>
                                      </p:to>
                                    </p:set>
                                    <p:animEffect transition="in" filter="dissolve(in)">
                                      <p:cBhvr>
                                        <p:cTn id="76" dur="1000"/>
                                        <p:tgtEl>
                                          <p:spTgt spid="72"/>
                                        </p:tgtEl>
                                      </p:cBhvr>
                                    </p:animEffect>
                                  </p:childTnLst>
                                </p:cTn>
                              </p:par>
                              <p:par>
                                <p:cTn id="77" presetID="42" presetClass="entr" presetSubtype="0" fill="hold" grpId="0" nodeType="withEffect">
                                  <p:stCondLst>
                                    <p:cond delay="200"/>
                                  </p:stCondLst>
                                  <p:childTnLst>
                                    <p:set>
                                      <p:cBhvr>
                                        <p:cTn id="78" dur="1" fill="hold">
                                          <p:stCondLst>
                                            <p:cond delay="0"/>
                                          </p:stCondLst>
                                        </p:cTn>
                                        <p:tgtEl>
                                          <p:spTgt spid="74">
                                            <p:txEl>
                                              <p:pRg st="0" end="0"/>
                                            </p:txEl>
                                          </p:spTgt>
                                        </p:tgtEl>
                                        <p:attrNameLst>
                                          <p:attrName>style.visibility</p:attrName>
                                        </p:attrNameLst>
                                      </p:cBhvr>
                                      <p:to>
                                        <p:strVal val="visible"/>
                                      </p:to>
                                    </p:set>
                                    <p:animEffect transition="in" filter="fade">
                                      <p:cBhvr>
                                        <p:cTn id="79" dur="500"/>
                                        <p:tgtEl>
                                          <p:spTgt spid="74">
                                            <p:txEl>
                                              <p:pRg st="0" end="0"/>
                                            </p:txEl>
                                          </p:spTgt>
                                        </p:tgtEl>
                                      </p:cBhvr>
                                    </p:animEffect>
                                    <p:anim calcmode="lin" valueType="num">
                                      <p:cBhvr>
                                        <p:cTn id="80" dur="500" fill="hold"/>
                                        <p:tgtEl>
                                          <p:spTgt spid="74">
                                            <p:txEl>
                                              <p:pRg st="0" end="0"/>
                                            </p:txEl>
                                          </p:spTgt>
                                        </p:tgtEl>
                                        <p:attrNameLst>
                                          <p:attrName>ppt_x</p:attrName>
                                        </p:attrNameLst>
                                      </p:cBhvr>
                                      <p:tavLst>
                                        <p:tav tm="0">
                                          <p:val>
                                            <p:strVal val="#ppt_x"/>
                                          </p:val>
                                        </p:tav>
                                        <p:tav tm="100000">
                                          <p:val>
                                            <p:strVal val="#ppt_x"/>
                                          </p:val>
                                        </p:tav>
                                      </p:tavLst>
                                    </p:anim>
                                    <p:anim calcmode="lin" valueType="num">
                                      <p:cBhvr>
                                        <p:cTn id="81" dur="500" fill="hold"/>
                                        <p:tgtEl>
                                          <p:spTgt spid="74">
                                            <p:txEl>
                                              <p:pRg st="0" end="0"/>
                                            </p:txEl>
                                          </p:spTgt>
                                        </p:tgtEl>
                                        <p:attrNameLst>
                                          <p:attrName>ppt_y</p:attrName>
                                        </p:attrNameLst>
                                      </p:cBhvr>
                                      <p:tavLst>
                                        <p:tav tm="0">
                                          <p:val>
                                            <p:strVal val="#ppt_y+.1"/>
                                          </p:val>
                                        </p:tav>
                                        <p:tav tm="100000">
                                          <p:val>
                                            <p:strVal val="#ppt_y"/>
                                          </p:val>
                                        </p:tav>
                                      </p:tavLst>
                                    </p:anim>
                                  </p:childTnLst>
                                </p:cTn>
                              </p:par>
                              <p:par>
                                <p:cTn id="82" presetID="10" presetClass="entr" presetSubtype="0" fill="hold" grpId="0" nodeType="withEffect">
                                  <p:stCondLst>
                                    <p:cond delay="800"/>
                                  </p:stCondLst>
                                  <p:childTnLst>
                                    <p:set>
                                      <p:cBhvr>
                                        <p:cTn id="83" dur="1" fill="hold">
                                          <p:stCondLst>
                                            <p:cond delay="0"/>
                                          </p:stCondLst>
                                        </p:cTn>
                                        <p:tgtEl>
                                          <p:spTgt spid="75">
                                            <p:txEl>
                                              <p:pRg st="0" end="0"/>
                                            </p:txEl>
                                          </p:spTgt>
                                        </p:tgtEl>
                                        <p:attrNameLst>
                                          <p:attrName>style.visibility</p:attrName>
                                        </p:attrNameLst>
                                      </p:cBhvr>
                                      <p:to>
                                        <p:strVal val="visible"/>
                                      </p:to>
                                    </p:set>
                                    <p:animEffect transition="in" filter="fade">
                                      <p:cBhvr>
                                        <p:cTn id="84" dur="500"/>
                                        <p:tgtEl>
                                          <p:spTgt spid="75">
                                            <p:txEl>
                                              <p:pRg st="0" end="0"/>
                                            </p:txEl>
                                          </p:spTgt>
                                        </p:tgtEl>
                                      </p:cBhvr>
                                    </p:animEffect>
                                  </p:childTnLst>
                                </p:cTn>
                              </p:par>
                              <p:par>
                                <p:cTn id="85" presetID="42" presetClass="entr" presetSubtype="0" fill="hold" grpId="0" nodeType="withEffect">
                                  <p:stCondLst>
                                    <p:cond delay="200"/>
                                  </p:stCondLst>
                                  <p:childTnLst>
                                    <p:set>
                                      <p:cBhvr>
                                        <p:cTn id="86" dur="1" fill="hold">
                                          <p:stCondLst>
                                            <p:cond delay="0"/>
                                          </p:stCondLst>
                                        </p:cTn>
                                        <p:tgtEl>
                                          <p:spTgt spid="82">
                                            <p:txEl>
                                              <p:pRg st="0" end="0"/>
                                            </p:txEl>
                                          </p:spTgt>
                                        </p:tgtEl>
                                        <p:attrNameLst>
                                          <p:attrName>style.visibility</p:attrName>
                                        </p:attrNameLst>
                                      </p:cBhvr>
                                      <p:to>
                                        <p:strVal val="visible"/>
                                      </p:to>
                                    </p:set>
                                    <p:animEffect transition="in" filter="fade">
                                      <p:cBhvr>
                                        <p:cTn id="87" dur="500"/>
                                        <p:tgtEl>
                                          <p:spTgt spid="82">
                                            <p:txEl>
                                              <p:pRg st="0" end="0"/>
                                            </p:txEl>
                                          </p:spTgt>
                                        </p:tgtEl>
                                      </p:cBhvr>
                                    </p:animEffect>
                                    <p:anim calcmode="lin" valueType="num">
                                      <p:cBhvr>
                                        <p:cTn id="88" dur="5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89" dur="500" fill="hold"/>
                                        <p:tgtEl>
                                          <p:spTgt spid="82">
                                            <p:txEl>
                                              <p:pRg st="0" end="0"/>
                                            </p:txEl>
                                          </p:spTgt>
                                        </p:tgtEl>
                                        <p:attrNameLst>
                                          <p:attrName>ppt_y</p:attrName>
                                        </p:attrNameLst>
                                      </p:cBhvr>
                                      <p:tavLst>
                                        <p:tav tm="0">
                                          <p:val>
                                            <p:strVal val="#ppt_y+.1"/>
                                          </p:val>
                                        </p:tav>
                                        <p:tav tm="100000">
                                          <p:val>
                                            <p:strVal val="#ppt_y"/>
                                          </p:val>
                                        </p:tav>
                                      </p:tavLst>
                                    </p:anim>
                                  </p:childTnLst>
                                </p:cTn>
                              </p:par>
                              <p:par>
                                <p:cTn id="90" presetID="10" presetClass="entr" presetSubtype="0" fill="hold" grpId="0" nodeType="withEffect">
                                  <p:stCondLst>
                                    <p:cond delay="800"/>
                                  </p:stCondLst>
                                  <p:childTnLst>
                                    <p:set>
                                      <p:cBhvr>
                                        <p:cTn id="91" dur="1" fill="hold">
                                          <p:stCondLst>
                                            <p:cond delay="0"/>
                                          </p:stCondLst>
                                        </p:cTn>
                                        <p:tgtEl>
                                          <p:spTgt spid="83">
                                            <p:txEl>
                                              <p:pRg st="0" end="0"/>
                                            </p:txEl>
                                          </p:spTgt>
                                        </p:tgtEl>
                                        <p:attrNameLst>
                                          <p:attrName>style.visibility</p:attrName>
                                        </p:attrNameLst>
                                      </p:cBhvr>
                                      <p:to>
                                        <p:strVal val="visible"/>
                                      </p:to>
                                    </p:set>
                                    <p:animEffect transition="in" filter="fade">
                                      <p:cBhvr>
                                        <p:cTn id="92" dur="500"/>
                                        <p:tgtEl>
                                          <p:spTgt spid="83">
                                            <p:txEl>
                                              <p:pRg st="0" end="0"/>
                                            </p:txEl>
                                          </p:spTgt>
                                        </p:tgtEl>
                                      </p:cBhvr>
                                    </p:animEffect>
                                  </p:childTnLst>
                                </p:cTn>
                              </p:par>
                              <p:par>
                                <p:cTn id="93" presetID="42" presetClass="entr" presetSubtype="0" fill="hold" grpId="0" nodeType="withEffect">
                                  <p:stCondLst>
                                    <p:cond delay="200"/>
                                  </p:stCondLst>
                                  <p:childTnLst>
                                    <p:set>
                                      <p:cBhvr>
                                        <p:cTn id="94" dur="1" fill="hold">
                                          <p:stCondLst>
                                            <p:cond delay="0"/>
                                          </p:stCondLst>
                                        </p:cTn>
                                        <p:tgtEl>
                                          <p:spTgt spid="84">
                                            <p:txEl>
                                              <p:pRg st="0" end="0"/>
                                            </p:txEl>
                                          </p:spTgt>
                                        </p:tgtEl>
                                        <p:attrNameLst>
                                          <p:attrName>style.visibility</p:attrName>
                                        </p:attrNameLst>
                                      </p:cBhvr>
                                      <p:to>
                                        <p:strVal val="visible"/>
                                      </p:to>
                                    </p:set>
                                    <p:animEffect transition="in" filter="fade">
                                      <p:cBhvr>
                                        <p:cTn id="95" dur="500"/>
                                        <p:tgtEl>
                                          <p:spTgt spid="84">
                                            <p:txEl>
                                              <p:pRg st="0" end="0"/>
                                            </p:txEl>
                                          </p:spTgt>
                                        </p:tgtEl>
                                      </p:cBhvr>
                                    </p:animEffect>
                                    <p:anim calcmode="lin" valueType="num">
                                      <p:cBhvr>
                                        <p:cTn id="96" dur="5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97" dur="500" fill="hold"/>
                                        <p:tgtEl>
                                          <p:spTgt spid="84">
                                            <p:txEl>
                                              <p:pRg st="0" end="0"/>
                                            </p:txEl>
                                          </p:spTgt>
                                        </p:tgtEl>
                                        <p:attrNameLst>
                                          <p:attrName>ppt_y</p:attrName>
                                        </p:attrNameLst>
                                      </p:cBhvr>
                                      <p:tavLst>
                                        <p:tav tm="0">
                                          <p:val>
                                            <p:strVal val="#ppt_y+.1"/>
                                          </p:val>
                                        </p:tav>
                                        <p:tav tm="100000">
                                          <p:val>
                                            <p:strVal val="#ppt_y"/>
                                          </p:val>
                                        </p:tav>
                                      </p:tavLst>
                                    </p:anim>
                                  </p:childTnLst>
                                </p:cTn>
                              </p:par>
                              <p:par>
                                <p:cTn id="98" presetID="10" presetClass="entr" presetSubtype="0" fill="hold" grpId="0" nodeType="withEffect">
                                  <p:stCondLst>
                                    <p:cond delay="800"/>
                                  </p:stCondLst>
                                  <p:childTnLst>
                                    <p:set>
                                      <p:cBhvr>
                                        <p:cTn id="99" dur="1" fill="hold">
                                          <p:stCondLst>
                                            <p:cond delay="0"/>
                                          </p:stCondLst>
                                        </p:cTn>
                                        <p:tgtEl>
                                          <p:spTgt spid="85">
                                            <p:txEl>
                                              <p:pRg st="0" end="0"/>
                                            </p:txEl>
                                          </p:spTgt>
                                        </p:tgtEl>
                                        <p:attrNameLst>
                                          <p:attrName>style.visibility</p:attrName>
                                        </p:attrNameLst>
                                      </p:cBhvr>
                                      <p:to>
                                        <p:strVal val="visible"/>
                                      </p:to>
                                    </p:set>
                                    <p:animEffect transition="in" filter="fade">
                                      <p:cBhvr>
                                        <p:cTn id="100" dur="500"/>
                                        <p:tgtEl>
                                          <p:spTgt spid="85">
                                            <p:txEl>
                                              <p:pRg st="0" end="0"/>
                                            </p:txEl>
                                          </p:spTgt>
                                        </p:tgtEl>
                                      </p:cBhvr>
                                    </p:animEffect>
                                  </p:childTnLst>
                                </p:cTn>
                              </p:par>
                              <p:par>
                                <p:cTn id="101" presetID="42" presetClass="entr" presetSubtype="0" fill="hold" grpId="0" nodeType="withEffect">
                                  <p:stCondLst>
                                    <p:cond delay="200"/>
                                  </p:stCondLst>
                                  <p:childTnLst>
                                    <p:set>
                                      <p:cBhvr>
                                        <p:cTn id="102" dur="1" fill="hold">
                                          <p:stCondLst>
                                            <p:cond delay="0"/>
                                          </p:stCondLst>
                                        </p:cTn>
                                        <p:tgtEl>
                                          <p:spTgt spid="86">
                                            <p:txEl>
                                              <p:pRg st="0" end="0"/>
                                            </p:txEl>
                                          </p:spTgt>
                                        </p:tgtEl>
                                        <p:attrNameLst>
                                          <p:attrName>style.visibility</p:attrName>
                                        </p:attrNameLst>
                                      </p:cBhvr>
                                      <p:to>
                                        <p:strVal val="visible"/>
                                      </p:to>
                                    </p:set>
                                    <p:animEffect transition="in" filter="fade">
                                      <p:cBhvr>
                                        <p:cTn id="103" dur="500"/>
                                        <p:tgtEl>
                                          <p:spTgt spid="86">
                                            <p:txEl>
                                              <p:pRg st="0" end="0"/>
                                            </p:txEl>
                                          </p:spTgt>
                                        </p:tgtEl>
                                      </p:cBhvr>
                                    </p:animEffect>
                                    <p:anim calcmode="lin" valueType="num">
                                      <p:cBhvr>
                                        <p:cTn id="104"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105" dur="500" fill="hold"/>
                                        <p:tgtEl>
                                          <p:spTgt spid="86">
                                            <p:txEl>
                                              <p:pRg st="0" end="0"/>
                                            </p:txEl>
                                          </p:spTgt>
                                        </p:tgtEl>
                                        <p:attrNameLst>
                                          <p:attrName>ppt_y</p:attrName>
                                        </p:attrNameLst>
                                      </p:cBhvr>
                                      <p:tavLst>
                                        <p:tav tm="0">
                                          <p:val>
                                            <p:strVal val="#ppt_y+.1"/>
                                          </p:val>
                                        </p:tav>
                                        <p:tav tm="100000">
                                          <p:val>
                                            <p:strVal val="#ppt_y"/>
                                          </p:val>
                                        </p:tav>
                                      </p:tavLst>
                                    </p:anim>
                                  </p:childTnLst>
                                </p:cTn>
                              </p:par>
                              <p:par>
                                <p:cTn id="106" presetID="10" presetClass="entr" presetSubtype="0" fill="hold" grpId="0" nodeType="withEffect">
                                  <p:stCondLst>
                                    <p:cond delay="800"/>
                                  </p:stCondLst>
                                  <p:childTnLst>
                                    <p:set>
                                      <p:cBhvr>
                                        <p:cTn id="107" dur="1" fill="hold">
                                          <p:stCondLst>
                                            <p:cond delay="0"/>
                                          </p:stCondLst>
                                        </p:cTn>
                                        <p:tgtEl>
                                          <p:spTgt spid="87">
                                            <p:txEl>
                                              <p:pRg st="0" end="0"/>
                                            </p:txEl>
                                          </p:spTgt>
                                        </p:tgtEl>
                                        <p:attrNameLst>
                                          <p:attrName>style.visibility</p:attrName>
                                        </p:attrNameLst>
                                      </p:cBhvr>
                                      <p:to>
                                        <p:strVal val="visible"/>
                                      </p:to>
                                    </p:set>
                                    <p:animEffect transition="in" filter="fade">
                                      <p:cBhvr>
                                        <p:cTn id="108" dur="500"/>
                                        <p:tgtEl>
                                          <p:spTgt spid="87">
                                            <p:txEl>
                                              <p:pRg st="0" end="0"/>
                                            </p:txEl>
                                          </p:spTgt>
                                        </p:tgtEl>
                                      </p:cBhvr>
                                    </p:animEffect>
                                  </p:childTnLst>
                                </p:cTn>
                              </p:par>
                              <p:par>
                                <p:cTn id="109" presetID="42" presetClass="entr" presetSubtype="0" fill="hold" grpId="0" nodeType="withEffect">
                                  <p:stCondLst>
                                    <p:cond delay="200"/>
                                  </p:stCondLst>
                                  <p:childTnLst>
                                    <p:set>
                                      <p:cBhvr>
                                        <p:cTn id="110" dur="1" fill="hold">
                                          <p:stCondLst>
                                            <p:cond delay="0"/>
                                          </p:stCondLst>
                                        </p:cTn>
                                        <p:tgtEl>
                                          <p:spTgt spid="88">
                                            <p:txEl>
                                              <p:pRg st="0" end="0"/>
                                            </p:txEl>
                                          </p:spTgt>
                                        </p:tgtEl>
                                        <p:attrNameLst>
                                          <p:attrName>style.visibility</p:attrName>
                                        </p:attrNameLst>
                                      </p:cBhvr>
                                      <p:to>
                                        <p:strVal val="visible"/>
                                      </p:to>
                                    </p:set>
                                    <p:animEffect transition="in" filter="fade">
                                      <p:cBhvr>
                                        <p:cTn id="111" dur="500"/>
                                        <p:tgtEl>
                                          <p:spTgt spid="88">
                                            <p:txEl>
                                              <p:pRg st="0" end="0"/>
                                            </p:txEl>
                                          </p:spTgt>
                                        </p:tgtEl>
                                      </p:cBhvr>
                                    </p:animEffect>
                                    <p:anim calcmode="lin" valueType="num">
                                      <p:cBhvr>
                                        <p:cTn id="112" dur="500" fill="hold"/>
                                        <p:tgtEl>
                                          <p:spTgt spid="88">
                                            <p:txEl>
                                              <p:pRg st="0" end="0"/>
                                            </p:txEl>
                                          </p:spTgt>
                                        </p:tgtEl>
                                        <p:attrNameLst>
                                          <p:attrName>ppt_x</p:attrName>
                                        </p:attrNameLst>
                                      </p:cBhvr>
                                      <p:tavLst>
                                        <p:tav tm="0">
                                          <p:val>
                                            <p:strVal val="#ppt_x"/>
                                          </p:val>
                                        </p:tav>
                                        <p:tav tm="100000">
                                          <p:val>
                                            <p:strVal val="#ppt_x"/>
                                          </p:val>
                                        </p:tav>
                                      </p:tavLst>
                                    </p:anim>
                                    <p:anim calcmode="lin" valueType="num">
                                      <p:cBhvr>
                                        <p:cTn id="113" dur="500" fill="hold"/>
                                        <p:tgtEl>
                                          <p:spTgt spid="88">
                                            <p:txEl>
                                              <p:pRg st="0" end="0"/>
                                            </p:txEl>
                                          </p:spTgt>
                                        </p:tgtEl>
                                        <p:attrNameLst>
                                          <p:attrName>ppt_y</p:attrName>
                                        </p:attrNameLst>
                                      </p:cBhvr>
                                      <p:tavLst>
                                        <p:tav tm="0">
                                          <p:val>
                                            <p:strVal val="#ppt_y+.1"/>
                                          </p:val>
                                        </p:tav>
                                        <p:tav tm="100000">
                                          <p:val>
                                            <p:strVal val="#ppt_y"/>
                                          </p:val>
                                        </p:tav>
                                      </p:tavLst>
                                    </p:anim>
                                  </p:childTnLst>
                                </p:cTn>
                              </p:par>
                              <p:par>
                                <p:cTn id="114" presetID="10" presetClass="entr" presetSubtype="0" fill="hold" grpId="0" nodeType="withEffect">
                                  <p:stCondLst>
                                    <p:cond delay="800"/>
                                  </p:stCondLst>
                                  <p:childTnLst>
                                    <p:set>
                                      <p:cBhvr>
                                        <p:cTn id="115" dur="1" fill="hold">
                                          <p:stCondLst>
                                            <p:cond delay="0"/>
                                          </p:stCondLst>
                                        </p:cTn>
                                        <p:tgtEl>
                                          <p:spTgt spid="89">
                                            <p:txEl>
                                              <p:pRg st="0" end="0"/>
                                            </p:txEl>
                                          </p:spTgt>
                                        </p:tgtEl>
                                        <p:attrNameLst>
                                          <p:attrName>style.visibility</p:attrName>
                                        </p:attrNameLst>
                                      </p:cBhvr>
                                      <p:to>
                                        <p:strVal val="visible"/>
                                      </p:to>
                                    </p:set>
                                    <p:animEffect transition="in" filter="fade">
                                      <p:cBhvr>
                                        <p:cTn id="116" dur="500"/>
                                        <p:tgtEl>
                                          <p:spTgt spid="8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advAuto="0"/>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2" grpId="0" animBg="1" advAuto="0"/>
      <p:bldP spid="58" grpId="0" animBg="1" advAuto="0"/>
      <p:bldP spid="64" grpId="0" build="p">
        <p:tmplLst>
          <p:tmpl lvl="1">
            <p:tnLst>
              <p:par>
                <p:cTn presetID="53" presetClass="entr" presetSubtype="16"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p:cTn dur="500" fill="hold"/>
                        <p:tgtEl>
                          <p:spTgt spid="64"/>
                        </p:tgtEl>
                        <p:attrNameLst>
                          <p:attrName>ppt_w</p:attrName>
                        </p:attrNameLst>
                      </p:cBhvr>
                      <p:tavLst>
                        <p:tav tm="0">
                          <p:val>
                            <p:fltVal val="0"/>
                          </p:val>
                        </p:tav>
                        <p:tav tm="100000">
                          <p:val>
                            <p:strVal val="#ppt_w"/>
                          </p:val>
                        </p:tav>
                      </p:tavLst>
                    </p:anim>
                    <p:anim calcmode="lin" valueType="num">
                      <p:cBhvr>
                        <p:cTn dur="500" fill="hold"/>
                        <p:tgtEl>
                          <p:spTgt spid="64"/>
                        </p:tgtEl>
                        <p:attrNameLst>
                          <p:attrName>ppt_h</p:attrName>
                        </p:attrNameLst>
                      </p:cBhvr>
                      <p:tavLst>
                        <p:tav tm="0">
                          <p:val>
                            <p:fltVal val="0"/>
                          </p:val>
                        </p:tav>
                        <p:tav tm="100000">
                          <p:val>
                            <p:strVal val="#ppt_h"/>
                          </p:val>
                        </p:tav>
                      </p:tavLst>
                    </p:anim>
                    <p:animEffect transition="in" filter="fade">
                      <p:cBhvr>
                        <p:cTn dur="500"/>
                        <p:tgtEl>
                          <p:spTgt spid="64"/>
                        </p:tgtEl>
                      </p:cBhvr>
                    </p:animEffect>
                  </p:childTnLst>
                </p:cTn>
              </p:par>
            </p:tnLst>
          </p:tmpl>
        </p:tmplLst>
      </p:bldP>
      <p:bldP spid="66" grpId="0" animBg="1" advAuto="0"/>
      <p:bldP spid="67" grpId="0" build="p">
        <p:tmplLst>
          <p:tmpl lvl="1">
            <p:tnLst>
              <p:par>
                <p:cTn presetID="53" presetClass="entr" presetSubtype="16"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p:cTn dur="500" fill="hold"/>
                        <p:tgtEl>
                          <p:spTgt spid="67"/>
                        </p:tgtEl>
                        <p:attrNameLst>
                          <p:attrName>ppt_w</p:attrName>
                        </p:attrNameLst>
                      </p:cBhvr>
                      <p:tavLst>
                        <p:tav tm="0">
                          <p:val>
                            <p:fltVal val="0"/>
                          </p:val>
                        </p:tav>
                        <p:tav tm="100000">
                          <p:val>
                            <p:strVal val="#ppt_w"/>
                          </p:val>
                        </p:tav>
                      </p:tavLst>
                    </p:anim>
                    <p:anim calcmode="lin" valueType="num">
                      <p:cBhvr>
                        <p:cTn dur="500" fill="hold"/>
                        <p:tgtEl>
                          <p:spTgt spid="67"/>
                        </p:tgtEl>
                        <p:attrNameLst>
                          <p:attrName>ppt_h</p:attrName>
                        </p:attrNameLst>
                      </p:cBhvr>
                      <p:tavLst>
                        <p:tav tm="0">
                          <p:val>
                            <p:fltVal val="0"/>
                          </p:val>
                        </p:tav>
                        <p:tav tm="100000">
                          <p:val>
                            <p:strVal val="#ppt_h"/>
                          </p:val>
                        </p:tav>
                      </p:tavLst>
                    </p:anim>
                    <p:animEffect transition="in" filter="fade">
                      <p:cBhvr>
                        <p:cTn dur="500"/>
                        <p:tgtEl>
                          <p:spTgt spid="67"/>
                        </p:tgtEl>
                      </p:cBhvr>
                    </p:animEffect>
                  </p:childTnLst>
                </p:cTn>
              </p:par>
            </p:tnLst>
          </p:tmpl>
        </p:tmplLst>
      </p:bldP>
      <p:bldP spid="68" grpId="0" animBg="1" advAuto="0"/>
      <p:bldP spid="69" grpId="0" build="p">
        <p:tmplLst>
          <p:tmpl lvl="1">
            <p:tnLst>
              <p:par>
                <p:cTn presetID="53" presetClass="entr" presetSubtype="16"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p:cTn dur="500" fill="hold"/>
                        <p:tgtEl>
                          <p:spTgt spid="69"/>
                        </p:tgtEl>
                        <p:attrNameLst>
                          <p:attrName>ppt_w</p:attrName>
                        </p:attrNameLst>
                      </p:cBhvr>
                      <p:tavLst>
                        <p:tav tm="0">
                          <p:val>
                            <p:fltVal val="0"/>
                          </p:val>
                        </p:tav>
                        <p:tav tm="100000">
                          <p:val>
                            <p:strVal val="#ppt_w"/>
                          </p:val>
                        </p:tav>
                      </p:tavLst>
                    </p:anim>
                    <p:anim calcmode="lin" valueType="num">
                      <p:cBhvr>
                        <p:cTn dur="500" fill="hold"/>
                        <p:tgtEl>
                          <p:spTgt spid="69"/>
                        </p:tgtEl>
                        <p:attrNameLst>
                          <p:attrName>ppt_h</p:attrName>
                        </p:attrNameLst>
                      </p:cBhvr>
                      <p:tavLst>
                        <p:tav tm="0">
                          <p:val>
                            <p:fltVal val="0"/>
                          </p:val>
                        </p:tav>
                        <p:tav tm="100000">
                          <p:val>
                            <p:strVal val="#ppt_h"/>
                          </p:val>
                        </p:tav>
                      </p:tavLst>
                    </p:anim>
                    <p:animEffect transition="in" filter="fade">
                      <p:cBhvr>
                        <p:cTn dur="500"/>
                        <p:tgtEl>
                          <p:spTgt spid="69"/>
                        </p:tgtEl>
                      </p:cBhvr>
                    </p:animEffect>
                  </p:childTnLst>
                </p:cTn>
              </p:par>
            </p:tnLst>
          </p:tmpl>
        </p:tmplLst>
      </p:bldP>
      <p:bldP spid="70" grpId="0" animBg="1" advAuto="0"/>
      <p:bldP spid="71" grpId="0" build="p">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500" fill="hold"/>
                        <p:tgtEl>
                          <p:spTgt spid="71"/>
                        </p:tgtEl>
                        <p:attrNameLst>
                          <p:attrName>ppt_w</p:attrName>
                        </p:attrNameLst>
                      </p:cBhvr>
                      <p:tavLst>
                        <p:tav tm="0">
                          <p:val>
                            <p:fltVal val="0"/>
                          </p:val>
                        </p:tav>
                        <p:tav tm="100000">
                          <p:val>
                            <p:strVal val="#ppt_w"/>
                          </p:val>
                        </p:tav>
                      </p:tavLst>
                    </p:anim>
                    <p:anim calcmode="lin" valueType="num">
                      <p:cBhvr>
                        <p:cTn dur="500" fill="hold"/>
                        <p:tgtEl>
                          <p:spTgt spid="71"/>
                        </p:tgtEl>
                        <p:attrNameLst>
                          <p:attrName>ppt_h</p:attrName>
                        </p:attrNameLst>
                      </p:cBhvr>
                      <p:tavLst>
                        <p:tav tm="0">
                          <p:val>
                            <p:fltVal val="0"/>
                          </p:val>
                        </p:tav>
                        <p:tav tm="100000">
                          <p:val>
                            <p:strVal val="#ppt_h"/>
                          </p:val>
                        </p:tav>
                      </p:tavLst>
                    </p:anim>
                    <p:animEffect transition="in" filter="fade">
                      <p:cBhvr>
                        <p:cTn dur="500"/>
                        <p:tgtEl>
                          <p:spTgt spid="71"/>
                        </p:tgtEl>
                      </p:cBhvr>
                    </p:animEffect>
                  </p:childTnLst>
                </p:cTn>
              </p:par>
            </p:tnLst>
          </p:tmpl>
        </p:tmplLst>
      </p:bldP>
      <p:bldP spid="72" grpId="0" animBg="1" advAuto="0"/>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500" fill="hold"/>
                        <p:tgtEl>
                          <p:spTgt spid="73"/>
                        </p:tgtEl>
                        <p:attrNameLst>
                          <p:attrName>ppt_w</p:attrName>
                        </p:attrNameLst>
                      </p:cBhvr>
                      <p:tavLst>
                        <p:tav tm="0">
                          <p:val>
                            <p:fltVal val="0"/>
                          </p:val>
                        </p:tav>
                        <p:tav tm="100000">
                          <p:val>
                            <p:strVal val="#ppt_w"/>
                          </p:val>
                        </p:tav>
                      </p:tavLst>
                    </p:anim>
                    <p:anim calcmode="lin" valueType="num">
                      <p:cBhvr>
                        <p:cTn dur="500" fill="hold"/>
                        <p:tgtEl>
                          <p:spTgt spid="73"/>
                        </p:tgtEl>
                        <p:attrNameLst>
                          <p:attrName>ppt_h</p:attrName>
                        </p:attrNameLst>
                      </p:cBhvr>
                      <p:tavLst>
                        <p:tav tm="0">
                          <p:val>
                            <p:fltVal val="0"/>
                          </p:val>
                        </p:tav>
                        <p:tav tm="100000">
                          <p:val>
                            <p:strVal val="#ppt_h"/>
                          </p:val>
                        </p:tav>
                      </p:tavLst>
                    </p:anim>
                    <p:animEffect transition="in" filter="fade">
                      <p:cBhvr>
                        <p:cTn dur="500"/>
                        <p:tgtEl>
                          <p:spTgt spid="73"/>
                        </p:tgtEl>
                      </p:cBhvr>
                    </p:animEffect>
                  </p:childTnLst>
                </p:cTn>
              </p:par>
            </p:tnLst>
          </p:tmpl>
        </p:tmplLst>
      </p:bldP>
      <p:bldP spid="74" grpId="0" build="p">
        <p:tmplLst>
          <p:tmpl lvl="1">
            <p:tnLst>
              <p:par>
                <p:cTn presetID="42" presetClass="entr" presetSubtype="0" fill="hold" nodeType="withEffect">
                  <p:stCondLst>
                    <p:cond delay="2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anim calcmode="lin" valueType="num">
                      <p:cBhvr>
                        <p:cTn dur="500" fill="hold"/>
                        <p:tgtEl>
                          <p:spTgt spid="74"/>
                        </p:tgtEl>
                        <p:attrNameLst>
                          <p:attrName>ppt_x</p:attrName>
                        </p:attrNameLst>
                      </p:cBhvr>
                      <p:tavLst>
                        <p:tav tm="0">
                          <p:val>
                            <p:strVal val="#ppt_x"/>
                          </p:val>
                        </p:tav>
                        <p:tav tm="100000">
                          <p:val>
                            <p:strVal val="#ppt_x"/>
                          </p:val>
                        </p:tav>
                      </p:tavLst>
                    </p:anim>
                    <p:anim calcmode="lin" valueType="num">
                      <p:cBhvr>
                        <p:cTn dur="500" fill="hold"/>
                        <p:tgtEl>
                          <p:spTgt spid="74"/>
                        </p:tgtEl>
                        <p:attrNameLst>
                          <p:attrName>ppt_y</p:attrName>
                        </p:attrNameLst>
                      </p:cBhvr>
                      <p:tavLst>
                        <p:tav tm="0">
                          <p:val>
                            <p:strVal val="#ppt_y+.1"/>
                          </p:val>
                        </p:tav>
                        <p:tav tm="100000">
                          <p:val>
                            <p:strVal val="#ppt_y"/>
                          </p:val>
                        </p:tav>
                      </p:tavLst>
                    </p:anim>
                  </p:childTnLst>
                </p:cTn>
              </p:par>
            </p:tnLst>
          </p:tmpl>
        </p:tmplLst>
      </p:bldP>
      <p:bldP spid="75" grpId="0" build="p">
        <p:tmplLst>
          <p:tmpl lvl="1">
            <p:tnLst>
              <p:par>
                <p:cTn presetID="10" presetClass="entr" presetSubtype="0" fill="hold" nodeType="withEffect">
                  <p:stCondLst>
                    <p:cond delay="800"/>
                  </p:stCondLst>
                  <p:childTnLst>
                    <p:set>
                      <p:cBhvr>
                        <p:cTn dur="1" fill="hold">
                          <p:stCondLst>
                            <p:cond delay="0"/>
                          </p:stCondLst>
                        </p:cTn>
                        <p:tgtEl>
                          <p:spTgt spid="75"/>
                        </p:tgtEl>
                        <p:attrNameLst>
                          <p:attrName>style.visibility</p:attrName>
                        </p:attrNameLst>
                      </p:cBhvr>
                      <p:to>
                        <p:strVal val="visible"/>
                      </p:to>
                    </p:set>
                    <p:animEffect transition="in" filter="fade">
                      <p:cBhvr>
                        <p:cTn dur="500"/>
                        <p:tgtEl>
                          <p:spTgt spid="75"/>
                        </p:tgtEl>
                      </p:cBhvr>
                    </p:animEffect>
                  </p:childTnLst>
                </p:cTn>
              </p:par>
            </p:tnLst>
          </p:tmpl>
        </p:tmplLst>
      </p:bldP>
      <p:bldP spid="82" grpId="0" build="p">
        <p:tmplLst>
          <p:tmpl lvl="1">
            <p:tnLst>
              <p:par>
                <p:cTn presetID="42" presetClass="entr" presetSubtype="0" fill="hold" nodeType="withEffect">
                  <p:stCondLst>
                    <p:cond delay="200"/>
                  </p:stCondLst>
                  <p:childTnLst>
                    <p:set>
                      <p:cBhvr>
                        <p:cTn dur="1" fill="hold">
                          <p:stCondLst>
                            <p:cond delay="0"/>
                          </p:stCondLst>
                        </p:cTn>
                        <p:tgtEl>
                          <p:spTgt spid="82"/>
                        </p:tgtEl>
                        <p:attrNameLst>
                          <p:attrName>style.visibility</p:attrName>
                        </p:attrNameLst>
                      </p:cBhvr>
                      <p:to>
                        <p:strVal val="visible"/>
                      </p:to>
                    </p:set>
                    <p:animEffect transition="in" filter="fade">
                      <p:cBhvr>
                        <p:cTn dur="500"/>
                        <p:tgtEl>
                          <p:spTgt spid="82"/>
                        </p:tgtEl>
                      </p:cBhvr>
                    </p:animEffect>
                    <p:anim calcmode="lin" valueType="num">
                      <p:cBhvr>
                        <p:cTn dur="500" fill="hold"/>
                        <p:tgtEl>
                          <p:spTgt spid="82"/>
                        </p:tgtEl>
                        <p:attrNameLst>
                          <p:attrName>ppt_x</p:attrName>
                        </p:attrNameLst>
                      </p:cBhvr>
                      <p:tavLst>
                        <p:tav tm="0">
                          <p:val>
                            <p:strVal val="#ppt_x"/>
                          </p:val>
                        </p:tav>
                        <p:tav tm="100000">
                          <p:val>
                            <p:strVal val="#ppt_x"/>
                          </p:val>
                        </p:tav>
                      </p:tavLst>
                    </p:anim>
                    <p:anim calcmode="lin" valueType="num">
                      <p:cBhvr>
                        <p:cTn dur="500" fill="hold"/>
                        <p:tgtEl>
                          <p:spTgt spid="82"/>
                        </p:tgtEl>
                        <p:attrNameLst>
                          <p:attrName>ppt_y</p:attrName>
                        </p:attrNameLst>
                      </p:cBhvr>
                      <p:tavLst>
                        <p:tav tm="0">
                          <p:val>
                            <p:strVal val="#ppt_y+.1"/>
                          </p:val>
                        </p:tav>
                        <p:tav tm="100000">
                          <p:val>
                            <p:strVal val="#ppt_y"/>
                          </p:val>
                        </p:tav>
                      </p:tavLst>
                    </p:anim>
                  </p:childTnLst>
                </p:cTn>
              </p:par>
            </p:tnLst>
          </p:tmpl>
        </p:tmplLst>
      </p:bldP>
      <p:bldP spid="83" grpId="0" build="p">
        <p:tmplLst>
          <p:tmpl lvl="1">
            <p:tnLst>
              <p:par>
                <p:cTn presetID="10" presetClass="entr" presetSubtype="0" fill="hold" nodeType="withEffect">
                  <p:stCondLst>
                    <p:cond delay="800"/>
                  </p:stCondLst>
                  <p:childTnLst>
                    <p:set>
                      <p:cBhvr>
                        <p:cTn dur="1" fill="hold">
                          <p:stCondLst>
                            <p:cond delay="0"/>
                          </p:stCondLst>
                        </p:cTn>
                        <p:tgtEl>
                          <p:spTgt spid="83"/>
                        </p:tgtEl>
                        <p:attrNameLst>
                          <p:attrName>style.visibility</p:attrName>
                        </p:attrNameLst>
                      </p:cBhvr>
                      <p:to>
                        <p:strVal val="visible"/>
                      </p:to>
                    </p:set>
                    <p:animEffect transition="in" filter="fade">
                      <p:cBhvr>
                        <p:cTn dur="500"/>
                        <p:tgtEl>
                          <p:spTgt spid="83"/>
                        </p:tgtEl>
                      </p:cBhvr>
                    </p:animEffect>
                  </p:childTnLst>
                </p:cTn>
              </p:par>
            </p:tnLst>
          </p:tmpl>
        </p:tmplLst>
      </p:bldP>
      <p:bldP spid="84" grpId="0" build="p">
        <p:tmplLst>
          <p:tmpl lvl="1">
            <p:tnLst>
              <p:par>
                <p:cTn presetID="42" presetClass="entr" presetSubtype="0" fill="hold" nodeType="withEffect">
                  <p:stCondLst>
                    <p:cond delay="200"/>
                  </p:stCondLst>
                  <p:childTnLst>
                    <p:set>
                      <p:cBhvr>
                        <p:cTn dur="1" fill="hold">
                          <p:stCondLst>
                            <p:cond delay="0"/>
                          </p:stCondLst>
                        </p:cTn>
                        <p:tgtEl>
                          <p:spTgt spid="84"/>
                        </p:tgtEl>
                        <p:attrNameLst>
                          <p:attrName>style.visibility</p:attrName>
                        </p:attrNameLst>
                      </p:cBhvr>
                      <p:to>
                        <p:strVal val="visible"/>
                      </p:to>
                    </p:set>
                    <p:animEffect transition="in" filter="fade">
                      <p:cBhvr>
                        <p:cTn dur="500"/>
                        <p:tgtEl>
                          <p:spTgt spid="84"/>
                        </p:tgtEl>
                      </p:cBhvr>
                    </p:animEffect>
                    <p:anim calcmode="lin" valueType="num">
                      <p:cBhvr>
                        <p:cTn dur="500" fill="hold"/>
                        <p:tgtEl>
                          <p:spTgt spid="84"/>
                        </p:tgtEl>
                        <p:attrNameLst>
                          <p:attrName>ppt_x</p:attrName>
                        </p:attrNameLst>
                      </p:cBhvr>
                      <p:tavLst>
                        <p:tav tm="0">
                          <p:val>
                            <p:strVal val="#ppt_x"/>
                          </p:val>
                        </p:tav>
                        <p:tav tm="100000">
                          <p:val>
                            <p:strVal val="#ppt_x"/>
                          </p:val>
                        </p:tav>
                      </p:tavLst>
                    </p:anim>
                    <p:anim calcmode="lin" valueType="num">
                      <p:cBhvr>
                        <p:cTn dur="500" fill="hold"/>
                        <p:tgtEl>
                          <p:spTgt spid="84"/>
                        </p:tgtEl>
                        <p:attrNameLst>
                          <p:attrName>ppt_y</p:attrName>
                        </p:attrNameLst>
                      </p:cBhvr>
                      <p:tavLst>
                        <p:tav tm="0">
                          <p:val>
                            <p:strVal val="#ppt_y+.1"/>
                          </p:val>
                        </p:tav>
                        <p:tav tm="100000">
                          <p:val>
                            <p:strVal val="#ppt_y"/>
                          </p:val>
                        </p:tav>
                      </p:tavLst>
                    </p:anim>
                  </p:childTnLst>
                </p:cTn>
              </p:par>
            </p:tnLst>
          </p:tmpl>
        </p:tmplLst>
      </p:bldP>
      <p:bldP spid="85" grpId="0" build="p">
        <p:tmplLst>
          <p:tmpl lvl="1">
            <p:tnLst>
              <p:par>
                <p:cTn presetID="10" presetClass="entr" presetSubtype="0" fill="hold" nodeType="withEffect">
                  <p:stCondLst>
                    <p:cond delay="800"/>
                  </p:stCondLst>
                  <p:childTnLst>
                    <p:set>
                      <p:cBhvr>
                        <p:cTn dur="1" fill="hold">
                          <p:stCondLst>
                            <p:cond delay="0"/>
                          </p:stCondLst>
                        </p:cTn>
                        <p:tgtEl>
                          <p:spTgt spid="85"/>
                        </p:tgtEl>
                        <p:attrNameLst>
                          <p:attrName>style.visibility</p:attrName>
                        </p:attrNameLst>
                      </p:cBhvr>
                      <p:to>
                        <p:strVal val="visible"/>
                      </p:to>
                    </p:set>
                    <p:animEffect transition="in" filter="fade">
                      <p:cBhvr>
                        <p:cTn dur="500"/>
                        <p:tgtEl>
                          <p:spTgt spid="85"/>
                        </p:tgtEl>
                      </p:cBhvr>
                    </p:animEffect>
                  </p:childTnLst>
                </p:cTn>
              </p:par>
            </p:tnLst>
          </p:tmpl>
        </p:tmplLst>
      </p:bldP>
      <p:bldP spid="86" grpId="0" build="p">
        <p:tmplLst>
          <p:tmpl lvl="1">
            <p:tnLst>
              <p:par>
                <p:cTn presetID="42" presetClass="entr" presetSubtype="0" fill="hold" nodeType="withEffect">
                  <p:stCondLst>
                    <p:cond delay="20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anim calcmode="lin" valueType="num">
                      <p:cBhvr>
                        <p:cTn dur="500" fill="hold"/>
                        <p:tgtEl>
                          <p:spTgt spid="86"/>
                        </p:tgtEl>
                        <p:attrNameLst>
                          <p:attrName>ppt_x</p:attrName>
                        </p:attrNameLst>
                      </p:cBhvr>
                      <p:tavLst>
                        <p:tav tm="0">
                          <p:val>
                            <p:strVal val="#ppt_x"/>
                          </p:val>
                        </p:tav>
                        <p:tav tm="100000">
                          <p:val>
                            <p:strVal val="#ppt_x"/>
                          </p:val>
                        </p:tav>
                      </p:tavLst>
                    </p:anim>
                    <p:anim calcmode="lin" valueType="num">
                      <p:cBhvr>
                        <p:cTn dur="500" fill="hold"/>
                        <p:tgtEl>
                          <p:spTgt spid="86"/>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10" presetClass="entr" presetSubtype="0" fill="hold" nodeType="withEffect">
                  <p:stCondLst>
                    <p:cond delay="800"/>
                  </p:stCondLst>
                  <p:childTnLst>
                    <p:set>
                      <p:cBhvr>
                        <p:cTn dur="1" fill="hold">
                          <p:stCondLst>
                            <p:cond delay="0"/>
                          </p:stCondLst>
                        </p:cTn>
                        <p:tgtEl>
                          <p:spTgt spid="87"/>
                        </p:tgtEl>
                        <p:attrNameLst>
                          <p:attrName>style.visibility</p:attrName>
                        </p:attrNameLst>
                      </p:cBhvr>
                      <p:to>
                        <p:strVal val="visible"/>
                      </p:to>
                    </p:set>
                    <p:animEffect transition="in" filter="fade">
                      <p:cBhvr>
                        <p:cTn dur="500"/>
                        <p:tgtEl>
                          <p:spTgt spid="87"/>
                        </p:tgtEl>
                      </p:cBhvr>
                    </p:animEffect>
                  </p:childTnLst>
                </p:cTn>
              </p:par>
            </p:tnLst>
          </p:tmpl>
        </p:tmplLst>
      </p:bldP>
      <p:bldP spid="88" grpId="0" build="p">
        <p:tmplLst>
          <p:tmpl lvl="1">
            <p:tnLst>
              <p:par>
                <p:cTn presetID="42" presetClass="entr" presetSubtype="0" fill="hold" nodeType="withEffect">
                  <p:stCondLst>
                    <p:cond delay="200"/>
                  </p:stCondLst>
                  <p:childTnLst>
                    <p:set>
                      <p:cBhvr>
                        <p:cTn dur="1" fill="hold">
                          <p:stCondLst>
                            <p:cond delay="0"/>
                          </p:stCondLst>
                        </p:cTn>
                        <p:tgtEl>
                          <p:spTgt spid="88"/>
                        </p:tgtEl>
                        <p:attrNameLst>
                          <p:attrName>style.visibility</p:attrName>
                        </p:attrNameLst>
                      </p:cBhvr>
                      <p:to>
                        <p:strVal val="visible"/>
                      </p:to>
                    </p:set>
                    <p:animEffect transition="in" filter="fade">
                      <p:cBhvr>
                        <p:cTn dur="500"/>
                        <p:tgtEl>
                          <p:spTgt spid="88"/>
                        </p:tgtEl>
                      </p:cBhvr>
                    </p:animEffect>
                    <p:anim calcmode="lin" valueType="num">
                      <p:cBhvr>
                        <p:cTn dur="500" fill="hold"/>
                        <p:tgtEl>
                          <p:spTgt spid="88"/>
                        </p:tgtEl>
                        <p:attrNameLst>
                          <p:attrName>ppt_x</p:attrName>
                        </p:attrNameLst>
                      </p:cBhvr>
                      <p:tavLst>
                        <p:tav tm="0">
                          <p:val>
                            <p:strVal val="#ppt_x"/>
                          </p:val>
                        </p:tav>
                        <p:tav tm="100000">
                          <p:val>
                            <p:strVal val="#ppt_x"/>
                          </p:val>
                        </p:tav>
                      </p:tavLst>
                    </p:anim>
                    <p:anim calcmode="lin" valueType="num">
                      <p:cBhvr>
                        <p:cTn dur="500" fill="hold"/>
                        <p:tgtEl>
                          <p:spTgt spid="88"/>
                        </p:tgtEl>
                        <p:attrNameLst>
                          <p:attrName>ppt_y</p:attrName>
                        </p:attrNameLst>
                      </p:cBhvr>
                      <p:tavLst>
                        <p:tav tm="0">
                          <p:val>
                            <p:strVal val="#ppt_y+.1"/>
                          </p:val>
                        </p:tav>
                        <p:tav tm="100000">
                          <p:val>
                            <p:strVal val="#ppt_y"/>
                          </p:val>
                        </p:tav>
                      </p:tavLst>
                    </p:anim>
                  </p:childTnLst>
                </p:cTn>
              </p:par>
            </p:tnLst>
          </p:tmpl>
        </p:tmplLst>
      </p:bldP>
      <p:bldP spid="89" grpId="0" build="p">
        <p:tmplLst>
          <p:tmpl lvl="1">
            <p:tnLst>
              <p:par>
                <p:cTn presetID="10" presetClass="entr" presetSubtype="0" fill="hold" nodeType="withEffect">
                  <p:stCondLst>
                    <p:cond delay="800"/>
                  </p:stCondLst>
                  <p:childTnLst>
                    <p:set>
                      <p:cBhvr>
                        <p:cTn dur="1" fill="hold">
                          <p:stCondLst>
                            <p:cond delay="0"/>
                          </p:stCondLst>
                        </p:cTn>
                        <p:tgtEl>
                          <p:spTgt spid="89"/>
                        </p:tgtEl>
                        <p:attrNameLst>
                          <p:attrName>style.visibility</p:attrName>
                        </p:attrNameLst>
                      </p:cBhvr>
                      <p:to>
                        <p:strVal val="visible"/>
                      </p:to>
                    </p:set>
                    <p:animEffect transition="in" filter="fade">
                      <p:cBhvr>
                        <p:cTn dur="500"/>
                        <p:tgtEl>
                          <p:spTgt spid="89"/>
                        </p:tgtEl>
                      </p:cBhvr>
                    </p:animEffec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ycle smartart">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Cycle</a:t>
            </a:r>
            <a:r>
              <a:rPr lang="es-ES_tradnl" dirty="0" smtClean="0"/>
              <a:t> </a:t>
            </a:r>
            <a:r>
              <a:rPr lang="es-ES_tradnl" dirty="0" err="1" smtClean="0"/>
              <a:t>smartart</a:t>
            </a:r>
            <a:r>
              <a:rPr lang="es-ES_tradnl" dirty="0" smtClean="0"/>
              <a:t> </a:t>
            </a:r>
            <a:r>
              <a:rPr lang="es-ES_tradnl" dirty="0" err="1" smtClean="0"/>
              <a:t>example</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4" name="Text Placeholder 7"/>
          <p:cNvSpPr>
            <a:spLocks noGrp="1"/>
          </p:cNvSpPr>
          <p:nvPr>
            <p:ph type="body" sz="quarter" idx="13" hasCustomPrompt="1"/>
          </p:nvPr>
        </p:nvSpPr>
        <p:spPr>
          <a:xfrm>
            <a:off x="1531574" y="6148967"/>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5" name="Text Placeholder 2"/>
          <p:cNvSpPr>
            <a:spLocks noGrp="1"/>
          </p:cNvSpPr>
          <p:nvPr>
            <p:ph type="body" sz="quarter" idx="22" hasCustomPrompt="1"/>
          </p:nvPr>
        </p:nvSpPr>
        <p:spPr>
          <a:xfrm>
            <a:off x="1531574" y="6812318"/>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 </a:t>
            </a:r>
            <a:r>
              <a:rPr lang="en-US" dirty="0" err="1" smtClean="0"/>
              <a:t>pulvinar</a:t>
            </a:r>
            <a:r>
              <a:rPr lang="en-US" dirty="0" smtClean="0"/>
              <a:t> quam vitae portfolio.</a:t>
            </a:r>
            <a:endParaRPr lang="en-US" dirty="0"/>
          </a:p>
        </p:txBody>
      </p:sp>
      <p:sp>
        <p:nvSpPr>
          <p:cNvPr id="37" name="Text Placeholder 7"/>
          <p:cNvSpPr>
            <a:spLocks noGrp="1"/>
          </p:cNvSpPr>
          <p:nvPr>
            <p:ph type="body" sz="quarter" idx="23" hasCustomPrompt="1"/>
          </p:nvPr>
        </p:nvSpPr>
        <p:spPr>
          <a:xfrm>
            <a:off x="3080087" y="4429204"/>
            <a:ext cx="1860112" cy="1688180"/>
          </a:xfrm>
          <a:prstGeom prst="rect">
            <a:avLst/>
          </a:prstGeom>
        </p:spPr>
        <p:txBody>
          <a:bodyPr vert="horz" lIns="0" tIns="103866" rIns="0" bIns="103866" anchor="ctr"/>
          <a:lstStyle>
            <a:lvl1pPr marL="0" indent="0" algn="ctr">
              <a:lnSpc>
                <a:spcPct val="100000"/>
              </a:lnSpc>
              <a:spcBef>
                <a:spcPts val="0"/>
              </a:spcBef>
              <a:buNone/>
              <a:defRPr sz="6900" b="1">
                <a:solidFill>
                  <a:schemeClr val="accent2"/>
                </a:solidFill>
                <a:latin typeface="FontAwesome"/>
                <a:cs typeface="FontAwesome"/>
              </a:defRPr>
            </a:lvl1pPr>
          </a:lstStyle>
          <a:p>
            <a:pPr lvl="0"/>
            <a:r>
              <a:rPr lang="es-ES_tradnl" dirty="0" err="1" smtClean="0"/>
              <a:t>icon</a:t>
            </a:r>
            <a:endParaRPr lang="es-ES_tradnl" dirty="0" smtClean="0"/>
          </a:p>
        </p:txBody>
      </p:sp>
      <p:sp>
        <p:nvSpPr>
          <p:cNvPr id="40" name="Text Placeholder 7"/>
          <p:cNvSpPr>
            <a:spLocks noGrp="1"/>
          </p:cNvSpPr>
          <p:nvPr>
            <p:ph type="body" sz="quarter" idx="24" hasCustomPrompt="1"/>
          </p:nvPr>
        </p:nvSpPr>
        <p:spPr>
          <a:xfrm>
            <a:off x="17810213" y="6148967"/>
            <a:ext cx="4929818" cy="534238"/>
          </a:xfrm>
          <a:prstGeom prst="rect">
            <a:avLst/>
          </a:prstGeom>
        </p:spPr>
        <p:txBody>
          <a:bodyPr vert="horz" lIns="0" tIns="103866" rIns="0" bIns="103866" anchor="ctr"/>
          <a:lstStyle>
            <a:lvl1pPr marL="0" indent="0" algn="ctr">
              <a:lnSpc>
                <a:spcPct val="100000"/>
              </a:lnSpc>
              <a:spcBef>
                <a:spcPts val="0"/>
              </a:spcBef>
              <a:buNone/>
              <a:defRPr sz="2400" b="0">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1" name="Text Placeholder 2"/>
          <p:cNvSpPr>
            <a:spLocks noGrp="1"/>
          </p:cNvSpPr>
          <p:nvPr>
            <p:ph type="body" sz="quarter" idx="25" hasCustomPrompt="1"/>
          </p:nvPr>
        </p:nvSpPr>
        <p:spPr>
          <a:xfrm>
            <a:off x="17810213" y="6596294"/>
            <a:ext cx="4929818" cy="2187748"/>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 </a:t>
            </a:r>
            <a:r>
              <a:rPr lang="en-US" dirty="0" err="1" smtClean="0"/>
              <a:t>pulvinar</a:t>
            </a:r>
            <a:r>
              <a:rPr lang="en-US" dirty="0" smtClean="0"/>
              <a:t> quam vitae portfolio.</a:t>
            </a:r>
            <a:endParaRPr lang="en-US" dirty="0"/>
          </a:p>
        </p:txBody>
      </p:sp>
      <p:sp>
        <p:nvSpPr>
          <p:cNvPr id="45" name="Text Placeholder 7"/>
          <p:cNvSpPr>
            <a:spLocks noGrp="1"/>
          </p:cNvSpPr>
          <p:nvPr>
            <p:ph type="body" sz="quarter" idx="26" hasCustomPrompt="1"/>
          </p:nvPr>
        </p:nvSpPr>
        <p:spPr>
          <a:xfrm>
            <a:off x="19358724" y="4429204"/>
            <a:ext cx="1860112" cy="1688180"/>
          </a:xfrm>
          <a:prstGeom prst="rect">
            <a:avLst/>
          </a:prstGeom>
        </p:spPr>
        <p:txBody>
          <a:bodyPr vert="horz" lIns="0" tIns="103866" rIns="0" bIns="103866" anchor="ctr"/>
          <a:lstStyle>
            <a:lvl1pPr marL="0" indent="0" algn="ctr">
              <a:lnSpc>
                <a:spcPct val="100000"/>
              </a:lnSpc>
              <a:spcBef>
                <a:spcPts val="0"/>
              </a:spcBef>
              <a:buNone/>
              <a:defRPr sz="6900" b="1">
                <a:solidFill>
                  <a:schemeClr val="accent2"/>
                </a:solidFill>
                <a:latin typeface="FontAwesome"/>
                <a:cs typeface="FontAwesome"/>
              </a:defRPr>
            </a:lvl1pPr>
          </a:lstStyle>
          <a:p>
            <a:pPr lvl="0"/>
            <a:r>
              <a:rPr lang="es-ES_tradnl" dirty="0" err="1" smtClean="0"/>
              <a:t>icon</a:t>
            </a:r>
            <a:endParaRPr lang="es-ES_tradnl" dirty="0" smtClean="0"/>
          </a:p>
        </p:txBody>
      </p:sp>
      <p:graphicFrame>
        <p:nvGraphicFramePr>
          <p:cNvPr id="11" name="Diagram 10"/>
          <p:cNvGraphicFramePr/>
          <p:nvPr userDrawn="1">
            <p:extLst>
              <p:ext uri="{D42A27DB-BD31-4B8C-83A1-F6EECF244321}">
                <p14:modId xmlns:p14="http://schemas.microsoft.com/office/powerpoint/2010/main" val="792037462"/>
              </p:ext>
            </p:extLst>
          </p:nvPr>
        </p:nvGraphicFramePr>
        <p:xfrm>
          <a:off x="6378413" y="3067902"/>
          <a:ext cx="11630351" cy="7750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 Placeholder 2"/>
          <p:cNvSpPr>
            <a:spLocks noGrp="1"/>
          </p:cNvSpPr>
          <p:nvPr>
            <p:ph type="body" sz="quarter" idx="17" hasCustomPrompt="1"/>
          </p:nvPr>
        </p:nvSpPr>
        <p:spPr>
          <a:xfrm>
            <a:off x="11286051" y="3665810"/>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smtClean="0"/>
              <a:t>Title Example</a:t>
            </a:r>
            <a:endParaRPr lang="en-US" dirty="0"/>
          </a:p>
        </p:txBody>
      </p:sp>
      <p:sp>
        <p:nvSpPr>
          <p:cNvPr id="13" name="Text Placeholder 2"/>
          <p:cNvSpPr>
            <a:spLocks noGrp="1"/>
          </p:cNvSpPr>
          <p:nvPr>
            <p:ph type="body" sz="quarter" idx="27" hasCustomPrompt="1"/>
          </p:nvPr>
        </p:nvSpPr>
        <p:spPr>
          <a:xfrm>
            <a:off x="14135030" y="5801870"/>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smtClean="0"/>
              <a:t>Title Example</a:t>
            </a:r>
            <a:endParaRPr lang="en-US" dirty="0"/>
          </a:p>
        </p:txBody>
      </p:sp>
      <p:sp>
        <p:nvSpPr>
          <p:cNvPr id="14" name="Text Placeholder 2"/>
          <p:cNvSpPr>
            <a:spLocks noGrp="1"/>
          </p:cNvSpPr>
          <p:nvPr>
            <p:ph type="body" sz="quarter" idx="28" hasCustomPrompt="1"/>
          </p:nvPr>
        </p:nvSpPr>
        <p:spPr>
          <a:xfrm>
            <a:off x="13018540" y="9111798"/>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smtClean="0"/>
              <a:t>Title Example</a:t>
            </a:r>
            <a:endParaRPr lang="en-US" dirty="0"/>
          </a:p>
        </p:txBody>
      </p:sp>
      <p:sp>
        <p:nvSpPr>
          <p:cNvPr id="15" name="Text Placeholder 2"/>
          <p:cNvSpPr>
            <a:spLocks noGrp="1"/>
          </p:cNvSpPr>
          <p:nvPr>
            <p:ph type="body" sz="quarter" idx="20" hasCustomPrompt="1"/>
          </p:nvPr>
        </p:nvSpPr>
        <p:spPr>
          <a:xfrm>
            <a:off x="9501442" y="9131042"/>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smtClean="0"/>
              <a:t>Title Example</a:t>
            </a:r>
            <a:endParaRPr lang="en-US" dirty="0"/>
          </a:p>
        </p:txBody>
      </p:sp>
      <p:sp>
        <p:nvSpPr>
          <p:cNvPr id="16" name="Text Placeholder 2"/>
          <p:cNvSpPr>
            <a:spLocks noGrp="1"/>
          </p:cNvSpPr>
          <p:nvPr>
            <p:ph type="body" sz="quarter" idx="21" hasCustomPrompt="1"/>
          </p:nvPr>
        </p:nvSpPr>
        <p:spPr>
          <a:xfrm>
            <a:off x="8423447" y="5801870"/>
            <a:ext cx="1861609" cy="1018570"/>
          </a:xfrm>
          <a:prstGeom prst="rect">
            <a:avLst/>
          </a:prstGeom>
        </p:spPr>
        <p:txBody>
          <a:bodyPr vert="horz" lIns="243798" tIns="121900" rIns="243798" bIns="121900"/>
          <a:lstStyle>
            <a:lvl1pPr marL="0" indent="0" algn="ctr">
              <a:lnSpc>
                <a:spcPct val="100000"/>
              </a:lnSpc>
              <a:buNone/>
              <a:defRPr sz="2400">
                <a:solidFill>
                  <a:schemeClr val="bg1"/>
                </a:solidFill>
                <a:latin typeface="Lato Regular"/>
                <a:cs typeface="Lato Regular"/>
              </a:defRPr>
            </a:lvl1pPr>
          </a:lstStyle>
          <a:p>
            <a:pPr lvl="0"/>
            <a:r>
              <a:rPr lang="en-US" dirty="0" smtClean="0"/>
              <a:t>Title Example</a:t>
            </a:r>
            <a:endParaRPr lang="en-US" dirty="0"/>
          </a:p>
        </p:txBody>
      </p:sp>
      <p:sp>
        <p:nvSpPr>
          <p:cNvPr id="17" name="Text Placeholder 2"/>
          <p:cNvSpPr>
            <a:spLocks noGrp="1"/>
          </p:cNvSpPr>
          <p:nvPr>
            <p:ph type="body" sz="quarter" idx="16" hasCustomPrompt="1"/>
          </p:nvPr>
        </p:nvSpPr>
        <p:spPr>
          <a:xfrm>
            <a:off x="1531574" y="11394504"/>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p>
        </p:txBody>
      </p:sp>
    </p:spTree>
    <p:extLst>
      <p:ext uri="{BB962C8B-B14F-4D97-AF65-F5344CB8AC3E}">
        <p14:creationId xmlns:p14="http://schemas.microsoft.com/office/powerpoint/2010/main" val="267827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34">
                                            <p:txEl>
                                              <p:pRg st="0" end="0"/>
                                            </p:txEl>
                                          </p:spTgt>
                                        </p:tgtEl>
                                        <p:attrNameLst>
                                          <p:attrName>style.visibility</p:attrName>
                                        </p:attrNameLst>
                                      </p:cBhvr>
                                      <p:to>
                                        <p:strVal val="visible"/>
                                      </p:to>
                                    </p:set>
                                    <p:animEffect transition="in" filter="fade">
                                      <p:cBhvr>
                                        <p:cTn id="21" dur="500"/>
                                        <p:tgtEl>
                                          <p:spTgt spid="34">
                                            <p:txEl>
                                              <p:pRg st="0" end="0"/>
                                            </p:txEl>
                                          </p:spTgt>
                                        </p:tgtEl>
                                      </p:cBhvr>
                                    </p:animEffect>
                                    <p:anim calcmode="lin" valueType="num">
                                      <p:cBhvr>
                                        <p:cTn id="22"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34">
                                            <p:txEl>
                                              <p:pRg st="0" end="0"/>
                                            </p:txEl>
                                          </p:spTgt>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800"/>
                                  </p:stCondLst>
                                  <p:childTnLst>
                                    <p:set>
                                      <p:cBhvr>
                                        <p:cTn id="25" dur="1" fill="hold">
                                          <p:stCondLst>
                                            <p:cond delay="0"/>
                                          </p:stCondLst>
                                        </p:cTn>
                                        <p:tgtEl>
                                          <p:spTgt spid="35">
                                            <p:txEl>
                                              <p:pRg st="0" end="0"/>
                                            </p:txEl>
                                          </p:spTgt>
                                        </p:tgtEl>
                                        <p:attrNameLst>
                                          <p:attrName>style.visibility</p:attrName>
                                        </p:attrNameLst>
                                      </p:cBhvr>
                                      <p:to>
                                        <p:strVal val="visible"/>
                                      </p:to>
                                    </p:set>
                                    <p:animEffect transition="in" filter="fade">
                                      <p:cBhvr>
                                        <p:cTn id="26" dur="500"/>
                                        <p:tgtEl>
                                          <p:spTgt spid="35">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37">
                                            <p:txEl>
                                              <p:pRg st="0" end="0"/>
                                            </p:txEl>
                                          </p:spTgt>
                                        </p:tgtEl>
                                        <p:attrNameLst>
                                          <p:attrName>style.visibility</p:attrName>
                                        </p:attrNameLst>
                                      </p:cBhvr>
                                      <p:to>
                                        <p:strVal val="visible"/>
                                      </p:to>
                                    </p:set>
                                    <p:animEffect transition="in" filter="fade">
                                      <p:cBhvr>
                                        <p:cTn id="29" dur="400"/>
                                        <p:tgtEl>
                                          <p:spTgt spid="37">
                                            <p:txEl>
                                              <p:pRg st="0" end="0"/>
                                            </p:txEl>
                                          </p:spTgt>
                                        </p:tgtEl>
                                      </p:cBhvr>
                                    </p:animEffect>
                                    <p:anim calcmode="lin" valueType="num">
                                      <p:cBhvr>
                                        <p:cTn id="30" dur="4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1" dur="400" fill="hold"/>
                                        <p:tgtEl>
                                          <p:spTgt spid="37">
                                            <p:txEl>
                                              <p:pRg st="0" end="0"/>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00"/>
                                  </p:stCondLst>
                                  <p:childTnLst>
                                    <p:set>
                                      <p:cBhvr>
                                        <p:cTn id="33" dur="1" fill="hold">
                                          <p:stCondLst>
                                            <p:cond delay="0"/>
                                          </p:stCondLst>
                                        </p:cTn>
                                        <p:tgtEl>
                                          <p:spTgt spid="40">
                                            <p:txEl>
                                              <p:pRg st="0" end="0"/>
                                            </p:txEl>
                                          </p:spTgt>
                                        </p:tgtEl>
                                        <p:attrNameLst>
                                          <p:attrName>style.visibility</p:attrName>
                                        </p:attrNameLst>
                                      </p:cBhvr>
                                      <p:to>
                                        <p:strVal val="visible"/>
                                      </p:to>
                                    </p:set>
                                    <p:animEffect transition="in" filter="fade">
                                      <p:cBhvr>
                                        <p:cTn id="34" dur="500"/>
                                        <p:tgtEl>
                                          <p:spTgt spid="40">
                                            <p:txEl>
                                              <p:pRg st="0" end="0"/>
                                            </p:txEl>
                                          </p:spTgt>
                                        </p:tgtEl>
                                      </p:cBhvr>
                                    </p:animEffect>
                                    <p:anim calcmode="lin" valueType="num">
                                      <p:cBhvr>
                                        <p:cTn id="35" dur="5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40">
                                            <p:txEl>
                                              <p:pRg st="0" end="0"/>
                                            </p:txEl>
                                          </p:spTgt>
                                        </p:tgtEl>
                                        <p:attrNameLst>
                                          <p:attrName>ppt_y</p:attrName>
                                        </p:attrNameLst>
                                      </p:cBhvr>
                                      <p:tavLst>
                                        <p:tav tm="0">
                                          <p:val>
                                            <p:strVal val="#ppt_y+.1"/>
                                          </p:val>
                                        </p:tav>
                                        <p:tav tm="100000">
                                          <p:val>
                                            <p:strVal val="#ppt_y"/>
                                          </p:val>
                                        </p:tav>
                                      </p:tavLst>
                                    </p:anim>
                                  </p:childTnLst>
                                </p:cTn>
                              </p:par>
                              <p:par>
                                <p:cTn id="37" presetID="10" presetClass="entr" presetSubtype="0" fill="hold" grpId="0" nodeType="withEffect">
                                  <p:stCondLst>
                                    <p:cond delay="800"/>
                                  </p:stCondLst>
                                  <p:childTnLst>
                                    <p:set>
                                      <p:cBhvr>
                                        <p:cTn id="38" dur="1" fill="hold">
                                          <p:stCondLst>
                                            <p:cond delay="0"/>
                                          </p:stCondLst>
                                        </p:cTn>
                                        <p:tgtEl>
                                          <p:spTgt spid="41">
                                            <p:txEl>
                                              <p:pRg st="0" end="0"/>
                                            </p:txEl>
                                          </p:spTgt>
                                        </p:tgtEl>
                                        <p:attrNameLst>
                                          <p:attrName>style.visibility</p:attrName>
                                        </p:attrNameLst>
                                      </p:cBhvr>
                                      <p:to>
                                        <p:strVal val="visible"/>
                                      </p:to>
                                    </p:set>
                                    <p:animEffect transition="in" filter="fade">
                                      <p:cBhvr>
                                        <p:cTn id="39" dur="500"/>
                                        <p:tgtEl>
                                          <p:spTgt spid="41">
                                            <p:txEl>
                                              <p:pRg st="0" end="0"/>
                                            </p:txEl>
                                          </p:spTgt>
                                        </p:tgtEl>
                                      </p:cBhvr>
                                    </p:animEffect>
                                  </p:childTnLst>
                                </p:cTn>
                              </p:par>
                              <p:par>
                                <p:cTn id="40" presetID="42" presetClass="entr" presetSubtype="0" fill="hold" grpId="0" nodeType="withEffect">
                                  <p:stCondLst>
                                    <p:cond delay="200"/>
                                  </p:stCondLst>
                                  <p:childTnLst>
                                    <p:set>
                                      <p:cBhvr>
                                        <p:cTn id="41" dur="1" fill="hold">
                                          <p:stCondLst>
                                            <p:cond delay="0"/>
                                          </p:stCondLst>
                                        </p:cTn>
                                        <p:tgtEl>
                                          <p:spTgt spid="45">
                                            <p:txEl>
                                              <p:pRg st="0" end="0"/>
                                            </p:txEl>
                                          </p:spTgt>
                                        </p:tgtEl>
                                        <p:attrNameLst>
                                          <p:attrName>style.visibility</p:attrName>
                                        </p:attrNameLst>
                                      </p:cBhvr>
                                      <p:to>
                                        <p:strVal val="visible"/>
                                      </p:to>
                                    </p:set>
                                    <p:animEffect transition="in" filter="fade">
                                      <p:cBhvr>
                                        <p:cTn id="42" dur="400"/>
                                        <p:tgtEl>
                                          <p:spTgt spid="45">
                                            <p:txEl>
                                              <p:pRg st="0" end="0"/>
                                            </p:txEl>
                                          </p:spTgt>
                                        </p:tgtEl>
                                      </p:cBhvr>
                                    </p:animEffect>
                                    <p:anim calcmode="lin" valueType="num">
                                      <p:cBhvr>
                                        <p:cTn id="43" dur="4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44" dur="4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45" fill="hold">
                            <p:stCondLst>
                              <p:cond delay="1900"/>
                            </p:stCondLst>
                            <p:childTnLst>
                              <p:par>
                                <p:cTn id="46" presetID="53" presetClass="entr" presetSubtype="16" fill="hold" grpId="0" nodeType="afterEffect">
                                  <p:stCondLst>
                                    <p:cond delay="0"/>
                                  </p:stCondLst>
                                  <p:childTnLst>
                                    <p:set>
                                      <p:cBhvr>
                                        <p:cTn id="47" dur="1" fill="hold">
                                          <p:stCondLst>
                                            <p:cond delay="0"/>
                                          </p:stCondLst>
                                        </p:cTn>
                                        <p:tgtEl>
                                          <p:spTgt spid="11">
                                            <p:graphicEl>
                                              <a:dgm id="{7822E12D-5589-5641-8968-2C60F278AFCE}"/>
                                            </p:graphicEl>
                                          </p:spTgt>
                                        </p:tgtEl>
                                        <p:attrNameLst>
                                          <p:attrName>style.visibility</p:attrName>
                                        </p:attrNameLst>
                                      </p:cBhvr>
                                      <p:to>
                                        <p:strVal val="visible"/>
                                      </p:to>
                                    </p:set>
                                    <p:anim calcmode="lin" valueType="num">
                                      <p:cBhvr>
                                        <p:cTn id="48" dur="200" fill="hold"/>
                                        <p:tgtEl>
                                          <p:spTgt spid="11">
                                            <p:graphicEl>
                                              <a:dgm id="{7822E12D-5589-5641-8968-2C60F278AFCE}"/>
                                            </p:graphicEl>
                                          </p:spTgt>
                                        </p:tgtEl>
                                        <p:attrNameLst>
                                          <p:attrName>ppt_w</p:attrName>
                                        </p:attrNameLst>
                                      </p:cBhvr>
                                      <p:tavLst>
                                        <p:tav tm="0">
                                          <p:val>
                                            <p:fltVal val="0"/>
                                          </p:val>
                                        </p:tav>
                                        <p:tav tm="100000">
                                          <p:val>
                                            <p:strVal val="#ppt_w"/>
                                          </p:val>
                                        </p:tav>
                                      </p:tavLst>
                                    </p:anim>
                                    <p:anim calcmode="lin" valueType="num">
                                      <p:cBhvr>
                                        <p:cTn id="49" dur="200" fill="hold"/>
                                        <p:tgtEl>
                                          <p:spTgt spid="11">
                                            <p:graphicEl>
                                              <a:dgm id="{7822E12D-5589-5641-8968-2C60F278AFCE}"/>
                                            </p:graphicEl>
                                          </p:spTgt>
                                        </p:tgtEl>
                                        <p:attrNameLst>
                                          <p:attrName>ppt_h</p:attrName>
                                        </p:attrNameLst>
                                      </p:cBhvr>
                                      <p:tavLst>
                                        <p:tav tm="0">
                                          <p:val>
                                            <p:fltVal val="0"/>
                                          </p:val>
                                        </p:tav>
                                        <p:tav tm="100000">
                                          <p:val>
                                            <p:strVal val="#ppt_h"/>
                                          </p:val>
                                        </p:tav>
                                      </p:tavLst>
                                    </p:anim>
                                    <p:animEffect transition="in" filter="fade">
                                      <p:cBhvr>
                                        <p:cTn id="50" dur="200"/>
                                        <p:tgtEl>
                                          <p:spTgt spid="11">
                                            <p:graphicEl>
                                              <a:dgm id="{7822E12D-5589-5641-8968-2C60F278AFCE}"/>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ntr" presetSubtype="16" fill="hold" grpId="0" nodeType="clickEffect">
                                  <p:stCondLst>
                                    <p:cond delay="0"/>
                                  </p:stCondLst>
                                  <p:childTnLst>
                                    <p:set>
                                      <p:cBhvr>
                                        <p:cTn id="54" dur="1" fill="hold">
                                          <p:stCondLst>
                                            <p:cond delay="0"/>
                                          </p:stCondLst>
                                        </p:cTn>
                                        <p:tgtEl>
                                          <p:spTgt spid="11">
                                            <p:graphicEl>
                                              <a:dgm id="{F09DF994-6F8E-5B4D-ABFB-382DF50DFC53}"/>
                                            </p:graphicEl>
                                          </p:spTgt>
                                        </p:tgtEl>
                                        <p:attrNameLst>
                                          <p:attrName>style.visibility</p:attrName>
                                        </p:attrNameLst>
                                      </p:cBhvr>
                                      <p:to>
                                        <p:strVal val="visible"/>
                                      </p:to>
                                    </p:set>
                                    <p:anim calcmode="lin" valueType="num">
                                      <p:cBhvr>
                                        <p:cTn id="55" dur="200" fill="hold"/>
                                        <p:tgtEl>
                                          <p:spTgt spid="11">
                                            <p:graphicEl>
                                              <a:dgm id="{F09DF994-6F8E-5B4D-ABFB-382DF50DFC53}"/>
                                            </p:graphicEl>
                                          </p:spTgt>
                                        </p:tgtEl>
                                        <p:attrNameLst>
                                          <p:attrName>ppt_w</p:attrName>
                                        </p:attrNameLst>
                                      </p:cBhvr>
                                      <p:tavLst>
                                        <p:tav tm="0">
                                          <p:val>
                                            <p:fltVal val="0"/>
                                          </p:val>
                                        </p:tav>
                                        <p:tav tm="100000">
                                          <p:val>
                                            <p:strVal val="#ppt_w"/>
                                          </p:val>
                                        </p:tav>
                                      </p:tavLst>
                                    </p:anim>
                                    <p:anim calcmode="lin" valueType="num">
                                      <p:cBhvr>
                                        <p:cTn id="56" dur="200" fill="hold"/>
                                        <p:tgtEl>
                                          <p:spTgt spid="11">
                                            <p:graphicEl>
                                              <a:dgm id="{F09DF994-6F8E-5B4D-ABFB-382DF50DFC53}"/>
                                            </p:graphicEl>
                                          </p:spTgt>
                                        </p:tgtEl>
                                        <p:attrNameLst>
                                          <p:attrName>ppt_h</p:attrName>
                                        </p:attrNameLst>
                                      </p:cBhvr>
                                      <p:tavLst>
                                        <p:tav tm="0">
                                          <p:val>
                                            <p:fltVal val="0"/>
                                          </p:val>
                                        </p:tav>
                                        <p:tav tm="100000">
                                          <p:val>
                                            <p:strVal val="#ppt_h"/>
                                          </p:val>
                                        </p:tav>
                                      </p:tavLst>
                                    </p:anim>
                                    <p:animEffect transition="in" filter="fade">
                                      <p:cBhvr>
                                        <p:cTn id="57" dur="200"/>
                                        <p:tgtEl>
                                          <p:spTgt spid="11">
                                            <p:graphicEl>
                                              <a:dgm id="{F09DF994-6F8E-5B4D-ABFB-382DF50DFC53}"/>
                                            </p:graphicEl>
                                          </p:spTgt>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1">
                                            <p:graphicEl>
                                              <a:dgm id="{C073FDA0-EACE-5A43-8600-63F382AFB715}"/>
                                            </p:graphicEl>
                                          </p:spTgt>
                                        </p:tgtEl>
                                        <p:attrNameLst>
                                          <p:attrName>style.visibility</p:attrName>
                                        </p:attrNameLst>
                                      </p:cBhvr>
                                      <p:to>
                                        <p:strVal val="visible"/>
                                      </p:to>
                                    </p:set>
                                    <p:anim calcmode="lin" valueType="num">
                                      <p:cBhvr>
                                        <p:cTn id="60" dur="200" fill="hold"/>
                                        <p:tgtEl>
                                          <p:spTgt spid="11">
                                            <p:graphicEl>
                                              <a:dgm id="{C073FDA0-EACE-5A43-8600-63F382AFB715}"/>
                                            </p:graphicEl>
                                          </p:spTgt>
                                        </p:tgtEl>
                                        <p:attrNameLst>
                                          <p:attrName>ppt_w</p:attrName>
                                        </p:attrNameLst>
                                      </p:cBhvr>
                                      <p:tavLst>
                                        <p:tav tm="0">
                                          <p:val>
                                            <p:fltVal val="0"/>
                                          </p:val>
                                        </p:tav>
                                        <p:tav tm="100000">
                                          <p:val>
                                            <p:strVal val="#ppt_w"/>
                                          </p:val>
                                        </p:tav>
                                      </p:tavLst>
                                    </p:anim>
                                    <p:anim calcmode="lin" valueType="num">
                                      <p:cBhvr>
                                        <p:cTn id="61" dur="200" fill="hold"/>
                                        <p:tgtEl>
                                          <p:spTgt spid="11">
                                            <p:graphicEl>
                                              <a:dgm id="{C073FDA0-EACE-5A43-8600-63F382AFB715}"/>
                                            </p:graphicEl>
                                          </p:spTgt>
                                        </p:tgtEl>
                                        <p:attrNameLst>
                                          <p:attrName>ppt_h</p:attrName>
                                        </p:attrNameLst>
                                      </p:cBhvr>
                                      <p:tavLst>
                                        <p:tav tm="0">
                                          <p:val>
                                            <p:fltVal val="0"/>
                                          </p:val>
                                        </p:tav>
                                        <p:tav tm="100000">
                                          <p:val>
                                            <p:strVal val="#ppt_h"/>
                                          </p:val>
                                        </p:tav>
                                      </p:tavLst>
                                    </p:anim>
                                    <p:animEffect transition="in" filter="fade">
                                      <p:cBhvr>
                                        <p:cTn id="62" dur="200"/>
                                        <p:tgtEl>
                                          <p:spTgt spid="11">
                                            <p:graphicEl>
                                              <a:dgm id="{C073FDA0-EACE-5A43-8600-63F382AFB715}"/>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11">
                                            <p:graphicEl>
                                              <a:dgm id="{3E5E38E4-677B-CA49-89FB-FF552B3AAFD5}"/>
                                            </p:graphicEl>
                                          </p:spTgt>
                                        </p:tgtEl>
                                        <p:attrNameLst>
                                          <p:attrName>style.visibility</p:attrName>
                                        </p:attrNameLst>
                                      </p:cBhvr>
                                      <p:to>
                                        <p:strVal val="visible"/>
                                      </p:to>
                                    </p:set>
                                    <p:anim calcmode="lin" valueType="num">
                                      <p:cBhvr>
                                        <p:cTn id="67" dur="200" fill="hold"/>
                                        <p:tgtEl>
                                          <p:spTgt spid="11">
                                            <p:graphicEl>
                                              <a:dgm id="{3E5E38E4-677B-CA49-89FB-FF552B3AAFD5}"/>
                                            </p:graphicEl>
                                          </p:spTgt>
                                        </p:tgtEl>
                                        <p:attrNameLst>
                                          <p:attrName>ppt_w</p:attrName>
                                        </p:attrNameLst>
                                      </p:cBhvr>
                                      <p:tavLst>
                                        <p:tav tm="0">
                                          <p:val>
                                            <p:fltVal val="0"/>
                                          </p:val>
                                        </p:tav>
                                        <p:tav tm="100000">
                                          <p:val>
                                            <p:strVal val="#ppt_w"/>
                                          </p:val>
                                        </p:tav>
                                      </p:tavLst>
                                    </p:anim>
                                    <p:anim calcmode="lin" valueType="num">
                                      <p:cBhvr>
                                        <p:cTn id="68" dur="200" fill="hold"/>
                                        <p:tgtEl>
                                          <p:spTgt spid="11">
                                            <p:graphicEl>
                                              <a:dgm id="{3E5E38E4-677B-CA49-89FB-FF552B3AAFD5}"/>
                                            </p:graphicEl>
                                          </p:spTgt>
                                        </p:tgtEl>
                                        <p:attrNameLst>
                                          <p:attrName>ppt_h</p:attrName>
                                        </p:attrNameLst>
                                      </p:cBhvr>
                                      <p:tavLst>
                                        <p:tav tm="0">
                                          <p:val>
                                            <p:fltVal val="0"/>
                                          </p:val>
                                        </p:tav>
                                        <p:tav tm="100000">
                                          <p:val>
                                            <p:strVal val="#ppt_h"/>
                                          </p:val>
                                        </p:tav>
                                      </p:tavLst>
                                    </p:anim>
                                    <p:animEffect transition="in" filter="fade">
                                      <p:cBhvr>
                                        <p:cTn id="69" dur="200"/>
                                        <p:tgtEl>
                                          <p:spTgt spid="11">
                                            <p:graphicEl>
                                              <a:dgm id="{3E5E38E4-677B-CA49-89FB-FF552B3AAFD5}"/>
                                            </p:graphicEl>
                                          </p:spTgt>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11">
                                            <p:graphicEl>
                                              <a:dgm id="{4CEA2B4A-09EF-7A4C-912C-329F81962BD6}"/>
                                            </p:graphicEl>
                                          </p:spTgt>
                                        </p:tgtEl>
                                        <p:attrNameLst>
                                          <p:attrName>style.visibility</p:attrName>
                                        </p:attrNameLst>
                                      </p:cBhvr>
                                      <p:to>
                                        <p:strVal val="visible"/>
                                      </p:to>
                                    </p:set>
                                    <p:anim calcmode="lin" valueType="num">
                                      <p:cBhvr>
                                        <p:cTn id="72" dur="200" fill="hold"/>
                                        <p:tgtEl>
                                          <p:spTgt spid="11">
                                            <p:graphicEl>
                                              <a:dgm id="{4CEA2B4A-09EF-7A4C-912C-329F81962BD6}"/>
                                            </p:graphicEl>
                                          </p:spTgt>
                                        </p:tgtEl>
                                        <p:attrNameLst>
                                          <p:attrName>ppt_w</p:attrName>
                                        </p:attrNameLst>
                                      </p:cBhvr>
                                      <p:tavLst>
                                        <p:tav tm="0">
                                          <p:val>
                                            <p:fltVal val="0"/>
                                          </p:val>
                                        </p:tav>
                                        <p:tav tm="100000">
                                          <p:val>
                                            <p:strVal val="#ppt_w"/>
                                          </p:val>
                                        </p:tav>
                                      </p:tavLst>
                                    </p:anim>
                                    <p:anim calcmode="lin" valueType="num">
                                      <p:cBhvr>
                                        <p:cTn id="73" dur="200" fill="hold"/>
                                        <p:tgtEl>
                                          <p:spTgt spid="11">
                                            <p:graphicEl>
                                              <a:dgm id="{4CEA2B4A-09EF-7A4C-912C-329F81962BD6}"/>
                                            </p:graphicEl>
                                          </p:spTgt>
                                        </p:tgtEl>
                                        <p:attrNameLst>
                                          <p:attrName>ppt_h</p:attrName>
                                        </p:attrNameLst>
                                      </p:cBhvr>
                                      <p:tavLst>
                                        <p:tav tm="0">
                                          <p:val>
                                            <p:fltVal val="0"/>
                                          </p:val>
                                        </p:tav>
                                        <p:tav tm="100000">
                                          <p:val>
                                            <p:strVal val="#ppt_h"/>
                                          </p:val>
                                        </p:tav>
                                      </p:tavLst>
                                    </p:anim>
                                    <p:animEffect transition="in" filter="fade">
                                      <p:cBhvr>
                                        <p:cTn id="74" dur="200"/>
                                        <p:tgtEl>
                                          <p:spTgt spid="11">
                                            <p:graphicEl>
                                              <a:dgm id="{4CEA2B4A-09EF-7A4C-912C-329F81962BD6}"/>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1">
                                            <p:graphicEl>
                                              <a:dgm id="{ACF88890-915B-0644-952D-813A63D379C7}"/>
                                            </p:graphicEl>
                                          </p:spTgt>
                                        </p:tgtEl>
                                        <p:attrNameLst>
                                          <p:attrName>style.visibility</p:attrName>
                                        </p:attrNameLst>
                                      </p:cBhvr>
                                      <p:to>
                                        <p:strVal val="visible"/>
                                      </p:to>
                                    </p:set>
                                    <p:anim calcmode="lin" valueType="num">
                                      <p:cBhvr>
                                        <p:cTn id="79" dur="200" fill="hold"/>
                                        <p:tgtEl>
                                          <p:spTgt spid="11">
                                            <p:graphicEl>
                                              <a:dgm id="{ACF88890-915B-0644-952D-813A63D379C7}"/>
                                            </p:graphicEl>
                                          </p:spTgt>
                                        </p:tgtEl>
                                        <p:attrNameLst>
                                          <p:attrName>ppt_w</p:attrName>
                                        </p:attrNameLst>
                                      </p:cBhvr>
                                      <p:tavLst>
                                        <p:tav tm="0">
                                          <p:val>
                                            <p:fltVal val="0"/>
                                          </p:val>
                                        </p:tav>
                                        <p:tav tm="100000">
                                          <p:val>
                                            <p:strVal val="#ppt_w"/>
                                          </p:val>
                                        </p:tav>
                                      </p:tavLst>
                                    </p:anim>
                                    <p:anim calcmode="lin" valueType="num">
                                      <p:cBhvr>
                                        <p:cTn id="80" dur="200" fill="hold"/>
                                        <p:tgtEl>
                                          <p:spTgt spid="11">
                                            <p:graphicEl>
                                              <a:dgm id="{ACF88890-915B-0644-952D-813A63D379C7}"/>
                                            </p:graphicEl>
                                          </p:spTgt>
                                        </p:tgtEl>
                                        <p:attrNameLst>
                                          <p:attrName>ppt_h</p:attrName>
                                        </p:attrNameLst>
                                      </p:cBhvr>
                                      <p:tavLst>
                                        <p:tav tm="0">
                                          <p:val>
                                            <p:fltVal val="0"/>
                                          </p:val>
                                        </p:tav>
                                        <p:tav tm="100000">
                                          <p:val>
                                            <p:strVal val="#ppt_h"/>
                                          </p:val>
                                        </p:tav>
                                      </p:tavLst>
                                    </p:anim>
                                    <p:animEffect transition="in" filter="fade">
                                      <p:cBhvr>
                                        <p:cTn id="81" dur="200"/>
                                        <p:tgtEl>
                                          <p:spTgt spid="11">
                                            <p:graphicEl>
                                              <a:dgm id="{ACF88890-915B-0644-952D-813A63D379C7}"/>
                                            </p:graphicEl>
                                          </p:spTgt>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1">
                                            <p:graphicEl>
                                              <a:dgm id="{1F3AC3B1-5A94-044F-A1AF-2678FFB5C50D}"/>
                                            </p:graphicEl>
                                          </p:spTgt>
                                        </p:tgtEl>
                                        <p:attrNameLst>
                                          <p:attrName>style.visibility</p:attrName>
                                        </p:attrNameLst>
                                      </p:cBhvr>
                                      <p:to>
                                        <p:strVal val="visible"/>
                                      </p:to>
                                    </p:set>
                                    <p:anim calcmode="lin" valueType="num">
                                      <p:cBhvr>
                                        <p:cTn id="84" dur="200" fill="hold"/>
                                        <p:tgtEl>
                                          <p:spTgt spid="11">
                                            <p:graphicEl>
                                              <a:dgm id="{1F3AC3B1-5A94-044F-A1AF-2678FFB5C50D}"/>
                                            </p:graphicEl>
                                          </p:spTgt>
                                        </p:tgtEl>
                                        <p:attrNameLst>
                                          <p:attrName>ppt_w</p:attrName>
                                        </p:attrNameLst>
                                      </p:cBhvr>
                                      <p:tavLst>
                                        <p:tav tm="0">
                                          <p:val>
                                            <p:fltVal val="0"/>
                                          </p:val>
                                        </p:tav>
                                        <p:tav tm="100000">
                                          <p:val>
                                            <p:strVal val="#ppt_w"/>
                                          </p:val>
                                        </p:tav>
                                      </p:tavLst>
                                    </p:anim>
                                    <p:anim calcmode="lin" valueType="num">
                                      <p:cBhvr>
                                        <p:cTn id="85" dur="200" fill="hold"/>
                                        <p:tgtEl>
                                          <p:spTgt spid="11">
                                            <p:graphicEl>
                                              <a:dgm id="{1F3AC3B1-5A94-044F-A1AF-2678FFB5C50D}"/>
                                            </p:graphicEl>
                                          </p:spTgt>
                                        </p:tgtEl>
                                        <p:attrNameLst>
                                          <p:attrName>ppt_h</p:attrName>
                                        </p:attrNameLst>
                                      </p:cBhvr>
                                      <p:tavLst>
                                        <p:tav tm="0">
                                          <p:val>
                                            <p:fltVal val="0"/>
                                          </p:val>
                                        </p:tav>
                                        <p:tav tm="100000">
                                          <p:val>
                                            <p:strVal val="#ppt_h"/>
                                          </p:val>
                                        </p:tav>
                                      </p:tavLst>
                                    </p:anim>
                                    <p:animEffect transition="in" filter="fade">
                                      <p:cBhvr>
                                        <p:cTn id="86" dur="200"/>
                                        <p:tgtEl>
                                          <p:spTgt spid="11">
                                            <p:graphicEl>
                                              <a:dgm id="{1F3AC3B1-5A94-044F-A1AF-2678FFB5C50D}"/>
                                            </p:graphicEl>
                                          </p:spTgt>
                                        </p:tgtEl>
                                      </p:cBhvr>
                                    </p:animEffect>
                                  </p:childTnLst>
                                </p:cTn>
                              </p:par>
                            </p:childTnLst>
                          </p:cTn>
                        </p:par>
                      </p:childTnLst>
                    </p:cTn>
                  </p:par>
                  <p:par>
                    <p:cTn id="87" fill="hold">
                      <p:stCondLst>
                        <p:cond delay="indefinite"/>
                      </p:stCondLst>
                      <p:childTnLst>
                        <p:par>
                          <p:cTn id="88" fill="hold">
                            <p:stCondLst>
                              <p:cond delay="0"/>
                            </p:stCondLst>
                            <p:childTnLst>
                              <p:par>
                                <p:cTn id="89" presetID="53" presetClass="entr" presetSubtype="16" fill="hold" grpId="0" nodeType="clickEffect">
                                  <p:stCondLst>
                                    <p:cond delay="0"/>
                                  </p:stCondLst>
                                  <p:childTnLst>
                                    <p:set>
                                      <p:cBhvr>
                                        <p:cTn id="90" dur="1" fill="hold">
                                          <p:stCondLst>
                                            <p:cond delay="0"/>
                                          </p:stCondLst>
                                        </p:cTn>
                                        <p:tgtEl>
                                          <p:spTgt spid="11">
                                            <p:graphicEl>
                                              <a:dgm id="{7566C940-A6EB-684C-BCC5-F13CD753AEF9}"/>
                                            </p:graphicEl>
                                          </p:spTgt>
                                        </p:tgtEl>
                                        <p:attrNameLst>
                                          <p:attrName>style.visibility</p:attrName>
                                        </p:attrNameLst>
                                      </p:cBhvr>
                                      <p:to>
                                        <p:strVal val="visible"/>
                                      </p:to>
                                    </p:set>
                                    <p:anim calcmode="lin" valueType="num">
                                      <p:cBhvr>
                                        <p:cTn id="91" dur="200" fill="hold"/>
                                        <p:tgtEl>
                                          <p:spTgt spid="11">
                                            <p:graphicEl>
                                              <a:dgm id="{7566C940-A6EB-684C-BCC5-F13CD753AEF9}"/>
                                            </p:graphicEl>
                                          </p:spTgt>
                                        </p:tgtEl>
                                        <p:attrNameLst>
                                          <p:attrName>ppt_w</p:attrName>
                                        </p:attrNameLst>
                                      </p:cBhvr>
                                      <p:tavLst>
                                        <p:tav tm="0">
                                          <p:val>
                                            <p:fltVal val="0"/>
                                          </p:val>
                                        </p:tav>
                                        <p:tav tm="100000">
                                          <p:val>
                                            <p:strVal val="#ppt_w"/>
                                          </p:val>
                                        </p:tav>
                                      </p:tavLst>
                                    </p:anim>
                                    <p:anim calcmode="lin" valueType="num">
                                      <p:cBhvr>
                                        <p:cTn id="92" dur="200" fill="hold"/>
                                        <p:tgtEl>
                                          <p:spTgt spid="11">
                                            <p:graphicEl>
                                              <a:dgm id="{7566C940-A6EB-684C-BCC5-F13CD753AEF9}"/>
                                            </p:graphicEl>
                                          </p:spTgt>
                                        </p:tgtEl>
                                        <p:attrNameLst>
                                          <p:attrName>ppt_h</p:attrName>
                                        </p:attrNameLst>
                                      </p:cBhvr>
                                      <p:tavLst>
                                        <p:tav tm="0">
                                          <p:val>
                                            <p:fltVal val="0"/>
                                          </p:val>
                                        </p:tav>
                                        <p:tav tm="100000">
                                          <p:val>
                                            <p:strVal val="#ppt_h"/>
                                          </p:val>
                                        </p:tav>
                                      </p:tavLst>
                                    </p:anim>
                                    <p:animEffect transition="in" filter="fade">
                                      <p:cBhvr>
                                        <p:cTn id="93" dur="200"/>
                                        <p:tgtEl>
                                          <p:spTgt spid="11">
                                            <p:graphicEl>
                                              <a:dgm id="{7566C940-A6EB-684C-BCC5-F13CD753AEF9}"/>
                                            </p:graphicEl>
                                          </p:spTgt>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11">
                                            <p:graphicEl>
                                              <a:dgm id="{1F592C04-4A00-AA4A-9E95-2165FE63E037}"/>
                                            </p:graphicEl>
                                          </p:spTgt>
                                        </p:tgtEl>
                                        <p:attrNameLst>
                                          <p:attrName>style.visibility</p:attrName>
                                        </p:attrNameLst>
                                      </p:cBhvr>
                                      <p:to>
                                        <p:strVal val="visible"/>
                                      </p:to>
                                    </p:set>
                                    <p:anim calcmode="lin" valueType="num">
                                      <p:cBhvr>
                                        <p:cTn id="96" dur="200" fill="hold"/>
                                        <p:tgtEl>
                                          <p:spTgt spid="11">
                                            <p:graphicEl>
                                              <a:dgm id="{1F592C04-4A00-AA4A-9E95-2165FE63E037}"/>
                                            </p:graphicEl>
                                          </p:spTgt>
                                        </p:tgtEl>
                                        <p:attrNameLst>
                                          <p:attrName>ppt_w</p:attrName>
                                        </p:attrNameLst>
                                      </p:cBhvr>
                                      <p:tavLst>
                                        <p:tav tm="0">
                                          <p:val>
                                            <p:fltVal val="0"/>
                                          </p:val>
                                        </p:tav>
                                        <p:tav tm="100000">
                                          <p:val>
                                            <p:strVal val="#ppt_w"/>
                                          </p:val>
                                        </p:tav>
                                      </p:tavLst>
                                    </p:anim>
                                    <p:anim calcmode="lin" valueType="num">
                                      <p:cBhvr>
                                        <p:cTn id="97" dur="200" fill="hold"/>
                                        <p:tgtEl>
                                          <p:spTgt spid="11">
                                            <p:graphicEl>
                                              <a:dgm id="{1F592C04-4A00-AA4A-9E95-2165FE63E037}"/>
                                            </p:graphicEl>
                                          </p:spTgt>
                                        </p:tgtEl>
                                        <p:attrNameLst>
                                          <p:attrName>ppt_h</p:attrName>
                                        </p:attrNameLst>
                                      </p:cBhvr>
                                      <p:tavLst>
                                        <p:tav tm="0">
                                          <p:val>
                                            <p:fltVal val="0"/>
                                          </p:val>
                                        </p:tav>
                                        <p:tav tm="100000">
                                          <p:val>
                                            <p:strVal val="#ppt_h"/>
                                          </p:val>
                                        </p:tav>
                                      </p:tavLst>
                                    </p:anim>
                                    <p:animEffect transition="in" filter="fade">
                                      <p:cBhvr>
                                        <p:cTn id="98" dur="200"/>
                                        <p:tgtEl>
                                          <p:spTgt spid="11">
                                            <p:graphicEl>
                                              <a:dgm id="{1F592C04-4A00-AA4A-9E95-2165FE63E037}"/>
                                            </p:graphicEl>
                                          </p:spTgt>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11">
                                            <p:graphicEl>
                                              <a:dgm id="{CFACF15A-095A-AE49-B1EE-B238D7D3DC47}"/>
                                            </p:graphicEl>
                                          </p:spTgt>
                                        </p:tgtEl>
                                        <p:attrNameLst>
                                          <p:attrName>style.visibility</p:attrName>
                                        </p:attrNameLst>
                                      </p:cBhvr>
                                      <p:to>
                                        <p:strVal val="visible"/>
                                      </p:to>
                                    </p:set>
                                    <p:anim calcmode="lin" valueType="num">
                                      <p:cBhvr>
                                        <p:cTn id="101" dur="200" fill="hold"/>
                                        <p:tgtEl>
                                          <p:spTgt spid="11">
                                            <p:graphicEl>
                                              <a:dgm id="{CFACF15A-095A-AE49-B1EE-B238D7D3DC47}"/>
                                            </p:graphicEl>
                                          </p:spTgt>
                                        </p:tgtEl>
                                        <p:attrNameLst>
                                          <p:attrName>ppt_w</p:attrName>
                                        </p:attrNameLst>
                                      </p:cBhvr>
                                      <p:tavLst>
                                        <p:tav tm="0">
                                          <p:val>
                                            <p:fltVal val="0"/>
                                          </p:val>
                                        </p:tav>
                                        <p:tav tm="100000">
                                          <p:val>
                                            <p:strVal val="#ppt_w"/>
                                          </p:val>
                                        </p:tav>
                                      </p:tavLst>
                                    </p:anim>
                                    <p:anim calcmode="lin" valueType="num">
                                      <p:cBhvr>
                                        <p:cTn id="102" dur="200" fill="hold"/>
                                        <p:tgtEl>
                                          <p:spTgt spid="11">
                                            <p:graphicEl>
                                              <a:dgm id="{CFACF15A-095A-AE49-B1EE-B238D7D3DC47}"/>
                                            </p:graphicEl>
                                          </p:spTgt>
                                        </p:tgtEl>
                                        <p:attrNameLst>
                                          <p:attrName>ppt_h</p:attrName>
                                        </p:attrNameLst>
                                      </p:cBhvr>
                                      <p:tavLst>
                                        <p:tav tm="0">
                                          <p:val>
                                            <p:fltVal val="0"/>
                                          </p:val>
                                        </p:tav>
                                        <p:tav tm="100000">
                                          <p:val>
                                            <p:strVal val="#ppt_h"/>
                                          </p:val>
                                        </p:tav>
                                      </p:tavLst>
                                    </p:anim>
                                    <p:animEffect transition="in" filter="fade">
                                      <p:cBhvr>
                                        <p:cTn id="103" dur="200"/>
                                        <p:tgtEl>
                                          <p:spTgt spid="11">
                                            <p:graphicEl>
                                              <a:dgm id="{CFACF15A-095A-AE49-B1EE-B238D7D3DC47}"/>
                                            </p:graphicEl>
                                          </p:spTgt>
                                        </p:tgtEl>
                                      </p:cBhvr>
                                    </p:animEffect>
                                  </p:childTnLst>
                                </p:cTn>
                              </p:par>
                              <p:par>
                                <p:cTn id="104" presetID="10" presetClass="entr" presetSubtype="0" fill="hold" grpId="0" nodeType="withEffect">
                                  <p:stCondLst>
                                    <p:cond delay="800"/>
                                  </p:stCondLst>
                                  <p:childTnLst>
                                    <p:set>
                                      <p:cBhvr>
                                        <p:cTn id="105" dur="1" fill="hold">
                                          <p:stCondLst>
                                            <p:cond delay="0"/>
                                          </p:stCondLst>
                                        </p:cTn>
                                        <p:tgtEl>
                                          <p:spTgt spid="12">
                                            <p:txEl>
                                              <p:pRg st="0" end="0"/>
                                            </p:txEl>
                                          </p:spTgt>
                                        </p:tgtEl>
                                        <p:attrNameLst>
                                          <p:attrName>style.visibility</p:attrName>
                                        </p:attrNameLst>
                                      </p:cBhvr>
                                      <p:to>
                                        <p:strVal val="visible"/>
                                      </p:to>
                                    </p:set>
                                    <p:animEffect transition="in" filter="fade">
                                      <p:cBhvr>
                                        <p:cTn id="106" dur="500"/>
                                        <p:tgtEl>
                                          <p:spTgt spid="12">
                                            <p:txEl>
                                              <p:pRg st="0" end="0"/>
                                            </p:txEl>
                                          </p:spTgt>
                                        </p:tgtEl>
                                      </p:cBhvr>
                                    </p:animEffect>
                                  </p:childTnLst>
                                </p:cTn>
                              </p:par>
                              <p:par>
                                <p:cTn id="107" presetID="10" presetClass="entr" presetSubtype="0" fill="hold" grpId="0" nodeType="withEffect">
                                  <p:stCondLst>
                                    <p:cond delay="800"/>
                                  </p:stCondLst>
                                  <p:childTnLst>
                                    <p:set>
                                      <p:cBhvr>
                                        <p:cTn id="108" dur="1" fill="hold">
                                          <p:stCondLst>
                                            <p:cond delay="0"/>
                                          </p:stCondLst>
                                        </p:cTn>
                                        <p:tgtEl>
                                          <p:spTgt spid="13">
                                            <p:txEl>
                                              <p:pRg st="0" end="0"/>
                                            </p:txEl>
                                          </p:spTgt>
                                        </p:tgtEl>
                                        <p:attrNameLst>
                                          <p:attrName>style.visibility</p:attrName>
                                        </p:attrNameLst>
                                      </p:cBhvr>
                                      <p:to>
                                        <p:strVal val="visible"/>
                                      </p:to>
                                    </p:set>
                                    <p:animEffect transition="in" filter="fade">
                                      <p:cBhvr>
                                        <p:cTn id="109" dur="500"/>
                                        <p:tgtEl>
                                          <p:spTgt spid="13">
                                            <p:txEl>
                                              <p:pRg st="0" end="0"/>
                                            </p:txEl>
                                          </p:spTgt>
                                        </p:tgtEl>
                                      </p:cBhvr>
                                    </p:animEffect>
                                  </p:childTnLst>
                                </p:cTn>
                              </p:par>
                              <p:par>
                                <p:cTn id="110" presetID="10" presetClass="entr" presetSubtype="0" fill="hold" grpId="0" nodeType="withEffect">
                                  <p:stCondLst>
                                    <p:cond delay="800"/>
                                  </p:stCondLst>
                                  <p:childTnLst>
                                    <p:set>
                                      <p:cBhvr>
                                        <p:cTn id="111" dur="1" fill="hold">
                                          <p:stCondLst>
                                            <p:cond delay="0"/>
                                          </p:stCondLst>
                                        </p:cTn>
                                        <p:tgtEl>
                                          <p:spTgt spid="14">
                                            <p:txEl>
                                              <p:pRg st="0" end="0"/>
                                            </p:txEl>
                                          </p:spTgt>
                                        </p:tgtEl>
                                        <p:attrNameLst>
                                          <p:attrName>style.visibility</p:attrName>
                                        </p:attrNameLst>
                                      </p:cBhvr>
                                      <p:to>
                                        <p:strVal val="visible"/>
                                      </p:to>
                                    </p:set>
                                    <p:animEffect transition="in" filter="fade">
                                      <p:cBhvr>
                                        <p:cTn id="112" dur="500"/>
                                        <p:tgtEl>
                                          <p:spTgt spid="14">
                                            <p:txEl>
                                              <p:pRg st="0" end="0"/>
                                            </p:txEl>
                                          </p:spTgt>
                                        </p:tgtEl>
                                      </p:cBhvr>
                                    </p:animEffect>
                                  </p:childTnLst>
                                </p:cTn>
                              </p:par>
                              <p:par>
                                <p:cTn id="113" presetID="10" presetClass="entr" presetSubtype="0" fill="hold" grpId="0" nodeType="withEffect">
                                  <p:stCondLst>
                                    <p:cond delay="800"/>
                                  </p:stCondLst>
                                  <p:childTnLst>
                                    <p:set>
                                      <p:cBhvr>
                                        <p:cTn id="114" dur="1" fill="hold">
                                          <p:stCondLst>
                                            <p:cond delay="0"/>
                                          </p:stCondLst>
                                        </p:cTn>
                                        <p:tgtEl>
                                          <p:spTgt spid="15">
                                            <p:txEl>
                                              <p:pRg st="0" end="0"/>
                                            </p:txEl>
                                          </p:spTgt>
                                        </p:tgtEl>
                                        <p:attrNameLst>
                                          <p:attrName>style.visibility</p:attrName>
                                        </p:attrNameLst>
                                      </p:cBhvr>
                                      <p:to>
                                        <p:strVal val="visible"/>
                                      </p:to>
                                    </p:set>
                                    <p:animEffect transition="in" filter="fade">
                                      <p:cBhvr>
                                        <p:cTn id="115" dur="500"/>
                                        <p:tgtEl>
                                          <p:spTgt spid="15">
                                            <p:txEl>
                                              <p:pRg st="0" end="0"/>
                                            </p:txEl>
                                          </p:spTgt>
                                        </p:tgtEl>
                                      </p:cBhvr>
                                    </p:animEffect>
                                  </p:childTnLst>
                                </p:cTn>
                              </p:par>
                              <p:par>
                                <p:cTn id="116" presetID="10" presetClass="entr" presetSubtype="0" fill="hold" grpId="0" nodeType="withEffect">
                                  <p:stCondLst>
                                    <p:cond delay="800"/>
                                  </p:stCondLst>
                                  <p:childTnLst>
                                    <p:set>
                                      <p:cBhvr>
                                        <p:cTn id="117" dur="1" fill="hold">
                                          <p:stCondLst>
                                            <p:cond delay="0"/>
                                          </p:stCondLst>
                                        </p:cTn>
                                        <p:tgtEl>
                                          <p:spTgt spid="16">
                                            <p:txEl>
                                              <p:pRg st="0" end="0"/>
                                            </p:txEl>
                                          </p:spTgt>
                                        </p:tgtEl>
                                        <p:attrNameLst>
                                          <p:attrName>style.visibility</p:attrName>
                                        </p:attrNameLst>
                                      </p:cBhvr>
                                      <p:to>
                                        <p:strVal val="visible"/>
                                      </p:to>
                                    </p:set>
                                    <p:animEffect transition="in" filter="fade">
                                      <p:cBhvr>
                                        <p:cTn id="118" dur="500"/>
                                        <p:tgtEl>
                                          <p:spTgt spid="16">
                                            <p:txEl>
                                              <p:pRg st="0" end="0"/>
                                            </p:txEl>
                                          </p:spTgt>
                                        </p:tgtEl>
                                      </p:cBhvr>
                                    </p:animEffect>
                                  </p:childTnLst>
                                </p:cTn>
                              </p:par>
                              <p:par>
                                <p:cTn id="119" presetID="10" presetClass="entr" presetSubtype="0" fill="hold" grpId="0" nodeType="withEffect">
                                  <p:stCondLst>
                                    <p:cond delay="800"/>
                                  </p:stCondLst>
                                  <p:childTnLst>
                                    <p:set>
                                      <p:cBhvr>
                                        <p:cTn id="120" dur="1" fill="hold">
                                          <p:stCondLst>
                                            <p:cond delay="0"/>
                                          </p:stCondLst>
                                        </p:cTn>
                                        <p:tgtEl>
                                          <p:spTgt spid="17">
                                            <p:txEl>
                                              <p:pRg st="0" end="0"/>
                                            </p:txEl>
                                          </p:spTgt>
                                        </p:tgtEl>
                                        <p:attrNameLst>
                                          <p:attrName>style.visibility</p:attrName>
                                        </p:attrNameLst>
                                      </p:cBhvr>
                                      <p:to>
                                        <p:strVal val="visible"/>
                                      </p:to>
                                    </p:set>
                                    <p:animEffect transition="in" filter="fade">
                                      <p:cBhvr>
                                        <p:cTn id="121"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42"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anim calcmode="lin" valueType="num">
                      <p:cBhvr>
                        <p:cTn dur="500" fill="hold"/>
                        <p:tgtEl>
                          <p:spTgt spid="34"/>
                        </p:tgtEl>
                        <p:attrNameLst>
                          <p:attrName>ppt_x</p:attrName>
                        </p:attrNameLst>
                      </p:cBhvr>
                      <p:tavLst>
                        <p:tav tm="0">
                          <p:val>
                            <p:strVal val="#ppt_x"/>
                          </p:val>
                        </p:tav>
                        <p:tav tm="100000">
                          <p:val>
                            <p:strVal val="#ppt_x"/>
                          </p:val>
                        </p:tav>
                      </p:tavLst>
                    </p:anim>
                    <p:anim calcmode="lin" valueType="num">
                      <p:cBhvr>
                        <p:cTn dur="500" fill="hold"/>
                        <p:tgtEl>
                          <p:spTgt spid="34"/>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10" presetClass="entr" presetSubtype="0" fill="hold" nodeType="withEffect">
                  <p:stCondLst>
                    <p:cond delay="8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400"/>
                        <p:tgtEl>
                          <p:spTgt spid="37"/>
                        </p:tgtEl>
                      </p:cBhvr>
                    </p:animEffect>
                    <p:anim calcmode="lin" valueType="num">
                      <p:cBhvr>
                        <p:cTn dur="400" fill="hold"/>
                        <p:tgtEl>
                          <p:spTgt spid="37"/>
                        </p:tgtEl>
                        <p:attrNameLst>
                          <p:attrName>ppt_x</p:attrName>
                        </p:attrNameLst>
                      </p:cBhvr>
                      <p:tavLst>
                        <p:tav tm="0">
                          <p:val>
                            <p:strVal val="#ppt_x"/>
                          </p:val>
                        </p:tav>
                        <p:tav tm="100000">
                          <p:val>
                            <p:strVal val="#ppt_x"/>
                          </p:val>
                        </p:tav>
                      </p:tavLst>
                    </p:anim>
                    <p:anim calcmode="lin" valueType="num">
                      <p:cBhvr>
                        <p:cTn dur="400" fill="hold"/>
                        <p:tgtEl>
                          <p:spTgt spid="37"/>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42" presetClass="entr" presetSubtype="0" fill="hold" nodeType="withEffect">
                  <p:stCondLst>
                    <p:cond delay="200"/>
                  </p:stCondLst>
                  <p:childTnLst>
                    <p:set>
                      <p:cBhvr>
                        <p:cTn dur="1" fill="hold">
                          <p:stCondLst>
                            <p:cond delay="0"/>
                          </p:stCondLst>
                        </p:cTn>
                        <p:tgtEl>
                          <p:spTgt spid="40"/>
                        </p:tgtEl>
                        <p:attrNameLst>
                          <p:attrName>style.visibility</p:attrName>
                        </p:attrNameLst>
                      </p:cBhvr>
                      <p:to>
                        <p:strVal val="visible"/>
                      </p:to>
                    </p:set>
                    <p:animEffect transition="in" filter="fade">
                      <p:cBhvr>
                        <p:cTn dur="500"/>
                        <p:tgtEl>
                          <p:spTgt spid="40"/>
                        </p:tgtEl>
                      </p:cBhvr>
                    </p:animEffect>
                    <p:anim calcmode="lin" valueType="num">
                      <p:cBhvr>
                        <p:cTn dur="500" fill="hold"/>
                        <p:tgtEl>
                          <p:spTgt spid="40"/>
                        </p:tgtEl>
                        <p:attrNameLst>
                          <p:attrName>ppt_x</p:attrName>
                        </p:attrNameLst>
                      </p:cBhvr>
                      <p:tavLst>
                        <p:tav tm="0">
                          <p:val>
                            <p:strVal val="#ppt_x"/>
                          </p:val>
                        </p:tav>
                        <p:tav tm="100000">
                          <p:val>
                            <p:strVal val="#ppt_x"/>
                          </p:val>
                        </p:tav>
                      </p:tavLst>
                    </p:anim>
                    <p:anim calcmode="lin" valueType="num">
                      <p:cBhvr>
                        <p:cTn dur="500" fill="hold"/>
                        <p:tgtEl>
                          <p:spTgt spid="40"/>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10" presetClass="entr" presetSubtype="0" fill="hold" nodeType="withEffect">
                  <p:stCondLst>
                    <p:cond delay="800"/>
                  </p:stCondLst>
                  <p:childTnLst>
                    <p:set>
                      <p:cBhvr>
                        <p:cTn dur="1" fill="hold">
                          <p:stCondLst>
                            <p:cond delay="0"/>
                          </p:stCondLst>
                        </p:cTn>
                        <p:tgtEl>
                          <p:spTgt spid="41"/>
                        </p:tgtEl>
                        <p:attrNameLst>
                          <p:attrName>style.visibility</p:attrName>
                        </p:attrNameLst>
                      </p:cBhvr>
                      <p:to>
                        <p:strVal val="visible"/>
                      </p:to>
                    </p:set>
                    <p:animEffect transition="in" filter="fade">
                      <p:cBhvr>
                        <p:cTn dur="500"/>
                        <p:tgtEl>
                          <p:spTgt spid="41"/>
                        </p:tgtEl>
                      </p:cBhvr>
                    </p:animEffect>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400"/>
                        <p:tgtEl>
                          <p:spTgt spid="45"/>
                        </p:tgtEl>
                      </p:cBhvr>
                    </p:animEffect>
                    <p:anim calcmode="lin" valueType="num">
                      <p:cBhvr>
                        <p:cTn dur="400" fill="hold"/>
                        <p:tgtEl>
                          <p:spTgt spid="45"/>
                        </p:tgtEl>
                        <p:attrNameLst>
                          <p:attrName>ppt_x</p:attrName>
                        </p:attrNameLst>
                      </p:cBhvr>
                      <p:tavLst>
                        <p:tav tm="0">
                          <p:val>
                            <p:strVal val="#ppt_x"/>
                          </p:val>
                        </p:tav>
                        <p:tav tm="100000">
                          <p:val>
                            <p:strVal val="#ppt_x"/>
                          </p:val>
                        </p:tav>
                      </p:tavLst>
                    </p:anim>
                    <p:anim calcmode="lin" valueType="num">
                      <p:cBhvr>
                        <p:cTn dur="400" fill="hold"/>
                        <p:tgtEl>
                          <p:spTgt spid="45"/>
                        </p:tgtEl>
                        <p:attrNameLst>
                          <p:attrName>ppt_y</p:attrName>
                        </p:attrNameLst>
                      </p:cBhvr>
                      <p:tavLst>
                        <p:tav tm="0">
                          <p:val>
                            <p:strVal val="#ppt_y+.1"/>
                          </p:val>
                        </p:tav>
                        <p:tav tm="100000">
                          <p:val>
                            <p:strVal val="#ppt_y"/>
                          </p:val>
                        </p:tav>
                      </p:tavLst>
                    </p:anim>
                  </p:childTnLst>
                </p:cTn>
              </p:par>
            </p:tnLst>
          </p:tmpl>
        </p:tmplLst>
      </p:bldP>
      <p:bldGraphic spid="11" grpId="0">
        <p:bldSub>
          <a:bldDgm bld="one"/>
        </p:bldSub>
      </p:bldGraphic>
      <p:bldP spid="12" grpId="0" build="p">
        <p:tmplLst>
          <p:tmpl lvl="1">
            <p:tnLst>
              <p:par>
                <p:cTn presetID="10" presetClass="entr" presetSubtype="0" fill="hold" nodeType="withEffect">
                  <p:stCondLst>
                    <p:cond delay="8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10" presetClass="entr" presetSubtype="0" fill="hold" nodeType="withEffect">
                  <p:stCondLst>
                    <p:cond delay="8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10" presetClass="entr" presetSubtype="0" fill="hold" nodeType="withEffect">
                  <p:stCondLst>
                    <p:cond delay="80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8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80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10" presetClass="entr" presetSubtype="0" fill="hold" nodeType="withEffect" nodePh="1">
                  <p:stCondLst>
                    <p:cond delay="80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ient list dark">
    <p:bg>
      <p:bgPr>
        <a:solidFill>
          <a:schemeClr val="accent1">
            <a:lumMod val="50000"/>
          </a:schemeClr>
        </a:solidFill>
        <a:effectLst/>
      </p:bgPr>
    </p:bg>
    <p:spTree>
      <p:nvGrpSpPr>
        <p:cNvPr id="1" name=""/>
        <p:cNvGrpSpPr/>
        <p:nvPr/>
      </p:nvGrpSpPr>
      <p:grpSpPr>
        <a:xfrm>
          <a:off x="0" y="0"/>
          <a:ext cx="0" cy="0"/>
          <a:chOff x="0" y="0"/>
          <a:chExt cx="0" cy="0"/>
        </a:xfrm>
      </p:grpSpPr>
      <p:sp>
        <p:nvSpPr>
          <p:cNvPr id="31" name="Rectangle 30"/>
          <p:cNvSpPr/>
          <p:nvPr userDrawn="1"/>
        </p:nvSpPr>
        <p:spPr>
          <a:xfrm>
            <a:off x="0" y="4049688"/>
            <a:ext cx="24387175" cy="64807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r"/>
            <a:endParaRPr lang="en-US" dirty="0"/>
          </a:p>
        </p:txBody>
      </p:sp>
      <p:sp>
        <p:nvSpPr>
          <p:cNvPr id="2"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bg1">
                    <a:lumMod val="95000"/>
                  </a:schemeClr>
                </a:solidFill>
                <a:latin typeface="Lato"/>
                <a:cs typeface="Lato"/>
              </a:defRPr>
            </a:lvl1pPr>
          </a:lstStyle>
          <a:p>
            <a:pPr lvl="0"/>
            <a:r>
              <a:rPr lang="es-ES_tradnl" dirty="0" err="1" smtClean="0"/>
              <a:t>Client</a:t>
            </a:r>
            <a:r>
              <a:rPr lang="es-ES_tradnl" dirty="0" smtClean="0"/>
              <a:t> </a:t>
            </a:r>
            <a:r>
              <a:rPr lang="es-ES_tradnl" dirty="0" err="1" smtClean="0"/>
              <a:t>list</a:t>
            </a:r>
            <a:r>
              <a:rPr lang="es-ES_tradnl" dirty="0" smtClean="0"/>
              <a:t> </a:t>
            </a:r>
            <a:r>
              <a:rPr lang="es-ES_tradnl" dirty="0" err="1" smtClean="0"/>
              <a:t>example</a:t>
            </a:r>
            <a:r>
              <a:rPr lang="es-ES_tradnl" dirty="0" smtClean="0"/>
              <a:t> </a:t>
            </a:r>
            <a:r>
              <a:rPr lang="es-ES_tradnl" dirty="0" err="1" smtClean="0"/>
              <a:t>dark</a:t>
            </a:r>
            <a:endParaRPr lang="es-ES_tradnl" dirty="0" smtClean="0"/>
          </a:p>
        </p:txBody>
      </p:sp>
      <p:cxnSp>
        <p:nvCxnSpPr>
          <p:cNvPr id="6" name="Straight Connector 5"/>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4"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2" name="Picture Placeholder 3"/>
          <p:cNvSpPr>
            <a:spLocks noGrp="1"/>
          </p:cNvSpPr>
          <p:nvPr>
            <p:ph type="pic" sz="quarter" idx="43"/>
          </p:nvPr>
        </p:nvSpPr>
        <p:spPr>
          <a:xfrm>
            <a:off x="1824436" y="5321432"/>
            <a:ext cx="468831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34" name="Picture Placeholder 3"/>
          <p:cNvSpPr>
            <a:spLocks noGrp="1"/>
          </p:cNvSpPr>
          <p:nvPr>
            <p:ph type="pic" sz="quarter" idx="57"/>
          </p:nvPr>
        </p:nvSpPr>
        <p:spPr>
          <a:xfrm>
            <a:off x="7188897" y="5321432"/>
            <a:ext cx="468831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36" name="Picture Placeholder 3"/>
          <p:cNvSpPr>
            <a:spLocks noGrp="1"/>
          </p:cNvSpPr>
          <p:nvPr>
            <p:ph type="pic" sz="quarter" idx="60"/>
          </p:nvPr>
        </p:nvSpPr>
        <p:spPr>
          <a:xfrm>
            <a:off x="12558457" y="5321432"/>
            <a:ext cx="468831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38" name="Picture Placeholder 3"/>
          <p:cNvSpPr>
            <a:spLocks noGrp="1"/>
          </p:cNvSpPr>
          <p:nvPr>
            <p:ph type="pic" sz="quarter" idx="63"/>
          </p:nvPr>
        </p:nvSpPr>
        <p:spPr>
          <a:xfrm>
            <a:off x="17919286" y="5321432"/>
            <a:ext cx="468831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40" name="Picture Placeholder 3"/>
          <p:cNvSpPr>
            <a:spLocks noGrp="1"/>
          </p:cNvSpPr>
          <p:nvPr>
            <p:ph type="pic" sz="quarter" idx="66"/>
          </p:nvPr>
        </p:nvSpPr>
        <p:spPr>
          <a:xfrm>
            <a:off x="1824436" y="7674942"/>
            <a:ext cx="468831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42" name="Picture Placeholder 3"/>
          <p:cNvSpPr>
            <a:spLocks noGrp="1"/>
          </p:cNvSpPr>
          <p:nvPr>
            <p:ph type="pic" sz="quarter" idx="68"/>
          </p:nvPr>
        </p:nvSpPr>
        <p:spPr>
          <a:xfrm>
            <a:off x="7188897" y="7674942"/>
            <a:ext cx="468831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44" name="Picture Placeholder 3"/>
          <p:cNvSpPr>
            <a:spLocks noGrp="1"/>
          </p:cNvSpPr>
          <p:nvPr>
            <p:ph type="pic" sz="quarter" idx="70"/>
          </p:nvPr>
        </p:nvSpPr>
        <p:spPr>
          <a:xfrm>
            <a:off x="12558457" y="7674942"/>
            <a:ext cx="468831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46" name="Picture Placeholder 3"/>
          <p:cNvSpPr>
            <a:spLocks noGrp="1"/>
          </p:cNvSpPr>
          <p:nvPr>
            <p:ph type="pic" sz="quarter" idx="72"/>
          </p:nvPr>
        </p:nvSpPr>
        <p:spPr>
          <a:xfrm>
            <a:off x="17919286" y="7674942"/>
            <a:ext cx="468831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Tree>
    <p:extLst>
      <p:ext uri="{BB962C8B-B14F-4D97-AF65-F5344CB8AC3E}">
        <p14:creationId xmlns:p14="http://schemas.microsoft.com/office/powerpoint/2010/main" val="1951762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anim calcmode="lin" valueType="num">
                                      <p:cBhvr>
                                        <p:cTn id="8" dur="4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200"/>
                                        <p:tgtEl>
                                          <p:spTgt spid="6"/>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anim calcmode="lin" valueType="num">
                                      <p:cBhvr>
                                        <p:cTn id="1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p:cTn id="22" dur="300" fill="hold"/>
                                        <p:tgtEl>
                                          <p:spTgt spid="31"/>
                                        </p:tgtEl>
                                        <p:attrNameLst>
                                          <p:attrName>ppt_w</p:attrName>
                                        </p:attrNameLst>
                                      </p:cBhvr>
                                      <p:tavLst>
                                        <p:tav tm="0">
                                          <p:val>
                                            <p:fltVal val="0"/>
                                          </p:val>
                                        </p:tav>
                                        <p:tav tm="100000">
                                          <p:val>
                                            <p:strVal val="#ppt_w"/>
                                          </p:val>
                                        </p:tav>
                                      </p:tavLst>
                                    </p:anim>
                                    <p:anim calcmode="lin" valueType="num">
                                      <p:cBhvr>
                                        <p:cTn id="23" dur="300" fill="hold"/>
                                        <p:tgtEl>
                                          <p:spTgt spid="31"/>
                                        </p:tgtEl>
                                        <p:attrNameLst>
                                          <p:attrName>ppt_h</p:attrName>
                                        </p:attrNameLst>
                                      </p:cBhvr>
                                      <p:tavLst>
                                        <p:tav tm="0">
                                          <p:val>
                                            <p:fltVal val="0"/>
                                          </p:val>
                                        </p:tav>
                                        <p:tav tm="100000">
                                          <p:val>
                                            <p:strVal val="#ppt_h"/>
                                          </p:val>
                                        </p:tav>
                                      </p:tavLst>
                                    </p:anim>
                                    <p:animEffect transition="in" filter="fade">
                                      <p:cBhvr>
                                        <p:cTn id="24" dur="300"/>
                                        <p:tgtEl>
                                          <p:spTgt spid="31"/>
                                        </p:tgtEl>
                                      </p:cBhvr>
                                    </p:animEffect>
                                  </p:childTnLst>
                                </p:cTn>
                              </p:par>
                            </p:childTnLst>
                          </p:cTn>
                        </p:par>
                        <p:par>
                          <p:cTn id="25" fill="hold">
                            <p:stCondLst>
                              <p:cond delay="1600"/>
                            </p:stCondLst>
                            <p:childTnLst>
                              <p:par>
                                <p:cTn id="26" presetID="53" presetClass="entr" presetSubtype="16" fill="hold" grpId="0" nodeType="afterEffect" nodePh="1">
                                  <p:stCondLst>
                                    <p:cond delay="0"/>
                                  </p:stCondLst>
                                  <p:endCondLst>
                                    <p:cond evt="begin" delay="0">
                                      <p:tn val="26"/>
                                    </p:cond>
                                  </p:endCondLst>
                                  <p:childTnLst>
                                    <p:set>
                                      <p:cBhvr>
                                        <p:cTn id="27" dur="1" fill="hold">
                                          <p:stCondLst>
                                            <p:cond delay="0"/>
                                          </p:stCondLst>
                                        </p:cTn>
                                        <p:tgtEl>
                                          <p:spTgt spid="32"/>
                                        </p:tgtEl>
                                        <p:attrNameLst>
                                          <p:attrName>style.visibility</p:attrName>
                                        </p:attrNameLst>
                                      </p:cBhvr>
                                      <p:to>
                                        <p:strVal val="visible"/>
                                      </p:to>
                                    </p:set>
                                    <p:anim calcmode="lin" valueType="num">
                                      <p:cBhvr>
                                        <p:cTn id="28" dur="300" fill="hold"/>
                                        <p:tgtEl>
                                          <p:spTgt spid="32"/>
                                        </p:tgtEl>
                                        <p:attrNameLst>
                                          <p:attrName>ppt_w</p:attrName>
                                        </p:attrNameLst>
                                      </p:cBhvr>
                                      <p:tavLst>
                                        <p:tav tm="0">
                                          <p:val>
                                            <p:fltVal val="0"/>
                                          </p:val>
                                        </p:tav>
                                        <p:tav tm="100000">
                                          <p:val>
                                            <p:strVal val="#ppt_w"/>
                                          </p:val>
                                        </p:tav>
                                      </p:tavLst>
                                    </p:anim>
                                    <p:anim calcmode="lin" valueType="num">
                                      <p:cBhvr>
                                        <p:cTn id="29" dur="300" fill="hold"/>
                                        <p:tgtEl>
                                          <p:spTgt spid="32"/>
                                        </p:tgtEl>
                                        <p:attrNameLst>
                                          <p:attrName>ppt_h</p:attrName>
                                        </p:attrNameLst>
                                      </p:cBhvr>
                                      <p:tavLst>
                                        <p:tav tm="0">
                                          <p:val>
                                            <p:fltVal val="0"/>
                                          </p:val>
                                        </p:tav>
                                        <p:tav tm="100000">
                                          <p:val>
                                            <p:strVal val="#ppt_h"/>
                                          </p:val>
                                        </p:tav>
                                      </p:tavLst>
                                    </p:anim>
                                    <p:animEffect transition="in" filter="fade">
                                      <p:cBhvr>
                                        <p:cTn id="30" dur="300"/>
                                        <p:tgtEl>
                                          <p:spTgt spid="32"/>
                                        </p:tgtEl>
                                      </p:cBhvr>
                                    </p:animEffect>
                                  </p:childTnLst>
                                </p:cTn>
                              </p:par>
                            </p:childTnLst>
                          </p:cTn>
                        </p:par>
                        <p:par>
                          <p:cTn id="31" fill="hold">
                            <p:stCondLst>
                              <p:cond delay="1900"/>
                            </p:stCondLst>
                            <p:childTnLst>
                              <p:par>
                                <p:cTn id="32" presetID="53" presetClass="entr" presetSubtype="16" fill="hold" grpId="0" nodeType="afterEffect" nodePh="1">
                                  <p:stCondLst>
                                    <p:cond delay="0"/>
                                  </p:stCondLst>
                                  <p:endCondLst>
                                    <p:cond evt="begin" delay="0">
                                      <p:tn val="32"/>
                                    </p:cond>
                                  </p:endCondLst>
                                  <p:childTnLst>
                                    <p:set>
                                      <p:cBhvr>
                                        <p:cTn id="33" dur="1" fill="hold">
                                          <p:stCondLst>
                                            <p:cond delay="0"/>
                                          </p:stCondLst>
                                        </p:cTn>
                                        <p:tgtEl>
                                          <p:spTgt spid="34"/>
                                        </p:tgtEl>
                                        <p:attrNameLst>
                                          <p:attrName>style.visibility</p:attrName>
                                        </p:attrNameLst>
                                      </p:cBhvr>
                                      <p:to>
                                        <p:strVal val="visible"/>
                                      </p:to>
                                    </p:set>
                                    <p:anim calcmode="lin" valueType="num">
                                      <p:cBhvr>
                                        <p:cTn id="34" dur="300" fill="hold"/>
                                        <p:tgtEl>
                                          <p:spTgt spid="34"/>
                                        </p:tgtEl>
                                        <p:attrNameLst>
                                          <p:attrName>ppt_w</p:attrName>
                                        </p:attrNameLst>
                                      </p:cBhvr>
                                      <p:tavLst>
                                        <p:tav tm="0">
                                          <p:val>
                                            <p:fltVal val="0"/>
                                          </p:val>
                                        </p:tav>
                                        <p:tav tm="100000">
                                          <p:val>
                                            <p:strVal val="#ppt_w"/>
                                          </p:val>
                                        </p:tav>
                                      </p:tavLst>
                                    </p:anim>
                                    <p:anim calcmode="lin" valueType="num">
                                      <p:cBhvr>
                                        <p:cTn id="35" dur="300" fill="hold"/>
                                        <p:tgtEl>
                                          <p:spTgt spid="34"/>
                                        </p:tgtEl>
                                        <p:attrNameLst>
                                          <p:attrName>ppt_h</p:attrName>
                                        </p:attrNameLst>
                                      </p:cBhvr>
                                      <p:tavLst>
                                        <p:tav tm="0">
                                          <p:val>
                                            <p:fltVal val="0"/>
                                          </p:val>
                                        </p:tav>
                                        <p:tav tm="100000">
                                          <p:val>
                                            <p:strVal val="#ppt_h"/>
                                          </p:val>
                                        </p:tav>
                                      </p:tavLst>
                                    </p:anim>
                                    <p:animEffect transition="in" filter="fade">
                                      <p:cBhvr>
                                        <p:cTn id="36" dur="300"/>
                                        <p:tgtEl>
                                          <p:spTgt spid="34"/>
                                        </p:tgtEl>
                                      </p:cBhvr>
                                    </p:animEffect>
                                  </p:childTnLst>
                                </p:cTn>
                              </p:par>
                            </p:childTnLst>
                          </p:cTn>
                        </p:par>
                        <p:par>
                          <p:cTn id="37" fill="hold">
                            <p:stCondLst>
                              <p:cond delay="2200"/>
                            </p:stCondLst>
                            <p:childTnLst>
                              <p:par>
                                <p:cTn id="38" presetID="53" presetClass="entr" presetSubtype="16" fill="hold" grpId="0" nodeType="afterEffect" nodePh="1">
                                  <p:stCondLst>
                                    <p:cond delay="0"/>
                                  </p:stCondLst>
                                  <p:endCondLst>
                                    <p:cond evt="begin" delay="0">
                                      <p:tn val="38"/>
                                    </p:cond>
                                  </p:endCondLst>
                                  <p:childTnLst>
                                    <p:set>
                                      <p:cBhvr>
                                        <p:cTn id="39" dur="1" fill="hold">
                                          <p:stCondLst>
                                            <p:cond delay="0"/>
                                          </p:stCondLst>
                                        </p:cTn>
                                        <p:tgtEl>
                                          <p:spTgt spid="36"/>
                                        </p:tgtEl>
                                        <p:attrNameLst>
                                          <p:attrName>style.visibility</p:attrName>
                                        </p:attrNameLst>
                                      </p:cBhvr>
                                      <p:to>
                                        <p:strVal val="visible"/>
                                      </p:to>
                                    </p:set>
                                    <p:anim calcmode="lin" valueType="num">
                                      <p:cBhvr>
                                        <p:cTn id="40" dur="300" fill="hold"/>
                                        <p:tgtEl>
                                          <p:spTgt spid="36"/>
                                        </p:tgtEl>
                                        <p:attrNameLst>
                                          <p:attrName>ppt_w</p:attrName>
                                        </p:attrNameLst>
                                      </p:cBhvr>
                                      <p:tavLst>
                                        <p:tav tm="0">
                                          <p:val>
                                            <p:fltVal val="0"/>
                                          </p:val>
                                        </p:tav>
                                        <p:tav tm="100000">
                                          <p:val>
                                            <p:strVal val="#ppt_w"/>
                                          </p:val>
                                        </p:tav>
                                      </p:tavLst>
                                    </p:anim>
                                    <p:anim calcmode="lin" valueType="num">
                                      <p:cBhvr>
                                        <p:cTn id="41" dur="300" fill="hold"/>
                                        <p:tgtEl>
                                          <p:spTgt spid="36"/>
                                        </p:tgtEl>
                                        <p:attrNameLst>
                                          <p:attrName>ppt_h</p:attrName>
                                        </p:attrNameLst>
                                      </p:cBhvr>
                                      <p:tavLst>
                                        <p:tav tm="0">
                                          <p:val>
                                            <p:fltVal val="0"/>
                                          </p:val>
                                        </p:tav>
                                        <p:tav tm="100000">
                                          <p:val>
                                            <p:strVal val="#ppt_h"/>
                                          </p:val>
                                        </p:tav>
                                      </p:tavLst>
                                    </p:anim>
                                    <p:animEffect transition="in" filter="fade">
                                      <p:cBhvr>
                                        <p:cTn id="42" dur="300"/>
                                        <p:tgtEl>
                                          <p:spTgt spid="36"/>
                                        </p:tgtEl>
                                      </p:cBhvr>
                                    </p:animEffect>
                                  </p:childTnLst>
                                </p:cTn>
                              </p:par>
                            </p:childTnLst>
                          </p:cTn>
                        </p:par>
                        <p:par>
                          <p:cTn id="43" fill="hold">
                            <p:stCondLst>
                              <p:cond delay="2500"/>
                            </p:stCondLst>
                            <p:childTnLst>
                              <p:par>
                                <p:cTn id="44" presetID="53" presetClass="entr" presetSubtype="16" fill="hold" grpId="0" nodeType="afterEffect" nodePh="1">
                                  <p:stCondLst>
                                    <p:cond delay="0"/>
                                  </p:stCondLst>
                                  <p:endCondLst>
                                    <p:cond evt="begin" delay="0">
                                      <p:tn val="44"/>
                                    </p:cond>
                                  </p:endCondLst>
                                  <p:childTnLst>
                                    <p:set>
                                      <p:cBhvr>
                                        <p:cTn id="45" dur="1" fill="hold">
                                          <p:stCondLst>
                                            <p:cond delay="0"/>
                                          </p:stCondLst>
                                        </p:cTn>
                                        <p:tgtEl>
                                          <p:spTgt spid="38"/>
                                        </p:tgtEl>
                                        <p:attrNameLst>
                                          <p:attrName>style.visibility</p:attrName>
                                        </p:attrNameLst>
                                      </p:cBhvr>
                                      <p:to>
                                        <p:strVal val="visible"/>
                                      </p:to>
                                    </p:set>
                                    <p:anim calcmode="lin" valueType="num">
                                      <p:cBhvr>
                                        <p:cTn id="46" dur="300" fill="hold"/>
                                        <p:tgtEl>
                                          <p:spTgt spid="38"/>
                                        </p:tgtEl>
                                        <p:attrNameLst>
                                          <p:attrName>ppt_w</p:attrName>
                                        </p:attrNameLst>
                                      </p:cBhvr>
                                      <p:tavLst>
                                        <p:tav tm="0">
                                          <p:val>
                                            <p:fltVal val="0"/>
                                          </p:val>
                                        </p:tav>
                                        <p:tav tm="100000">
                                          <p:val>
                                            <p:strVal val="#ppt_w"/>
                                          </p:val>
                                        </p:tav>
                                      </p:tavLst>
                                    </p:anim>
                                    <p:anim calcmode="lin" valueType="num">
                                      <p:cBhvr>
                                        <p:cTn id="47" dur="300" fill="hold"/>
                                        <p:tgtEl>
                                          <p:spTgt spid="38"/>
                                        </p:tgtEl>
                                        <p:attrNameLst>
                                          <p:attrName>ppt_h</p:attrName>
                                        </p:attrNameLst>
                                      </p:cBhvr>
                                      <p:tavLst>
                                        <p:tav tm="0">
                                          <p:val>
                                            <p:fltVal val="0"/>
                                          </p:val>
                                        </p:tav>
                                        <p:tav tm="100000">
                                          <p:val>
                                            <p:strVal val="#ppt_h"/>
                                          </p:val>
                                        </p:tav>
                                      </p:tavLst>
                                    </p:anim>
                                    <p:animEffect transition="in" filter="fade">
                                      <p:cBhvr>
                                        <p:cTn id="48" dur="300"/>
                                        <p:tgtEl>
                                          <p:spTgt spid="38"/>
                                        </p:tgtEl>
                                      </p:cBhvr>
                                    </p:animEffect>
                                  </p:childTnLst>
                                </p:cTn>
                              </p:par>
                            </p:childTnLst>
                          </p:cTn>
                        </p:par>
                        <p:par>
                          <p:cTn id="49" fill="hold">
                            <p:stCondLst>
                              <p:cond delay="2800"/>
                            </p:stCondLst>
                            <p:childTnLst>
                              <p:par>
                                <p:cTn id="50" presetID="53" presetClass="entr" presetSubtype="16" fill="hold" grpId="0" nodeType="afterEffect" nodePh="1">
                                  <p:stCondLst>
                                    <p:cond delay="0"/>
                                  </p:stCondLst>
                                  <p:endCondLst>
                                    <p:cond evt="begin" delay="0">
                                      <p:tn val="50"/>
                                    </p:cond>
                                  </p:endCondLst>
                                  <p:childTnLst>
                                    <p:set>
                                      <p:cBhvr>
                                        <p:cTn id="51" dur="1" fill="hold">
                                          <p:stCondLst>
                                            <p:cond delay="0"/>
                                          </p:stCondLst>
                                        </p:cTn>
                                        <p:tgtEl>
                                          <p:spTgt spid="40"/>
                                        </p:tgtEl>
                                        <p:attrNameLst>
                                          <p:attrName>style.visibility</p:attrName>
                                        </p:attrNameLst>
                                      </p:cBhvr>
                                      <p:to>
                                        <p:strVal val="visible"/>
                                      </p:to>
                                    </p:set>
                                    <p:anim calcmode="lin" valueType="num">
                                      <p:cBhvr>
                                        <p:cTn id="52" dur="300" fill="hold"/>
                                        <p:tgtEl>
                                          <p:spTgt spid="40"/>
                                        </p:tgtEl>
                                        <p:attrNameLst>
                                          <p:attrName>ppt_w</p:attrName>
                                        </p:attrNameLst>
                                      </p:cBhvr>
                                      <p:tavLst>
                                        <p:tav tm="0">
                                          <p:val>
                                            <p:fltVal val="0"/>
                                          </p:val>
                                        </p:tav>
                                        <p:tav tm="100000">
                                          <p:val>
                                            <p:strVal val="#ppt_w"/>
                                          </p:val>
                                        </p:tav>
                                      </p:tavLst>
                                    </p:anim>
                                    <p:anim calcmode="lin" valueType="num">
                                      <p:cBhvr>
                                        <p:cTn id="53" dur="300" fill="hold"/>
                                        <p:tgtEl>
                                          <p:spTgt spid="40"/>
                                        </p:tgtEl>
                                        <p:attrNameLst>
                                          <p:attrName>ppt_h</p:attrName>
                                        </p:attrNameLst>
                                      </p:cBhvr>
                                      <p:tavLst>
                                        <p:tav tm="0">
                                          <p:val>
                                            <p:fltVal val="0"/>
                                          </p:val>
                                        </p:tav>
                                        <p:tav tm="100000">
                                          <p:val>
                                            <p:strVal val="#ppt_h"/>
                                          </p:val>
                                        </p:tav>
                                      </p:tavLst>
                                    </p:anim>
                                    <p:animEffect transition="in" filter="fade">
                                      <p:cBhvr>
                                        <p:cTn id="54" dur="300"/>
                                        <p:tgtEl>
                                          <p:spTgt spid="40"/>
                                        </p:tgtEl>
                                      </p:cBhvr>
                                    </p:animEffect>
                                  </p:childTnLst>
                                </p:cTn>
                              </p:par>
                            </p:childTnLst>
                          </p:cTn>
                        </p:par>
                        <p:par>
                          <p:cTn id="55" fill="hold">
                            <p:stCondLst>
                              <p:cond delay="3100"/>
                            </p:stCondLst>
                            <p:childTnLst>
                              <p:par>
                                <p:cTn id="56" presetID="53" presetClass="entr" presetSubtype="16" fill="hold" grpId="0" nodeType="afterEffect" nodePh="1">
                                  <p:stCondLst>
                                    <p:cond delay="0"/>
                                  </p:stCondLst>
                                  <p:endCondLst>
                                    <p:cond evt="begin" delay="0">
                                      <p:tn val="56"/>
                                    </p:cond>
                                  </p:endCondLst>
                                  <p:childTnLst>
                                    <p:set>
                                      <p:cBhvr>
                                        <p:cTn id="57" dur="1" fill="hold">
                                          <p:stCondLst>
                                            <p:cond delay="0"/>
                                          </p:stCondLst>
                                        </p:cTn>
                                        <p:tgtEl>
                                          <p:spTgt spid="42"/>
                                        </p:tgtEl>
                                        <p:attrNameLst>
                                          <p:attrName>style.visibility</p:attrName>
                                        </p:attrNameLst>
                                      </p:cBhvr>
                                      <p:to>
                                        <p:strVal val="visible"/>
                                      </p:to>
                                    </p:set>
                                    <p:anim calcmode="lin" valueType="num">
                                      <p:cBhvr>
                                        <p:cTn id="58" dur="300" fill="hold"/>
                                        <p:tgtEl>
                                          <p:spTgt spid="42"/>
                                        </p:tgtEl>
                                        <p:attrNameLst>
                                          <p:attrName>ppt_w</p:attrName>
                                        </p:attrNameLst>
                                      </p:cBhvr>
                                      <p:tavLst>
                                        <p:tav tm="0">
                                          <p:val>
                                            <p:fltVal val="0"/>
                                          </p:val>
                                        </p:tav>
                                        <p:tav tm="100000">
                                          <p:val>
                                            <p:strVal val="#ppt_w"/>
                                          </p:val>
                                        </p:tav>
                                      </p:tavLst>
                                    </p:anim>
                                    <p:anim calcmode="lin" valueType="num">
                                      <p:cBhvr>
                                        <p:cTn id="59" dur="300" fill="hold"/>
                                        <p:tgtEl>
                                          <p:spTgt spid="42"/>
                                        </p:tgtEl>
                                        <p:attrNameLst>
                                          <p:attrName>ppt_h</p:attrName>
                                        </p:attrNameLst>
                                      </p:cBhvr>
                                      <p:tavLst>
                                        <p:tav tm="0">
                                          <p:val>
                                            <p:fltVal val="0"/>
                                          </p:val>
                                        </p:tav>
                                        <p:tav tm="100000">
                                          <p:val>
                                            <p:strVal val="#ppt_h"/>
                                          </p:val>
                                        </p:tav>
                                      </p:tavLst>
                                    </p:anim>
                                    <p:animEffect transition="in" filter="fade">
                                      <p:cBhvr>
                                        <p:cTn id="60" dur="300"/>
                                        <p:tgtEl>
                                          <p:spTgt spid="42"/>
                                        </p:tgtEl>
                                      </p:cBhvr>
                                    </p:animEffect>
                                  </p:childTnLst>
                                </p:cTn>
                              </p:par>
                            </p:childTnLst>
                          </p:cTn>
                        </p:par>
                        <p:par>
                          <p:cTn id="61" fill="hold">
                            <p:stCondLst>
                              <p:cond delay="3400"/>
                            </p:stCondLst>
                            <p:childTnLst>
                              <p:par>
                                <p:cTn id="62" presetID="53" presetClass="entr" presetSubtype="16" fill="hold" grpId="0" nodeType="afterEffect" nodePh="1">
                                  <p:stCondLst>
                                    <p:cond delay="0"/>
                                  </p:stCondLst>
                                  <p:endCondLst>
                                    <p:cond evt="begin" delay="0">
                                      <p:tn val="62"/>
                                    </p:cond>
                                  </p:endCondLst>
                                  <p:childTnLst>
                                    <p:set>
                                      <p:cBhvr>
                                        <p:cTn id="63" dur="1" fill="hold">
                                          <p:stCondLst>
                                            <p:cond delay="0"/>
                                          </p:stCondLst>
                                        </p:cTn>
                                        <p:tgtEl>
                                          <p:spTgt spid="44"/>
                                        </p:tgtEl>
                                        <p:attrNameLst>
                                          <p:attrName>style.visibility</p:attrName>
                                        </p:attrNameLst>
                                      </p:cBhvr>
                                      <p:to>
                                        <p:strVal val="visible"/>
                                      </p:to>
                                    </p:set>
                                    <p:anim calcmode="lin" valueType="num">
                                      <p:cBhvr>
                                        <p:cTn id="64" dur="300" fill="hold"/>
                                        <p:tgtEl>
                                          <p:spTgt spid="44"/>
                                        </p:tgtEl>
                                        <p:attrNameLst>
                                          <p:attrName>ppt_w</p:attrName>
                                        </p:attrNameLst>
                                      </p:cBhvr>
                                      <p:tavLst>
                                        <p:tav tm="0">
                                          <p:val>
                                            <p:fltVal val="0"/>
                                          </p:val>
                                        </p:tav>
                                        <p:tav tm="100000">
                                          <p:val>
                                            <p:strVal val="#ppt_w"/>
                                          </p:val>
                                        </p:tav>
                                      </p:tavLst>
                                    </p:anim>
                                    <p:anim calcmode="lin" valueType="num">
                                      <p:cBhvr>
                                        <p:cTn id="65" dur="300" fill="hold"/>
                                        <p:tgtEl>
                                          <p:spTgt spid="44"/>
                                        </p:tgtEl>
                                        <p:attrNameLst>
                                          <p:attrName>ppt_h</p:attrName>
                                        </p:attrNameLst>
                                      </p:cBhvr>
                                      <p:tavLst>
                                        <p:tav tm="0">
                                          <p:val>
                                            <p:fltVal val="0"/>
                                          </p:val>
                                        </p:tav>
                                        <p:tav tm="100000">
                                          <p:val>
                                            <p:strVal val="#ppt_h"/>
                                          </p:val>
                                        </p:tav>
                                      </p:tavLst>
                                    </p:anim>
                                    <p:animEffect transition="in" filter="fade">
                                      <p:cBhvr>
                                        <p:cTn id="66" dur="300"/>
                                        <p:tgtEl>
                                          <p:spTgt spid="44"/>
                                        </p:tgtEl>
                                      </p:cBhvr>
                                    </p:animEffect>
                                  </p:childTnLst>
                                </p:cTn>
                              </p:par>
                            </p:childTnLst>
                          </p:cTn>
                        </p:par>
                        <p:par>
                          <p:cTn id="67" fill="hold">
                            <p:stCondLst>
                              <p:cond delay="3700"/>
                            </p:stCondLst>
                            <p:childTnLst>
                              <p:par>
                                <p:cTn id="68" presetID="53" presetClass="entr" presetSubtype="16" fill="hold" grpId="0" nodeType="afterEffect" nodePh="1">
                                  <p:stCondLst>
                                    <p:cond delay="0"/>
                                  </p:stCondLst>
                                  <p:endCondLst>
                                    <p:cond evt="begin" delay="0">
                                      <p:tn val="68"/>
                                    </p:cond>
                                  </p:endCondLst>
                                  <p:childTnLst>
                                    <p:set>
                                      <p:cBhvr>
                                        <p:cTn id="69" dur="1" fill="hold">
                                          <p:stCondLst>
                                            <p:cond delay="0"/>
                                          </p:stCondLst>
                                        </p:cTn>
                                        <p:tgtEl>
                                          <p:spTgt spid="46"/>
                                        </p:tgtEl>
                                        <p:attrNameLst>
                                          <p:attrName>style.visibility</p:attrName>
                                        </p:attrNameLst>
                                      </p:cBhvr>
                                      <p:to>
                                        <p:strVal val="visible"/>
                                      </p:to>
                                    </p:set>
                                    <p:anim calcmode="lin" valueType="num">
                                      <p:cBhvr>
                                        <p:cTn id="70" dur="300" fill="hold"/>
                                        <p:tgtEl>
                                          <p:spTgt spid="46"/>
                                        </p:tgtEl>
                                        <p:attrNameLst>
                                          <p:attrName>ppt_w</p:attrName>
                                        </p:attrNameLst>
                                      </p:cBhvr>
                                      <p:tavLst>
                                        <p:tav tm="0">
                                          <p:val>
                                            <p:fltVal val="0"/>
                                          </p:val>
                                        </p:tav>
                                        <p:tav tm="100000">
                                          <p:val>
                                            <p:strVal val="#ppt_w"/>
                                          </p:val>
                                        </p:tav>
                                      </p:tavLst>
                                    </p:anim>
                                    <p:anim calcmode="lin" valueType="num">
                                      <p:cBhvr>
                                        <p:cTn id="71" dur="300" fill="hold"/>
                                        <p:tgtEl>
                                          <p:spTgt spid="46"/>
                                        </p:tgtEl>
                                        <p:attrNameLst>
                                          <p:attrName>ppt_h</p:attrName>
                                        </p:attrNameLst>
                                      </p:cBhvr>
                                      <p:tavLst>
                                        <p:tav tm="0">
                                          <p:val>
                                            <p:fltVal val="0"/>
                                          </p:val>
                                        </p:tav>
                                        <p:tav tm="100000">
                                          <p:val>
                                            <p:strVal val="#ppt_h"/>
                                          </p:val>
                                        </p:tav>
                                      </p:tavLst>
                                    </p:anim>
                                    <p:animEffect transition="in" filter="fade">
                                      <p:cBhvr>
                                        <p:cTn id="72" dur="3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build="p">
        <p:tmplLst>
          <p:tmpl lvl="1">
            <p:tnLst>
              <p:par>
                <p:cTn presetID="42" presetClass="entr" presetSubtype="0" fill="hold" nodeType="withEffect">
                  <p:stCondLst>
                    <p:cond delay="200"/>
                  </p:stCondLst>
                  <p:childTnLst>
                    <p:set>
                      <p:cBhvr>
                        <p:cTn dur="1" fill="hold">
                          <p:stCondLst>
                            <p:cond delay="0"/>
                          </p:stCondLst>
                        </p:cTn>
                        <p:tgtEl>
                          <p:spTgt spid="2"/>
                        </p:tgtEl>
                        <p:attrNameLst>
                          <p:attrName>style.visibility</p:attrName>
                        </p:attrNameLst>
                      </p:cBhvr>
                      <p:to>
                        <p:strVal val="visible"/>
                      </p:to>
                    </p:set>
                    <p:animEffect transition="in" filter="fade">
                      <p:cBhvr>
                        <p:cTn dur="400"/>
                        <p:tgtEl>
                          <p:spTgt spid="2"/>
                        </p:tgtEl>
                      </p:cBhvr>
                    </p:animEffect>
                    <p:anim calcmode="lin" valueType="num">
                      <p:cBhvr>
                        <p:cTn dur="400" fill="hold"/>
                        <p:tgtEl>
                          <p:spTgt spid="2"/>
                        </p:tgtEl>
                        <p:attrNameLst>
                          <p:attrName>ppt_x</p:attrName>
                        </p:attrNameLst>
                      </p:cBhvr>
                      <p:tavLst>
                        <p:tav tm="0">
                          <p:val>
                            <p:strVal val="#ppt_x"/>
                          </p:val>
                        </p:tav>
                        <p:tav tm="100000">
                          <p:val>
                            <p:strVal val="#ppt_x"/>
                          </p:val>
                        </p:tav>
                      </p:tavLst>
                    </p:anim>
                    <p:anim calcmode="lin" valueType="num">
                      <p:cBhvr>
                        <p:cTn dur="400" fill="hold"/>
                        <p:tgtEl>
                          <p:spTgt spid="2"/>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32" grpId="0"/>
      <p:bldP spid="34" grpId="0"/>
      <p:bldP spid="36" grpId="0"/>
      <p:bldP spid="38" grpId="0"/>
      <p:bldP spid="40" grpId="0"/>
      <p:bldP spid="42" grpId="0"/>
      <p:bldP spid="44" grpId="0"/>
      <p:bldP spid="46" grpId="0"/>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ircular iconic diagram">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Circular </a:t>
            </a:r>
            <a:r>
              <a:rPr lang="es-ES_tradnl" dirty="0" err="1" smtClean="0"/>
              <a:t>iconic</a:t>
            </a:r>
            <a:r>
              <a:rPr lang="es-ES_tradnl" dirty="0" smtClean="0"/>
              <a:t> </a:t>
            </a:r>
            <a:r>
              <a:rPr lang="es-ES_tradnl" dirty="0" err="1" smtClean="0"/>
              <a:t>diagram</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7" name="Shape 1358"/>
          <p:cNvSpPr/>
          <p:nvPr userDrawn="1"/>
        </p:nvSpPr>
        <p:spPr>
          <a:xfrm>
            <a:off x="1531574" y="3796788"/>
            <a:ext cx="8570281" cy="85702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0" tIns="0" rIns="0" bIns="0" anchor="ctr"/>
          <a:lstStyle/>
          <a:p>
            <a:pPr lvl="0">
              <a:defRPr sz="3200">
                <a:solidFill>
                  <a:srgbClr val="FFFFFF"/>
                </a:solidFill>
              </a:defRPr>
            </a:pPr>
            <a:endParaRPr/>
          </a:p>
        </p:txBody>
      </p:sp>
      <p:sp>
        <p:nvSpPr>
          <p:cNvPr id="38" name="Shape 1359"/>
          <p:cNvSpPr/>
          <p:nvPr userDrawn="1"/>
        </p:nvSpPr>
        <p:spPr>
          <a:xfrm>
            <a:off x="2479012" y="4762805"/>
            <a:ext cx="6638254" cy="663825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0" tIns="0" rIns="0" bIns="0" anchor="ctr"/>
          <a:lstStyle/>
          <a:p>
            <a:pPr lvl="0">
              <a:defRPr sz="3200">
                <a:solidFill>
                  <a:srgbClr val="FFFFFF"/>
                </a:solidFill>
              </a:defRPr>
            </a:pPr>
            <a:endParaRPr/>
          </a:p>
        </p:txBody>
      </p:sp>
      <p:sp>
        <p:nvSpPr>
          <p:cNvPr id="39" name="Shape 1360"/>
          <p:cNvSpPr/>
          <p:nvPr userDrawn="1"/>
        </p:nvSpPr>
        <p:spPr>
          <a:xfrm>
            <a:off x="3457411" y="5741202"/>
            <a:ext cx="4681455" cy="468145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0" tIns="0" rIns="0" bIns="0" anchor="ctr"/>
          <a:lstStyle/>
          <a:p>
            <a:pPr lvl="0">
              <a:defRPr sz="3200">
                <a:solidFill>
                  <a:srgbClr val="FFFFFF"/>
                </a:solidFill>
              </a:defRPr>
            </a:pPr>
            <a:endParaRPr/>
          </a:p>
        </p:txBody>
      </p:sp>
      <p:sp>
        <p:nvSpPr>
          <p:cNvPr id="40" name="Shape 1361"/>
          <p:cNvSpPr/>
          <p:nvPr userDrawn="1"/>
        </p:nvSpPr>
        <p:spPr>
          <a:xfrm>
            <a:off x="4550336" y="6834130"/>
            <a:ext cx="2495600" cy="24956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0" tIns="0" rIns="0" bIns="0" anchor="ctr"/>
          <a:lstStyle/>
          <a:p>
            <a:pPr lvl="0">
              <a:defRPr sz="3200">
                <a:solidFill>
                  <a:srgbClr val="FFFFFF"/>
                </a:solidFill>
              </a:defRPr>
            </a:pPr>
            <a:endParaRPr/>
          </a:p>
        </p:txBody>
      </p:sp>
      <p:sp>
        <p:nvSpPr>
          <p:cNvPr id="41" name="Shape 1362"/>
          <p:cNvSpPr/>
          <p:nvPr userDrawn="1"/>
        </p:nvSpPr>
        <p:spPr>
          <a:xfrm>
            <a:off x="5096254" y="5118596"/>
            <a:ext cx="1456267" cy="1456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0F0F0"/>
          </a:solidFill>
          <a:ln w="12700">
            <a:miter lim="400000"/>
          </a:ln>
        </p:spPr>
        <p:txBody>
          <a:bodyPr lIns="0" tIns="0" rIns="0" bIns="0" anchor="ctr"/>
          <a:lstStyle/>
          <a:p>
            <a:pPr lvl="0">
              <a:defRPr sz="3200">
                <a:solidFill>
                  <a:srgbClr val="FFFFFF"/>
                </a:solidFill>
              </a:defRPr>
            </a:pPr>
            <a:endParaRPr/>
          </a:p>
        </p:txBody>
      </p:sp>
      <p:sp>
        <p:nvSpPr>
          <p:cNvPr id="45" name="Shape 1363"/>
          <p:cNvSpPr/>
          <p:nvPr userDrawn="1"/>
        </p:nvSpPr>
        <p:spPr>
          <a:xfrm>
            <a:off x="2879848" y="7353796"/>
            <a:ext cx="1456267" cy="1456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0F0F0"/>
          </a:solidFill>
          <a:ln w="12700">
            <a:miter lim="400000"/>
          </a:ln>
        </p:spPr>
        <p:txBody>
          <a:bodyPr lIns="0" tIns="0" rIns="0" bIns="0" anchor="ctr"/>
          <a:lstStyle/>
          <a:p>
            <a:pPr lvl="0">
              <a:defRPr sz="3200">
                <a:solidFill>
                  <a:srgbClr val="FFFFFF"/>
                </a:solidFill>
              </a:defRPr>
            </a:pPr>
            <a:endParaRPr/>
          </a:p>
        </p:txBody>
      </p:sp>
      <p:sp>
        <p:nvSpPr>
          <p:cNvPr id="46" name="Shape 1364"/>
          <p:cNvSpPr/>
          <p:nvPr userDrawn="1"/>
        </p:nvSpPr>
        <p:spPr>
          <a:xfrm>
            <a:off x="5063183" y="9525496"/>
            <a:ext cx="1456267" cy="1456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0F0F0"/>
          </a:solidFill>
          <a:ln w="12700">
            <a:miter lim="400000"/>
          </a:ln>
        </p:spPr>
        <p:txBody>
          <a:bodyPr lIns="0" tIns="0" rIns="0" bIns="0" anchor="ctr"/>
          <a:lstStyle/>
          <a:p>
            <a:pPr lvl="0">
              <a:defRPr sz="3200">
                <a:solidFill>
                  <a:srgbClr val="FFFFFF"/>
                </a:solidFill>
              </a:defRPr>
            </a:pPr>
            <a:endParaRPr/>
          </a:p>
        </p:txBody>
      </p:sp>
      <p:sp>
        <p:nvSpPr>
          <p:cNvPr id="47" name="Shape 1365"/>
          <p:cNvSpPr/>
          <p:nvPr userDrawn="1"/>
        </p:nvSpPr>
        <p:spPr>
          <a:xfrm>
            <a:off x="2879848" y="5182096"/>
            <a:ext cx="1456267" cy="1456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0F0F0"/>
          </a:solidFill>
          <a:ln w="12700">
            <a:miter lim="400000"/>
          </a:ln>
        </p:spPr>
        <p:txBody>
          <a:bodyPr lIns="0" tIns="0" rIns="0" bIns="0" anchor="ctr"/>
          <a:lstStyle/>
          <a:p>
            <a:pPr lvl="0">
              <a:defRPr sz="3200">
                <a:solidFill>
                  <a:srgbClr val="FFFFFF"/>
                </a:solidFill>
              </a:defRPr>
            </a:pPr>
            <a:endParaRPr/>
          </a:p>
        </p:txBody>
      </p:sp>
      <p:sp>
        <p:nvSpPr>
          <p:cNvPr id="48" name="Shape 1366"/>
          <p:cNvSpPr/>
          <p:nvPr userDrawn="1"/>
        </p:nvSpPr>
        <p:spPr>
          <a:xfrm>
            <a:off x="7264635" y="9512796"/>
            <a:ext cx="1456267" cy="1456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0F0F0"/>
          </a:solidFill>
          <a:ln w="12700">
            <a:miter lim="400000"/>
          </a:ln>
        </p:spPr>
        <p:txBody>
          <a:bodyPr lIns="0" tIns="0" rIns="0" bIns="0" anchor="ctr"/>
          <a:lstStyle/>
          <a:p>
            <a:pPr lvl="0">
              <a:defRPr sz="3200">
                <a:solidFill>
                  <a:srgbClr val="FFFFFF"/>
                </a:solidFill>
              </a:defRPr>
            </a:pPr>
            <a:endParaRPr/>
          </a:p>
        </p:txBody>
      </p:sp>
      <p:sp>
        <p:nvSpPr>
          <p:cNvPr id="49" name="Shape 1367"/>
          <p:cNvSpPr/>
          <p:nvPr userDrawn="1"/>
        </p:nvSpPr>
        <p:spPr>
          <a:xfrm>
            <a:off x="7315436" y="5201816"/>
            <a:ext cx="1456267" cy="1456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0F0F0"/>
          </a:solidFill>
          <a:ln w="12700">
            <a:miter lim="400000"/>
          </a:ln>
        </p:spPr>
        <p:txBody>
          <a:bodyPr lIns="0" tIns="0" rIns="0" bIns="0" anchor="ctr"/>
          <a:lstStyle/>
          <a:p>
            <a:pPr lvl="0">
              <a:defRPr sz="3200">
                <a:solidFill>
                  <a:srgbClr val="FFFFFF"/>
                </a:solidFill>
              </a:defRPr>
            </a:pPr>
            <a:endParaRPr/>
          </a:p>
        </p:txBody>
      </p:sp>
      <p:sp>
        <p:nvSpPr>
          <p:cNvPr id="50" name="Shape 1368"/>
          <p:cNvSpPr/>
          <p:nvPr userDrawn="1"/>
        </p:nvSpPr>
        <p:spPr>
          <a:xfrm>
            <a:off x="2879848" y="9525496"/>
            <a:ext cx="1456267" cy="1456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0F0F0"/>
          </a:solidFill>
          <a:ln w="12700">
            <a:miter lim="400000"/>
          </a:ln>
        </p:spPr>
        <p:txBody>
          <a:bodyPr lIns="0" tIns="0" rIns="0" bIns="0" anchor="ctr"/>
          <a:lstStyle/>
          <a:p>
            <a:pPr lvl="0">
              <a:defRPr sz="3200">
                <a:solidFill>
                  <a:srgbClr val="FFFFFF"/>
                </a:solidFill>
              </a:defRPr>
            </a:pPr>
            <a:endParaRPr/>
          </a:p>
        </p:txBody>
      </p:sp>
      <p:sp>
        <p:nvSpPr>
          <p:cNvPr id="51" name="Shape 1369"/>
          <p:cNvSpPr/>
          <p:nvPr userDrawn="1"/>
        </p:nvSpPr>
        <p:spPr>
          <a:xfrm>
            <a:off x="7315436" y="7353796"/>
            <a:ext cx="1456267" cy="145626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0F0F0"/>
          </a:solidFill>
          <a:ln w="12700">
            <a:miter lim="400000"/>
          </a:ln>
        </p:spPr>
        <p:txBody>
          <a:bodyPr lIns="0" tIns="0" rIns="0" bIns="0" anchor="ctr"/>
          <a:lstStyle/>
          <a:p>
            <a:pPr lvl="0">
              <a:defRPr sz="3200">
                <a:solidFill>
                  <a:srgbClr val="FFFFFF"/>
                </a:solidFill>
              </a:defRPr>
            </a:pPr>
            <a:endParaRPr/>
          </a:p>
        </p:txBody>
      </p:sp>
      <p:sp>
        <p:nvSpPr>
          <p:cNvPr id="52" name="Text Placeholder 7"/>
          <p:cNvSpPr>
            <a:spLocks noGrp="1"/>
          </p:cNvSpPr>
          <p:nvPr>
            <p:ph type="body" sz="quarter" idx="17" hasCustomPrompt="1"/>
          </p:nvPr>
        </p:nvSpPr>
        <p:spPr>
          <a:xfrm>
            <a:off x="5006609" y="7506073"/>
            <a:ext cx="1713764" cy="965438"/>
          </a:xfrm>
          <a:prstGeom prst="rect">
            <a:avLst/>
          </a:prstGeom>
        </p:spPr>
        <p:txBody>
          <a:bodyPr vert="horz" wrap="square" lIns="0" tIns="0" rIns="0" bIns="0" anchor="ctr"/>
          <a:lstStyle>
            <a:lvl1pPr marL="0" indent="0" algn="ctr">
              <a:lnSpc>
                <a:spcPct val="100000"/>
              </a:lnSpc>
              <a:spcBef>
                <a:spcPts val="0"/>
              </a:spcBef>
              <a:buNone/>
              <a:defRPr sz="4500" b="0" i="0">
                <a:solidFill>
                  <a:schemeClr val="bg1"/>
                </a:solidFill>
                <a:latin typeface="FontAwesome"/>
                <a:cs typeface="FontAwesome"/>
              </a:defRPr>
            </a:lvl1pPr>
          </a:lstStyle>
          <a:p>
            <a:pPr lvl="0"/>
            <a:r>
              <a:rPr lang="es-ES_tradnl" dirty="0" err="1" smtClean="0"/>
              <a:t>icon</a:t>
            </a:r>
            <a:endParaRPr lang="es-ES_tradnl" dirty="0" smtClean="0"/>
          </a:p>
        </p:txBody>
      </p:sp>
      <p:sp>
        <p:nvSpPr>
          <p:cNvPr id="53" name="Text Placeholder 7"/>
          <p:cNvSpPr>
            <a:spLocks noGrp="1"/>
          </p:cNvSpPr>
          <p:nvPr>
            <p:ph type="body" sz="quarter" idx="20" hasCustomPrompt="1"/>
          </p:nvPr>
        </p:nvSpPr>
        <p:spPr>
          <a:xfrm>
            <a:off x="2926373" y="5388507"/>
            <a:ext cx="1409741" cy="965438"/>
          </a:xfrm>
          <a:prstGeom prst="rect">
            <a:avLst/>
          </a:prstGeom>
        </p:spPr>
        <p:txBody>
          <a:bodyPr vert="horz" wrap="square" lIns="0" tIns="0" rIns="0" bIns="0" anchor="ctr"/>
          <a:lstStyle>
            <a:lvl1pPr marL="0" indent="0" algn="ctr">
              <a:lnSpc>
                <a:spcPct val="100000"/>
              </a:lnSpc>
              <a:spcBef>
                <a:spcPts val="0"/>
              </a:spcBef>
              <a:buNone/>
              <a:defRPr sz="4500" b="0" i="0">
                <a:solidFill>
                  <a:schemeClr val="accent1"/>
                </a:solidFill>
                <a:latin typeface="FontAwesome"/>
                <a:cs typeface="FontAwesome"/>
              </a:defRPr>
            </a:lvl1pPr>
          </a:lstStyle>
          <a:p>
            <a:pPr lvl="0"/>
            <a:r>
              <a:rPr lang="es-ES_tradnl" dirty="0" err="1" smtClean="0"/>
              <a:t>icon</a:t>
            </a:r>
            <a:endParaRPr lang="es-ES_tradnl" dirty="0" smtClean="0"/>
          </a:p>
        </p:txBody>
      </p:sp>
      <p:sp>
        <p:nvSpPr>
          <p:cNvPr id="54" name="Text Placeholder 7"/>
          <p:cNvSpPr>
            <a:spLocks noGrp="1"/>
          </p:cNvSpPr>
          <p:nvPr>
            <p:ph type="body" sz="quarter" idx="21" hasCustomPrompt="1"/>
          </p:nvPr>
        </p:nvSpPr>
        <p:spPr>
          <a:xfrm>
            <a:off x="5109705" y="5388507"/>
            <a:ext cx="1409741" cy="965438"/>
          </a:xfrm>
          <a:prstGeom prst="rect">
            <a:avLst/>
          </a:prstGeom>
        </p:spPr>
        <p:txBody>
          <a:bodyPr vert="horz" wrap="square" lIns="0" tIns="0" rIns="0" bIns="0" anchor="ctr"/>
          <a:lstStyle>
            <a:lvl1pPr marL="0" indent="0" algn="ctr">
              <a:lnSpc>
                <a:spcPct val="100000"/>
              </a:lnSpc>
              <a:spcBef>
                <a:spcPts val="0"/>
              </a:spcBef>
              <a:buNone/>
              <a:defRPr sz="4500" b="0" i="0">
                <a:solidFill>
                  <a:schemeClr val="accent1"/>
                </a:solidFill>
                <a:latin typeface="FontAwesome"/>
                <a:cs typeface="FontAwesome"/>
              </a:defRPr>
            </a:lvl1pPr>
          </a:lstStyle>
          <a:p>
            <a:pPr lvl="0"/>
            <a:r>
              <a:rPr lang="es-ES_tradnl" dirty="0" err="1" smtClean="0"/>
              <a:t>icon</a:t>
            </a:r>
            <a:endParaRPr lang="es-ES_tradnl" dirty="0" smtClean="0"/>
          </a:p>
        </p:txBody>
      </p:sp>
      <p:sp>
        <p:nvSpPr>
          <p:cNvPr id="55" name="Text Placeholder 7"/>
          <p:cNvSpPr>
            <a:spLocks noGrp="1"/>
          </p:cNvSpPr>
          <p:nvPr>
            <p:ph type="body" sz="quarter" idx="22" hasCustomPrompt="1"/>
          </p:nvPr>
        </p:nvSpPr>
        <p:spPr>
          <a:xfrm>
            <a:off x="7330210" y="5388507"/>
            <a:ext cx="1409741" cy="965438"/>
          </a:xfrm>
          <a:prstGeom prst="rect">
            <a:avLst/>
          </a:prstGeom>
        </p:spPr>
        <p:txBody>
          <a:bodyPr vert="horz" wrap="square" lIns="0" tIns="0" rIns="0" bIns="0" anchor="ctr"/>
          <a:lstStyle>
            <a:lvl1pPr marL="0" indent="0" algn="ctr">
              <a:lnSpc>
                <a:spcPct val="100000"/>
              </a:lnSpc>
              <a:spcBef>
                <a:spcPts val="0"/>
              </a:spcBef>
              <a:buNone/>
              <a:defRPr sz="4500" b="0" i="0">
                <a:solidFill>
                  <a:schemeClr val="accent1"/>
                </a:solidFill>
                <a:latin typeface="FontAwesome"/>
                <a:cs typeface="FontAwesome"/>
              </a:defRPr>
            </a:lvl1pPr>
          </a:lstStyle>
          <a:p>
            <a:pPr lvl="0"/>
            <a:r>
              <a:rPr lang="es-ES_tradnl" dirty="0" err="1" smtClean="0"/>
              <a:t>icon</a:t>
            </a:r>
            <a:endParaRPr lang="es-ES_tradnl" dirty="0" smtClean="0"/>
          </a:p>
        </p:txBody>
      </p:sp>
      <p:sp>
        <p:nvSpPr>
          <p:cNvPr id="56" name="Text Placeholder 7"/>
          <p:cNvSpPr>
            <a:spLocks noGrp="1"/>
          </p:cNvSpPr>
          <p:nvPr>
            <p:ph type="body" sz="quarter" idx="23" hasCustomPrompt="1"/>
          </p:nvPr>
        </p:nvSpPr>
        <p:spPr>
          <a:xfrm>
            <a:off x="2896041" y="7578081"/>
            <a:ext cx="1409741" cy="965438"/>
          </a:xfrm>
          <a:prstGeom prst="rect">
            <a:avLst/>
          </a:prstGeom>
        </p:spPr>
        <p:txBody>
          <a:bodyPr vert="horz" wrap="square" lIns="0" tIns="0" rIns="0" bIns="0" anchor="ctr"/>
          <a:lstStyle>
            <a:lvl1pPr marL="0" indent="0" algn="ctr">
              <a:lnSpc>
                <a:spcPct val="100000"/>
              </a:lnSpc>
              <a:spcBef>
                <a:spcPts val="0"/>
              </a:spcBef>
              <a:buNone/>
              <a:defRPr sz="4500" b="0" i="0">
                <a:solidFill>
                  <a:schemeClr val="accent1"/>
                </a:solidFill>
                <a:latin typeface="FontAwesome"/>
                <a:cs typeface="FontAwesome"/>
              </a:defRPr>
            </a:lvl1pPr>
          </a:lstStyle>
          <a:p>
            <a:pPr lvl="0"/>
            <a:r>
              <a:rPr lang="es-ES_tradnl" dirty="0" err="1" smtClean="0"/>
              <a:t>icon</a:t>
            </a:r>
            <a:endParaRPr lang="es-ES_tradnl" dirty="0" smtClean="0"/>
          </a:p>
        </p:txBody>
      </p:sp>
      <p:sp>
        <p:nvSpPr>
          <p:cNvPr id="76" name="Text Placeholder 7"/>
          <p:cNvSpPr>
            <a:spLocks noGrp="1"/>
          </p:cNvSpPr>
          <p:nvPr>
            <p:ph type="body" sz="quarter" idx="24" hasCustomPrompt="1"/>
          </p:nvPr>
        </p:nvSpPr>
        <p:spPr>
          <a:xfrm>
            <a:off x="7361961" y="7578081"/>
            <a:ext cx="1409741" cy="965438"/>
          </a:xfrm>
          <a:prstGeom prst="rect">
            <a:avLst/>
          </a:prstGeom>
        </p:spPr>
        <p:txBody>
          <a:bodyPr vert="horz" wrap="square" lIns="0" tIns="0" rIns="0" bIns="0" anchor="ctr"/>
          <a:lstStyle>
            <a:lvl1pPr marL="0" indent="0" algn="ctr">
              <a:lnSpc>
                <a:spcPct val="100000"/>
              </a:lnSpc>
              <a:spcBef>
                <a:spcPts val="0"/>
              </a:spcBef>
              <a:buNone/>
              <a:defRPr sz="4500" b="0" i="0">
                <a:solidFill>
                  <a:schemeClr val="accent1"/>
                </a:solidFill>
                <a:latin typeface="FontAwesome"/>
                <a:cs typeface="FontAwesome"/>
              </a:defRPr>
            </a:lvl1pPr>
          </a:lstStyle>
          <a:p>
            <a:pPr lvl="0"/>
            <a:r>
              <a:rPr lang="es-ES_tradnl" dirty="0" err="1" smtClean="0"/>
              <a:t>icon</a:t>
            </a:r>
            <a:endParaRPr lang="es-ES_tradnl" dirty="0" smtClean="0"/>
          </a:p>
        </p:txBody>
      </p:sp>
      <p:sp>
        <p:nvSpPr>
          <p:cNvPr id="77" name="Text Placeholder 7"/>
          <p:cNvSpPr>
            <a:spLocks noGrp="1"/>
          </p:cNvSpPr>
          <p:nvPr>
            <p:ph type="body" sz="quarter" idx="25" hasCustomPrompt="1"/>
          </p:nvPr>
        </p:nvSpPr>
        <p:spPr>
          <a:xfrm>
            <a:off x="2926373" y="9738321"/>
            <a:ext cx="1409741" cy="965438"/>
          </a:xfrm>
          <a:prstGeom prst="rect">
            <a:avLst/>
          </a:prstGeom>
        </p:spPr>
        <p:txBody>
          <a:bodyPr vert="horz" wrap="square" lIns="0" tIns="0" rIns="0" bIns="0" anchor="ctr"/>
          <a:lstStyle>
            <a:lvl1pPr marL="0" indent="0" algn="ctr">
              <a:lnSpc>
                <a:spcPct val="100000"/>
              </a:lnSpc>
              <a:spcBef>
                <a:spcPts val="0"/>
              </a:spcBef>
              <a:buNone/>
              <a:defRPr sz="4500" b="0" i="0">
                <a:solidFill>
                  <a:schemeClr val="accent1"/>
                </a:solidFill>
                <a:latin typeface="FontAwesome"/>
                <a:cs typeface="FontAwesome"/>
              </a:defRPr>
            </a:lvl1pPr>
          </a:lstStyle>
          <a:p>
            <a:pPr lvl="0"/>
            <a:r>
              <a:rPr lang="es-ES_tradnl" dirty="0" err="1" smtClean="0"/>
              <a:t>icon</a:t>
            </a:r>
            <a:endParaRPr lang="es-ES_tradnl" dirty="0" smtClean="0"/>
          </a:p>
        </p:txBody>
      </p:sp>
      <p:sp>
        <p:nvSpPr>
          <p:cNvPr id="78" name="Text Placeholder 7"/>
          <p:cNvSpPr>
            <a:spLocks noGrp="1"/>
          </p:cNvSpPr>
          <p:nvPr>
            <p:ph type="body" sz="quarter" idx="26" hasCustomPrompt="1"/>
          </p:nvPr>
        </p:nvSpPr>
        <p:spPr>
          <a:xfrm>
            <a:off x="5063182" y="9738321"/>
            <a:ext cx="1409741" cy="965438"/>
          </a:xfrm>
          <a:prstGeom prst="rect">
            <a:avLst/>
          </a:prstGeom>
        </p:spPr>
        <p:txBody>
          <a:bodyPr vert="horz" wrap="square" lIns="0" tIns="0" rIns="0" bIns="0" anchor="ctr"/>
          <a:lstStyle>
            <a:lvl1pPr marL="0" indent="0" algn="ctr">
              <a:lnSpc>
                <a:spcPct val="100000"/>
              </a:lnSpc>
              <a:spcBef>
                <a:spcPts val="0"/>
              </a:spcBef>
              <a:buNone/>
              <a:defRPr sz="4500" b="0" i="0">
                <a:solidFill>
                  <a:schemeClr val="accent1"/>
                </a:solidFill>
                <a:latin typeface="FontAwesome"/>
                <a:cs typeface="FontAwesome"/>
              </a:defRPr>
            </a:lvl1pPr>
          </a:lstStyle>
          <a:p>
            <a:pPr lvl="0"/>
            <a:r>
              <a:rPr lang="es-ES_tradnl" dirty="0" err="1" smtClean="0"/>
              <a:t>icon</a:t>
            </a:r>
            <a:endParaRPr lang="es-ES_tradnl" dirty="0" smtClean="0"/>
          </a:p>
        </p:txBody>
      </p:sp>
      <p:sp>
        <p:nvSpPr>
          <p:cNvPr id="79" name="Text Placeholder 7"/>
          <p:cNvSpPr>
            <a:spLocks noGrp="1"/>
          </p:cNvSpPr>
          <p:nvPr>
            <p:ph type="body" sz="quarter" idx="27" hasCustomPrompt="1"/>
          </p:nvPr>
        </p:nvSpPr>
        <p:spPr>
          <a:xfrm>
            <a:off x="7264634" y="9738321"/>
            <a:ext cx="1409741" cy="965438"/>
          </a:xfrm>
          <a:prstGeom prst="rect">
            <a:avLst/>
          </a:prstGeom>
        </p:spPr>
        <p:txBody>
          <a:bodyPr vert="horz" wrap="square" lIns="0" tIns="0" rIns="0" bIns="0" anchor="ctr"/>
          <a:lstStyle>
            <a:lvl1pPr marL="0" indent="0" algn="ctr">
              <a:lnSpc>
                <a:spcPct val="100000"/>
              </a:lnSpc>
              <a:spcBef>
                <a:spcPts val="0"/>
              </a:spcBef>
              <a:buNone/>
              <a:defRPr sz="4500" b="0" i="0">
                <a:solidFill>
                  <a:schemeClr val="accent1"/>
                </a:solidFill>
                <a:latin typeface="FontAwesome"/>
                <a:cs typeface="FontAwesome"/>
              </a:defRPr>
            </a:lvl1pPr>
          </a:lstStyle>
          <a:p>
            <a:pPr lvl="0"/>
            <a:r>
              <a:rPr lang="es-ES_tradnl" dirty="0" err="1" smtClean="0"/>
              <a:t>icon</a:t>
            </a:r>
            <a:endParaRPr lang="es-ES_tradnl" dirty="0" smtClean="0"/>
          </a:p>
        </p:txBody>
      </p:sp>
      <p:sp>
        <p:nvSpPr>
          <p:cNvPr id="100" name="Rounded Rectangle 99"/>
          <p:cNvSpPr/>
          <p:nvPr userDrawn="1"/>
        </p:nvSpPr>
        <p:spPr>
          <a:xfrm flipV="1">
            <a:off x="11592789" y="3689602"/>
            <a:ext cx="434382" cy="434324"/>
          </a:xfrm>
          <a:prstGeom prst="roundRect">
            <a:avLst>
              <a:gd name="adj" fmla="val 5000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01" name="Rounded Rectangle 100"/>
          <p:cNvSpPr/>
          <p:nvPr userDrawn="1"/>
        </p:nvSpPr>
        <p:spPr>
          <a:xfrm flipV="1">
            <a:off x="11592789" y="5919620"/>
            <a:ext cx="434382" cy="434324"/>
          </a:xfrm>
          <a:prstGeom prst="roundRect">
            <a:avLst>
              <a:gd name="adj" fmla="val 5000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02" name="Rounded Rectangle 101"/>
          <p:cNvSpPr/>
          <p:nvPr userDrawn="1"/>
        </p:nvSpPr>
        <p:spPr>
          <a:xfrm flipV="1">
            <a:off x="11592789" y="8226152"/>
            <a:ext cx="434382" cy="434324"/>
          </a:xfrm>
          <a:prstGeom prst="roundRect">
            <a:avLst>
              <a:gd name="adj" fmla="val 5000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03" name="Rounded Rectangle 102"/>
          <p:cNvSpPr/>
          <p:nvPr userDrawn="1"/>
        </p:nvSpPr>
        <p:spPr>
          <a:xfrm flipV="1">
            <a:off x="11592789" y="10386392"/>
            <a:ext cx="434382" cy="434324"/>
          </a:xfrm>
          <a:prstGeom prst="roundRect">
            <a:avLst>
              <a:gd name="adj" fmla="val 50000"/>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04" name="Text Placeholder 7"/>
          <p:cNvSpPr>
            <a:spLocks noGrp="1"/>
          </p:cNvSpPr>
          <p:nvPr>
            <p:ph type="body" sz="quarter" idx="42" hasCustomPrompt="1"/>
          </p:nvPr>
        </p:nvSpPr>
        <p:spPr>
          <a:xfrm>
            <a:off x="12337604" y="3545633"/>
            <a:ext cx="10562858"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05" name="Text Placeholder 2"/>
          <p:cNvSpPr>
            <a:spLocks noGrp="1"/>
          </p:cNvSpPr>
          <p:nvPr>
            <p:ph type="body" sz="quarter" idx="43" hasCustomPrompt="1"/>
          </p:nvPr>
        </p:nvSpPr>
        <p:spPr>
          <a:xfrm>
            <a:off x="12337604" y="4275455"/>
            <a:ext cx="10562858"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106" name="Text Placeholder 7"/>
          <p:cNvSpPr>
            <a:spLocks noGrp="1"/>
          </p:cNvSpPr>
          <p:nvPr>
            <p:ph type="body" sz="quarter" idx="44" hasCustomPrompt="1"/>
          </p:nvPr>
        </p:nvSpPr>
        <p:spPr>
          <a:xfrm>
            <a:off x="12337604" y="5849889"/>
            <a:ext cx="10562858"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07" name="Text Placeholder 2"/>
          <p:cNvSpPr>
            <a:spLocks noGrp="1"/>
          </p:cNvSpPr>
          <p:nvPr>
            <p:ph type="body" sz="quarter" idx="45" hasCustomPrompt="1"/>
          </p:nvPr>
        </p:nvSpPr>
        <p:spPr>
          <a:xfrm>
            <a:off x="12337604" y="6579711"/>
            <a:ext cx="10562858"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108" name="Text Placeholder 7"/>
          <p:cNvSpPr>
            <a:spLocks noGrp="1"/>
          </p:cNvSpPr>
          <p:nvPr>
            <p:ph type="body" sz="quarter" idx="46" hasCustomPrompt="1"/>
          </p:nvPr>
        </p:nvSpPr>
        <p:spPr>
          <a:xfrm>
            <a:off x="12337604" y="8127591"/>
            <a:ext cx="10562858"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09" name="Text Placeholder 2"/>
          <p:cNvSpPr>
            <a:spLocks noGrp="1"/>
          </p:cNvSpPr>
          <p:nvPr>
            <p:ph type="body" sz="quarter" idx="47" hasCustomPrompt="1"/>
          </p:nvPr>
        </p:nvSpPr>
        <p:spPr>
          <a:xfrm>
            <a:off x="12337604" y="8857411"/>
            <a:ext cx="10562858"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110" name="Text Placeholder 7"/>
          <p:cNvSpPr>
            <a:spLocks noGrp="1"/>
          </p:cNvSpPr>
          <p:nvPr>
            <p:ph type="body" sz="quarter" idx="48" hasCustomPrompt="1"/>
          </p:nvPr>
        </p:nvSpPr>
        <p:spPr>
          <a:xfrm>
            <a:off x="12337604" y="10314385"/>
            <a:ext cx="10562858"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111" name="Text Placeholder 2"/>
          <p:cNvSpPr>
            <a:spLocks noGrp="1"/>
          </p:cNvSpPr>
          <p:nvPr>
            <p:ph type="body" sz="quarter" idx="49" hasCustomPrompt="1"/>
          </p:nvPr>
        </p:nvSpPr>
        <p:spPr>
          <a:xfrm>
            <a:off x="12337604" y="11044207"/>
            <a:ext cx="10562858"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Tree>
    <p:extLst>
      <p:ext uri="{BB962C8B-B14F-4D97-AF65-F5344CB8AC3E}">
        <p14:creationId xmlns:p14="http://schemas.microsoft.com/office/powerpoint/2010/main" val="334049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100"/>
                                  </p:stCondLst>
                                  <p:childTnLst>
                                    <p:set>
                                      <p:cBhvr>
                                        <p:cTn id="21" dur="1" fill="hold">
                                          <p:stCondLst>
                                            <p:cond delay="0"/>
                                          </p:stCondLst>
                                        </p:cTn>
                                        <p:tgtEl>
                                          <p:spTgt spid="37"/>
                                        </p:tgtEl>
                                        <p:attrNameLst>
                                          <p:attrName>style.visibility</p:attrName>
                                        </p:attrNameLst>
                                      </p:cBhvr>
                                      <p:to>
                                        <p:strVal val="visible"/>
                                      </p:to>
                                    </p:set>
                                    <p:anim calcmode="lin" valueType="num">
                                      <p:cBhvr>
                                        <p:cTn id="22" dur="400" fill="hold"/>
                                        <p:tgtEl>
                                          <p:spTgt spid="37"/>
                                        </p:tgtEl>
                                        <p:attrNameLst>
                                          <p:attrName>ppt_w</p:attrName>
                                        </p:attrNameLst>
                                      </p:cBhvr>
                                      <p:tavLst>
                                        <p:tav tm="0">
                                          <p:val>
                                            <p:fltVal val="0"/>
                                          </p:val>
                                        </p:tav>
                                        <p:tav tm="100000">
                                          <p:val>
                                            <p:strVal val="#ppt_w"/>
                                          </p:val>
                                        </p:tav>
                                      </p:tavLst>
                                    </p:anim>
                                    <p:anim calcmode="lin" valueType="num">
                                      <p:cBhvr>
                                        <p:cTn id="23" dur="400" fill="hold"/>
                                        <p:tgtEl>
                                          <p:spTgt spid="37"/>
                                        </p:tgtEl>
                                        <p:attrNameLst>
                                          <p:attrName>ppt_h</p:attrName>
                                        </p:attrNameLst>
                                      </p:cBhvr>
                                      <p:tavLst>
                                        <p:tav tm="0">
                                          <p:val>
                                            <p:fltVal val="0"/>
                                          </p:val>
                                        </p:tav>
                                        <p:tav tm="100000">
                                          <p:val>
                                            <p:strVal val="#ppt_h"/>
                                          </p:val>
                                        </p:tav>
                                      </p:tavLst>
                                    </p:anim>
                                    <p:animEffect transition="in" filter="fade">
                                      <p:cBhvr>
                                        <p:cTn id="24" dur="400"/>
                                        <p:tgtEl>
                                          <p:spTgt spid="37"/>
                                        </p:tgtEl>
                                      </p:cBhvr>
                                    </p:animEffect>
                                  </p:childTnLst>
                                </p:cTn>
                              </p:par>
                            </p:childTnLst>
                          </p:cTn>
                        </p:par>
                        <p:par>
                          <p:cTn id="25" fill="hold">
                            <p:stCondLst>
                              <p:cond delay="1800"/>
                            </p:stCondLst>
                            <p:childTnLst>
                              <p:par>
                                <p:cTn id="26" presetID="53" presetClass="entr" presetSubtype="16" fill="hold" grpId="0" nodeType="afterEffect">
                                  <p:stCondLst>
                                    <p:cond delay="100"/>
                                  </p:stCondLst>
                                  <p:childTnLst>
                                    <p:set>
                                      <p:cBhvr>
                                        <p:cTn id="27" dur="1" fill="hold">
                                          <p:stCondLst>
                                            <p:cond delay="0"/>
                                          </p:stCondLst>
                                        </p:cTn>
                                        <p:tgtEl>
                                          <p:spTgt spid="38"/>
                                        </p:tgtEl>
                                        <p:attrNameLst>
                                          <p:attrName>style.visibility</p:attrName>
                                        </p:attrNameLst>
                                      </p:cBhvr>
                                      <p:to>
                                        <p:strVal val="visible"/>
                                      </p:to>
                                    </p:set>
                                    <p:anim calcmode="lin" valueType="num">
                                      <p:cBhvr>
                                        <p:cTn id="28" dur="400" fill="hold"/>
                                        <p:tgtEl>
                                          <p:spTgt spid="38"/>
                                        </p:tgtEl>
                                        <p:attrNameLst>
                                          <p:attrName>ppt_w</p:attrName>
                                        </p:attrNameLst>
                                      </p:cBhvr>
                                      <p:tavLst>
                                        <p:tav tm="0">
                                          <p:val>
                                            <p:fltVal val="0"/>
                                          </p:val>
                                        </p:tav>
                                        <p:tav tm="100000">
                                          <p:val>
                                            <p:strVal val="#ppt_w"/>
                                          </p:val>
                                        </p:tav>
                                      </p:tavLst>
                                    </p:anim>
                                    <p:anim calcmode="lin" valueType="num">
                                      <p:cBhvr>
                                        <p:cTn id="29" dur="400" fill="hold"/>
                                        <p:tgtEl>
                                          <p:spTgt spid="38"/>
                                        </p:tgtEl>
                                        <p:attrNameLst>
                                          <p:attrName>ppt_h</p:attrName>
                                        </p:attrNameLst>
                                      </p:cBhvr>
                                      <p:tavLst>
                                        <p:tav tm="0">
                                          <p:val>
                                            <p:fltVal val="0"/>
                                          </p:val>
                                        </p:tav>
                                        <p:tav tm="100000">
                                          <p:val>
                                            <p:strVal val="#ppt_h"/>
                                          </p:val>
                                        </p:tav>
                                      </p:tavLst>
                                    </p:anim>
                                    <p:animEffect transition="in" filter="fade">
                                      <p:cBhvr>
                                        <p:cTn id="30" dur="400"/>
                                        <p:tgtEl>
                                          <p:spTgt spid="38"/>
                                        </p:tgtEl>
                                      </p:cBhvr>
                                    </p:animEffect>
                                  </p:childTnLst>
                                </p:cTn>
                              </p:par>
                            </p:childTnLst>
                          </p:cTn>
                        </p:par>
                        <p:par>
                          <p:cTn id="31" fill="hold">
                            <p:stCondLst>
                              <p:cond delay="2300"/>
                            </p:stCondLst>
                            <p:childTnLst>
                              <p:par>
                                <p:cTn id="32" presetID="53" presetClass="entr" presetSubtype="16" fill="hold" grpId="0" nodeType="afterEffect">
                                  <p:stCondLst>
                                    <p:cond delay="100"/>
                                  </p:stCondLst>
                                  <p:childTnLst>
                                    <p:set>
                                      <p:cBhvr>
                                        <p:cTn id="33" dur="1" fill="hold">
                                          <p:stCondLst>
                                            <p:cond delay="0"/>
                                          </p:stCondLst>
                                        </p:cTn>
                                        <p:tgtEl>
                                          <p:spTgt spid="39"/>
                                        </p:tgtEl>
                                        <p:attrNameLst>
                                          <p:attrName>style.visibility</p:attrName>
                                        </p:attrNameLst>
                                      </p:cBhvr>
                                      <p:to>
                                        <p:strVal val="visible"/>
                                      </p:to>
                                    </p:set>
                                    <p:anim calcmode="lin" valueType="num">
                                      <p:cBhvr>
                                        <p:cTn id="34" dur="400" fill="hold"/>
                                        <p:tgtEl>
                                          <p:spTgt spid="39"/>
                                        </p:tgtEl>
                                        <p:attrNameLst>
                                          <p:attrName>ppt_w</p:attrName>
                                        </p:attrNameLst>
                                      </p:cBhvr>
                                      <p:tavLst>
                                        <p:tav tm="0">
                                          <p:val>
                                            <p:fltVal val="0"/>
                                          </p:val>
                                        </p:tav>
                                        <p:tav tm="100000">
                                          <p:val>
                                            <p:strVal val="#ppt_w"/>
                                          </p:val>
                                        </p:tav>
                                      </p:tavLst>
                                    </p:anim>
                                    <p:anim calcmode="lin" valueType="num">
                                      <p:cBhvr>
                                        <p:cTn id="35" dur="400" fill="hold"/>
                                        <p:tgtEl>
                                          <p:spTgt spid="39"/>
                                        </p:tgtEl>
                                        <p:attrNameLst>
                                          <p:attrName>ppt_h</p:attrName>
                                        </p:attrNameLst>
                                      </p:cBhvr>
                                      <p:tavLst>
                                        <p:tav tm="0">
                                          <p:val>
                                            <p:fltVal val="0"/>
                                          </p:val>
                                        </p:tav>
                                        <p:tav tm="100000">
                                          <p:val>
                                            <p:strVal val="#ppt_h"/>
                                          </p:val>
                                        </p:tav>
                                      </p:tavLst>
                                    </p:anim>
                                    <p:animEffect transition="in" filter="fade">
                                      <p:cBhvr>
                                        <p:cTn id="36" dur="400"/>
                                        <p:tgtEl>
                                          <p:spTgt spid="39"/>
                                        </p:tgtEl>
                                      </p:cBhvr>
                                    </p:animEffect>
                                  </p:childTnLst>
                                </p:cTn>
                              </p:par>
                            </p:childTnLst>
                          </p:cTn>
                        </p:par>
                        <p:par>
                          <p:cTn id="37" fill="hold">
                            <p:stCondLst>
                              <p:cond delay="2800"/>
                            </p:stCondLst>
                            <p:childTnLst>
                              <p:par>
                                <p:cTn id="38" presetID="53" presetClass="entr" presetSubtype="16" fill="hold" grpId="0" nodeType="afterEffect">
                                  <p:stCondLst>
                                    <p:cond delay="100"/>
                                  </p:stCondLst>
                                  <p:childTnLst>
                                    <p:set>
                                      <p:cBhvr>
                                        <p:cTn id="39" dur="1" fill="hold">
                                          <p:stCondLst>
                                            <p:cond delay="0"/>
                                          </p:stCondLst>
                                        </p:cTn>
                                        <p:tgtEl>
                                          <p:spTgt spid="40"/>
                                        </p:tgtEl>
                                        <p:attrNameLst>
                                          <p:attrName>style.visibility</p:attrName>
                                        </p:attrNameLst>
                                      </p:cBhvr>
                                      <p:to>
                                        <p:strVal val="visible"/>
                                      </p:to>
                                    </p:set>
                                    <p:anim calcmode="lin" valueType="num">
                                      <p:cBhvr>
                                        <p:cTn id="40" dur="400" fill="hold"/>
                                        <p:tgtEl>
                                          <p:spTgt spid="40"/>
                                        </p:tgtEl>
                                        <p:attrNameLst>
                                          <p:attrName>ppt_w</p:attrName>
                                        </p:attrNameLst>
                                      </p:cBhvr>
                                      <p:tavLst>
                                        <p:tav tm="0">
                                          <p:val>
                                            <p:fltVal val="0"/>
                                          </p:val>
                                        </p:tav>
                                        <p:tav tm="100000">
                                          <p:val>
                                            <p:strVal val="#ppt_w"/>
                                          </p:val>
                                        </p:tav>
                                      </p:tavLst>
                                    </p:anim>
                                    <p:anim calcmode="lin" valueType="num">
                                      <p:cBhvr>
                                        <p:cTn id="41" dur="400" fill="hold"/>
                                        <p:tgtEl>
                                          <p:spTgt spid="40"/>
                                        </p:tgtEl>
                                        <p:attrNameLst>
                                          <p:attrName>ppt_h</p:attrName>
                                        </p:attrNameLst>
                                      </p:cBhvr>
                                      <p:tavLst>
                                        <p:tav tm="0">
                                          <p:val>
                                            <p:fltVal val="0"/>
                                          </p:val>
                                        </p:tav>
                                        <p:tav tm="100000">
                                          <p:val>
                                            <p:strVal val="#ppt_h"/>
                                          </p:val>
                                        </p:tav>
                                      </p:tavLst>
                                    </p:anim>
                                    <p:animEffect transition="in" filter="fade">
                                      <p:cBhvr>
                                        <p:cTn id="42" dur="400"/>
                                        <p:tgtEl>
                                          <p:spTgt spid="40"/>
                                        </p:tgtEl>
                                      </p:cBhvr>
                                    </p:animEffect>
                                  </p:childTnLst>
                                </p:cTn>
                              </p:par>
                            </p:childTnLst>
                          </p:cTn>
                        </p:par>
                        <p:par>
                          <p:cTn id="43" fill="hold">
                            <p:stCondLst>
                              <p:cond delay="3300"/>
                            </p:stCondLst>
                            <p:childTnLst>
                              <p:par>
                                <p:cTn id="44" presetID="53" presetClass="entr" presetSubtype="16" fill="hold" grpId="0" nodeType="afterEffect">
                                  <p:stCondLst>
                                    <p:cond delay="100"/>
                                  </p:stCondLst>
                                  <p:childTnLst>
                                    <p:set>
                                      <p:cBhvr>
                                        <p:cTn id="45" dur="1" fill="hold">
                                          <p:stCondLst>
                                            <p:cond delay="0"/>
                                          </p:stCondLst>
                                        </p:cTn>
                                        <p:tgtEl>
                                          <p:spTgt spid="41"/>
                                        </p:tgtEl>
                                        <p:attrNameLst>
                                          <p:attrName>style.visibility</p:attrName>
                                        </p:attrNameLst>
                                      </p:cBhvr>
                                      <p:to>
                                        <p:strVal val="visible"/>
                                      </p:to>
                                    </p:set>
                                    <p:anim calcmode="lin" valueType="num">
                                      <p:cBhvr>
                                        <p:cTn id="46" dur="200" fill="hold"/>
                                        <p:tgtEl>
                                          <p:spTgt spid="41"/>
                                        </p:tgtEl>
                                        <p:attrNameLst>
                                          <p:attrName>ppt_w</p:attrName>
                                        </p:attrNameLst>
                                      </p:cBhvr>
                                      <p:tavLst>
                                        <p:tav tm="0">
                                          <p:val>
                                            <p:fltVal val="0"/>
                                          </p:val>
                                        </p:tav>
                                        <p:tav tm="100000">
                                          <p:val>
                                            <p:strVal val="#ppt_w"/>
                                          </p:val>
                                        </p:tav>
                                      </p:tavLst>
                                    </p:anim>
                                    <p:anim calcmode="lin" valueType="num">
                                      <p:cBhvr>
                                        <p:cTn id="47" dur="200" fill="hold"/>
                                        <p:tgtEl>
                                          <p:spTgt spid="41"/>
                                        </p:tgtEl>
                                        <p:attrNameLst>
                                          <p:attrName>ppt_h</p:attrName>
                                        </p:attrNameLst>
                                      </p:cBhvr>
                                      <p:tavLst>
                                        <p:tav tm="0">
                                          <p:val>
                                            <p:fltVal val="0"/>
                                          </p:val>
                                        </p:tav>
                                        <p:tav tm="100000">
                                          <p:val>
                                            <p:strVal val="#ppt_h"/>
                                          </p:val>
                                        </p:tav>
                                      </p:tavLst>
                                    </p:anim>
                                    <p:animEffect transition="in" filter="fade">
                                      <p:cBhvr>
                                        <p:cTn id="48" dur="200"/>
                                        <p:tgtEl>
                                          <p:spTgt spid="41"/>
                                        </p:tgtEl>
                                      </p:cBhvr>
                                    </p:animEffect>
                                  </p:childTnLst>
                                </p:cTn>
                              </p:par>
                            </p:childTnLst>
                          </p:cTn>
                        </p:par>
                        <p:par>
                          <p:cTn id="49" fill="hold">
                            <p:stCondLst>
                              <p:cond delay="3600"/>
                            </p:stCondLst>
                            <p:childTnLst>
                              <p:par>
                                <p:cTn id="50" presetID="53" presetClass="entr" presetSubtype="16" fill="hold" grpId="0" nodeType="afterEffect">
                                  <p:stCondLst>
                                    <p:cond delay="100"/>
                                  </p:stCondLst>
                                  <p:childTnLst>
                                    <p:set>
                                      <p:cBhvr>
                                        <p:cTn id="51" dur="1" fill="hold">
                                          <p:stCondLst>
                                            <p:cond delay="0"/>
                                          </p:stCondLst>
                                        </p:cTn>
                                        <p:tgtEl>
                                          <p:spTgt spid="47"/>
                                        </p:tgtEl>
                                        <p:attrNameLst>
                                          <p:attrName>style.visibility</p:attrName>
                                        </p:attrNameLst>
                                      </p:cBhvr>
                                      <p:to>
                                        <p:strVal val="visible"/>
                                      </p:to>
                                    </p:set>
                                    <p:anim calcmode="lin" valueType="num">
                                      <p:cBhvr>
                                        <p:cTn id="52" dur="200" fill="hold"/>
                                        <p:tgtEl>
                                          <p:spTgt spid="47"/>
                                        </p:tgtEl>
                                        <p:attrNameLst>
                                          <p:attrName>ppt_w</p:attrName>
                                        </p:attrNameLst>
                                      </p:cBhvr>
                                      <p:tavLst>
                                        <p:tav tm="0">
                                          <p:val>
                                            <p:fltVal val="0"/>
                                          </p:val>
                                        </p:tav>
                                        <p:tav tm="100000">
                                          <p:val>
                                            <p:strVal val="#ppt_w"/>
                                          </p:val>
                                        </p:tav>
                                      </p:tavLst>
                                    </p:anim>
                                    <p:anim calcmode="lin" valueType="num">
                                      <p:cBhvr>
                                        <p:cTn id="53" dur="200" fill="hold"/>
                                        <p:tgtEl>
                                          <p:spTgt spid="47"/>
                                        </p:tgtEl>
                                        <p:attrNameLst>
                                          <p:attrName>ppt_h</p:attrName>
                                        </p:attrNameLst>
                                      </p:cBhvr>
                                      <p:tavLst>
                                        <p:tav tm="0">
                                          <p:val>
                                            <p:fltVal val="0"/>
                                          </p:val>
                                        </p:tav>
                                        <p:tav tm="100000">
                                          <p:val>
                                            <p:strVal val="#ppt_h"/>
                                          </p:val>
                                        </p:tav>
                                      </p:tavLst>
                                    </p:anim>
                                    <p:animEffect transition="in" filter="fade">
                                      <p:cBhvr>
                                        <p:cTn id="54" dur="200"/>
                                        <p:tgtEl>
                                          <p:spTgt spid="47"/>
                                        </p:tgtEl>
                                      </p:cBhvr>
                                    </p:animEffect>
                                  </p:childTnLst>
                                </p:cTn>
                              </p:par>
                            </p:childTnLst>
                          </p:cTn>
                        </p:par>
                        <p:par>
                          <p:cTn id="55" fill="hold">
                            <p:stCondLst>
                              <p:cond delay="3900"/>
                            </p:stCondLst>
                            <p:childTnLst>
                              <p:par>
                                <p:cTn id="56" presetID="53" presetClass="entr" presetSubtype="16" fill="hold" grpId="0" nodeType="afterEffect">
                                  <p:stCondLst>
                                    <p:cond delay="100"/>
                                  </p:stCondLst>
                                  <p:childTnLst>
                                    <p:set>
                                      <p:cBhvr>
                                        <p:cTn id="57" dur="1" fill="hold">
                                          <p:stCondLst>
                                            <p:cond delay="0"/>
                                          </p:stCondLst>
                                        </p:cTn>
                                        <p:tgtEl>
                                          <p:spTgt spid="49"/>
                                        </p:tgtEl>
                                        <p:attrNameLst>
                                          <p:attrName>style.visibility</p:attrName>
                                        </p:attrNameLst>
                                      </p:cBhvr>
                                      <p:to>
                                        <p:strVal val="visible"/>
                                      </p:to>
                                    </p:set>
                                    <p:anim calcmode="lin" valueType="num">
                                      <p:cBhvr>
                                        <p:cTn id="58" dur="200" fill="hold"/>
                                        <p:tgtEl>
                                          <p:spTgt spid="49"/>
                                        </p:tgtEl>
                                        <p:attrNameLst>
                                          <p:attrName>ppt_w</p:attrName>
                                        </p:attrNameLst>
                                      </p:cBhvr>
                                      <p:tavLst>
                                        <p:tav tm="0">
                                          <p:val>
                                            <p:fltVal val="0"/>
                                          </p:val>
                                        </p:tav>
                                        <p:tav tm="100000">
                                          <p:val>
                                            <p:strVal val="#ppt_w"/>
                                          </p:val>
                                        </p:tav>
                                      </p:tavLst>
                                    </p:anim>
                                    <p:anim calcmode="lin" valueType="num">
                                      <p:cBhvr>
                                        <p:cTn id="59" dur="200" fill="hold"/>
                                        <p:tgtEl>
                                          <p:spTgt spid="49"/>
                                        </p:tgtEl>
                                        <p:attrNameLst>
                                          <p:attrName>ppt_h</p:attrName>
                                        </p:attrNameLst>
                                      </p:cBhvr>
                                      <p:tavLst>
                                        <p:tav tm="0">
                                          <p:val>
                                            <p:fltVal val="0"/>
                                          </p:val>
                                        </p:tav>
                                        <p:tav tm="100000">
                                          <p:val>
                                            <p:strVal val="#ppt_h"/>
                                          </p:val>
                                        </p:tav>
                                      </p:tavLst>
                                    </p:anim>
                                    <p:animEffect transition="in" filter="fade">
                                      <p:cBhvr>
                                        <p:cTn id="60" dur="200"/>
                                        <p:tgtEl>
                                          <p:spTgt spid="49"/>
                                        </p:tgtEl>
                                      </p:cBhvr>
                                    </p:animEffect>
                                  </p:childTnLst>
                                </p:cTn>
                              </p:par>
                            </p:childTnLst>
                          </p:cTn>
                        </p:par>
                        <p:par>
                          <p:cTn id="61" fill="hold">
                            <p:stCondLst>
                              <p:cond delay="4200"/>
                            </p:stCondLst>
                            <p:childTnLst>
                              <p:par>
                                <p:cTn id="62" presetID="53" presetClass="entr" presetSubtype="16" fill="hold" grpId="0" nodeType="afterEffect">
                                  <p:stCondLst>
                                    <p:cond delay="100"/>
                                  </p:stCondLst>
                                  <p:childTnLst>
                                    <p:set>
                                      <p:cBhvr>
                                        <p:cTn id="63" dur="1" fill="hold">
                                          <p:stCondLst>
                                            <p:cond delay="0"/>
                                          </p:stCondLst>
                                        </p:cTn>
                                        <p:tgtEl>
                                          <p:spTgt spid="45"/>
                                        </p:tgtEl>
                                        <p:attrNameLst>
                                          <p:attrName>style.visibility</p:attrName>
                                        </p:attrNameLst>
                                      </p:cBhvr>
                                      <p:to>
                                        <p:strVal val="visible"/>
                                      </p:to>
                                    </p:set>
                                    <p:anim calcmode="lin" valueType="num">
                                      <p:cBhvr>
                                        <p:cTn id="64" dur="200" fill="hold"/>
                                        <p:tgtEl>
                                          <p:spTgt spid="45"/>
                                        </p:tgtEl>
                                        <p:attrNameLst>
                                          <p:attrName>ppt_w</p:attrName>
                                        </p:attrNameLst>
                                      </p:cBhvr>
                                      <p:tavLst>
                                        <p:tav tm="0">
                                          <p:val>
                                            <p:fltVal val="0"/>
                                          </p:val>
                                        </p:tav>
                                        <p:tav tm="100000">
                                          <p:val>
                                            <p:strVal val="#ppt_w"/>
                                          </p:val>
                                        </p:tav>
                                      </p:tavLst>
                                    </p:anim>
                                    <p:anim calcmode="lin" valueType="num">
                                      <p:cBhvr>
                                        <p:cTn id="65" dur="200" fill="hold"/>
                                        <p:tgtEl>
                                          <p:spTgt spid="45"/>
                                        </p:tgtEl>
                                        <p:attrNameLst>
                                          <p:attrName>ppt_h</p:attrName>
                                        </p:attrNameLst>
                                      </p:cBhvr>
                                      <p:tavLst>
                                        <p:tav tm="0">
                                          <p:val>
                                            <p:fltVal val="0"/>
                                          </p:val>
                                        </p:tav>
                                        <p:tav tm="100000">
                                          <p:val>
                                            <p:strVal val="#ppt_h"/>
                                          </p:val>
                                        </p:tav>
                                      </p:tavLst>
                                    </p:anim>
                                    <p:animEffect transition="in" filter="fade">
                                      <p:cBhvr>
                                        <p:cTn id="66" dur="200"/>
                                        <p:tgtEl>
                                          <p:spTgt spid="45"/>
                                        </p:tgtEl>
                                      </p:cBhvr>
                                    </p:animEffect>
                                  </p:childTnLst>
                                </p:cTn>
                              </p:par>
                            </p:childTnLst>
                          </p:cTn>
                        </p:par>
                        <p:par>
                          <p:cTn id="67" fill="hold">
                            <p:stCondLst>
                              <p:cond delay="4500"/>
                            </p:stCondLst>
                            <p:childTnLst>
                              <p:par>
                                <p:cTn id="68" presetID="53" presetClass="entr" presetSubtype="16" fill="hold" grpId="0" nodeType="afterEffect">
                                  <p:stCondLst>
                                    <p:cond delay="100"/>
                                  </p:stCondLst>
                                  <p:childTnLst>
                                    <p:set>
                                      <p:cBhvr>
                                        <p:cTn id="69" dur="1" fill="hold">
                                          <p:stCondLst>
                                            <p:cond delay="0"/>
                                          </p:stCondLst>
                                        </p:cTn>
                                        <p:tgtEl>
                                          <p:spTgt spid="51"/>
                                        </p:tgtEl>
                                        <p:attrNameLst>
                                          <p:attrName>style.visibility</p:attrName>
                                        </p:attrNameLst>
                                      </p:cBhvr>
                                      <p:to>
                                        <p:strVal val="visible"/>
                                      </p:to>
                                    </p:set>
                                    <p:anim calcmode="lin" valueType="num">
                                      <p:cBhvr>
                                        <p:cTn id="70" dur="200" fill="hold"/>
                                        <p:tgtEl>
                                          <p:spTgt spid="51"/>
                                        </p:tgtEl>
                                        <p:attrNameLst>
                                          <p:attrName>ppt_w</p:attrName>
                                        </p:attrNameLst>
                                      </p:cBhvr>
                                      <p:tavLst>
                                        <p:tav tm="0">
                                          <p:val>
                                            <p:fltVal val="0"/>
                                          </p:val>
                                        </p:tav>
                                        <p:tav tm="100000">
                                          <p:val>
                                            <p:strVal val="#ppt_w"/>
                                          </p:val>
                                        </p:tav>
                                      </p:tavLst>
                                    </p:anim>
                                    <p:anim calcmode="lin" valueType="num">
                                      <p:cBhvr>
                                        <p:cTn id="71" dur="200" fill="hold"/>
                                        <p:tgtEl>
                                          <p:spTgt spid="51"/>
                                        </p:tgtEl>
                                        <p:attrNameLst>
                                          <p:attrName>ppt_h</p:attrName>
                                        </p:attrNameLst>
                                      </p:cBhvr>
                                      <p:tavLst>
                                        <p:tav tm="0">
                                          <p:val>
                                            <p:fltVal val="0"/>
                                          </p:val>
                                        </p:tav>
                                        <p:tav tm="100000">
                                          <p:val>
                                            <p:strVal val="#ppt_h"/>
                                          </p:val>
                                        </p:tav>
                                      </p:tavLst>
                                    </p:anim>
                                    <p:animEffect transition="in" filter="fade">
                                      <p:cBhvr>
                                        <p:cTn id="72" dur="200"/>
                                        <p:tgtEl>
                                          <p:spTgt spid="51"/>
                                        </p:tgtEl>
                                      </p:cBhvr>
                                    </p:animEffect>
                                  </p:childTnLst>
                                </p:cTn>
                              </p:par>
                            </p:childTnLst>
                          </p:cTn>
                        </p:par>
                        <p:par>
                          <p:cTn id="73" fill="hold">
                            <p:stCondLst>
                              <p:cond delay="4800"/>
                            </p:stCondLst>
                            <p:childTnLst>
                              <p:par>
                                <p:cTn id="74" presetID="53" presetClass="entr" presetSubtype="16" fill="hold" grpId="0" nodeType="afterEffect">
                                  <p:stCondLst>
                                    <p:cond delay="100"/>
                                  </p:stCondLst>
                                  <p:childTnLst>
                                    <p:set>
                                      <p:cBhvr>
                                        <p:cTn id="75" dur="1" fill="hold">
                                          <p:stCondLst>
                                            <p:cond delay="0"/>
                                          </p:stCondLst>
                                        </p:cTn>
                                        <p:tgtEl>
                                          <p:spTgt spid="48"/>
                                        </p:tgtEl>
                                        <p:attrNameLst>
                                          <p:attrName>style.visibility</p:attrName>
                                        </p:attrNameLst>
                                      </p:cBhvr>
                                      <p:to>
                                        <p:strVal val="visible"/>
                                      </p:to>
                                    </p:set>
                                    <p:anim calcmode="lin" valueType="num">
                                      <p:cBhvr>
                                        <p:cTn id="76" dur="200" fill="hold"/>
                                        <p:tgtEl>
                                          <p:spTgt spid="48"/>
                                        </p:tgtEl>
                                        <p:attrNameLst>
                                          <p:attrName>ppt_w</p:attrName>
                                        </p:attrNameLst>
                                      </p:cBhvr>
                                      <p:tavLst>
                                        <p:tav tm="0">
                                          <p:val>
                                            <p:fltVal val="0"/>
                                          </p:val>
                                        </p:tav>
                                        <p:tav tm="100000">
                                          <p:val>
                                            <p:strVal val="#ppt_w"/>
                                          </p:val>
                                        </p:tav>
                                      </p:tavLst>
                                    </p:anim>
                                    <p:anim calcmode="lin" valueType="num">
                                      <p:cBhvr>
                                        <p:cTn id="77" dur="200" fill="hold"/>
                                        <p:tgtEl>
                                          <p:spTgt spid="48"/>
                                        </p:tgtEl>
                                        <p:attrNameLst>
                                          <p:attrName>ppt_h</p:attrName>
                                        </p:attrNameLst>
                                      </p:cBhvr>
                                      <p:tavLst>
                                        <p:tav tm="0">
                                          <p:val>
                                            <p:fltVal val="0"/>
                                          </p:val>
                                        </p:tav>
                                        <p:tav tm="100000">
                                          <p:val>
                                            <p:strVal val="#ppt_h"/>
                                          </p:val>
                                        </p:tav>
                                      </p:tavLst>
                                    </p:anim>
                                    <p:animEffect transition="in" filter="fade">
                                      <p:cBhvr>
                                        <p:cTn id="78" dur="200"/>
                                        <p:tgtEl>
                                          <p:spTgt spid="48"/>
                                        </p:tgtEl>
                                      </p:cBhvr>
                                    </p:animEffect>
                                  </p:childTnLst>
                                </p:cTn>
                              </p:par>
                            </p:childTnLst>
                          </p:cTn>
                        </p:par>
                        <p:par>
                          <p:cTn id="79" fill="hold">
                            <p:stCondLst>
                              <p:cond delay="5100"/>
                            </p:stCondLst>
                            <p:childTnLst>
                              <p:par>
                                <p:cTn id="80" presetID="53" presetClass="entr" presetSubtype="16" fill="hold" grpId="0" nodeType="afterEffect">
                                  <p:stCondLst>
                                    <p:cond delay="100"/>
                                  </p:stCondLst>
                                  <p:childTnLst>
                                    <p:set>
                                      <p:cBhvr>
                                        <p:cTn id="81" dur="1" fill="hold">
                                          <p:stCondLst>
                                            <p:cond delay="0"/>
                                          </p:stCondLst>
                                        </p:cTn>
                                        <p:tgtEl>
                                          <p:spTgt spid="50"/>
                                        </p:tgtEl>
                                        <p:attrNameLst>
                                          <p:attrName>style.visibility</p:attrName>
                                        </p:attrNameLst>
                                      </p:cBhvr>
                                      <p:to>
                                        <p:strVal val="visible"/>
                                      </p:to>
                                    </p:set>
                                    <p:anim calcmode="lin" valueType="num">
                                      <p:cBhvr>
                                        <p:cTn id="82" dur="200" fill="hold"/>
                                        <p:tgtEl>
                                          <p:spTgt spid="50"/>
                                        </p:tgtEl>
                                        <p:attrNameLst>
                                          <p:attrName>ppt_w</p:attrName>
                                        </p:attrNameLst>
                                      </p:cBhvr>
                                      <p:tavLst>
                                        <p:tav tm="0">
                                          <p:val>
                                            <p:fltVal val="0"/>
                                          </p:val>
                                        </p:tav>
                                        <p:tav tm="100000">
                                          <p:val>
                                            <p:strVal val="#ppt_w"/>
                                          </p:val>
                                        </p:tav>
                                      </p:tavLst>
                                    </p:anim>
                                    <p:anim calcmode="lin" valueType="num">
                                      <p:cBhvr>
                                        <p:cTn id="83" dur="200" fill="hold"/>
                                        <p:tgtEl>
                                          <p:spTgt spid="50"/>
                                        </p:tgtEl>
                                        <p:attrNameLst>
                                          <p:attrName>ppt_h</p:attrName>
                                        </p:attrNameLst>
                                      </p:cBhvr>
                                      <p:tavLst>
                                        <p:tav tm="0">
                                          <p:val>
                                            <p:fltVal val="0"/>
                                          </p:val>
                                        </p:tav>
                                        <p:tav tm="100000">
                                          <p:val>
                                            <p:strVal val="#ppt_h"/>
                                          </p:val>
                                        </p:tav>
                                      </p:tavLst>
                                    </p:anim>
                                    <p:animEffect transition="in" filter="fade">
                                      <p:cBhvr>
                                        <p:cTn id="84" dur="200"/>
                                        <p:tgtEl>
                                          <p:spTgt spid="50"/>
                                        </p:tgtEl>
                                      </p:cBhvr>
                                    </p:animEffect>
                                  </p:childTnLst>
                                </p:cTn>
                              </p:par>
                            </p:childTnLst>
                          </p:cTn>
                        </p:par>
                        <p:par>
                          <p:cTn id="85" fill="hold">
                            <p:stCondLst>
                              <p:cond delay="5400"/>
                            </p:stCondLst>
                            <p:childTnLst>
                              <p:par>
                                <p:cTn id="86" presetID="53" presetClass="entr" presetSubtype="16" fill="hold" grpId="0" nodeType="afterEffect">
                                  <p:stCondLst>
                                    <p:cond delay="100"/>
                                  </p:stCondLst>
                                  <p:childTnLst>
                                    <p:set>
                                      <p:cBhvr>
                                        <p:cTn id="87" dur="1" fill="hold">
                                          <p:stCondLst>
                                            <p:cond delay="0"/>
                                          </p:stCondLst>
                                        </p:cTn>
                                        <p:tgtEl>
                                          <p:spTgt spid="46"/>
                                        </p:tgtEl>
                                        <p:attrNameLst>
                                          <p:attrName>style.visibility</p:attrName>
                                        </p:attrNameLst>
                                      </p:cBhvr>
                                      <p:to>
                                        <p:strVal val="visible"/>
                                      </p:to>
                                    </p:set>
                                    <p:anim calcmode="lin" valueType="num">
                                      <p:cBhvr>
                                        <p:cTn id="88" dur="200" fill="hold"/>
                                        <p:tgtEl>
                                          <p:spTgt spid="46"/>
                                        </p:tgtEl>
                                        <p:attrNameLst>
                                          <p:attrName>ppt_w</p:attrName>
                                        </p:attrNameLst>
                                      </p:cBhvr>
                                      <p:tavLst>
                                        <p:tav tm="0">
                                          <p:val>
                                            <p:fltVal val="0"/>
                                          </p:val>
                                        </p:tav>
                                        <p:tav tm="100000">
                                          <p:val>
                                            <p:strVal val="#ppt_w"/>
                                          </p:val>
                                        </p:tav>
                                      </p:tavLst>
                                    </p:anim>
                                    <p:anim calcmode="lin" valueType="num">
                                      <p:cBhvr>
                                        <p:cTn id="89" dur="200" fill="hold"/>
                                        <p:tgtEl>
                                          <p:spTgt spid="46"/>
                                        </p:tgtEl>
                                        <p:attrNameLst>
                                          <p:attrName>ppt_h</p:attrName>
                                        </p:attrNameLst>
                                      </p:cBhvr>
                                      <p:tavLst>
                                        <p:tav tm="0">
                                          <p:val>
                                            <p:fltVal val="0"/>
                                          </p:val>
                                        </p:tav>
                                        <p:tav tm="100000">
                                          <p:val>
                                            <p:strVal val="#ppt_h"/>
                                          </p:val>
                                        </p:tav>
                                      </p:tavLst>
                                    </p:anim>
                                    <p:animEffect transition="in" filter="fade">
                                      <p:cBhvr>
                                        <p:cTn id="90" dur="200"/>
                                        <p:tgtEl>
                                          <p:spTgt spid="46"/>
                                        </p:tgtEl>
                                      </p:cBhvr>
                                    </p:animEffect>
                                  </p:childTnLst>
                                </p:cTn>
                              </p:par>
                            </p:childTnLst>
                          </p:cTn>
                        </p:par>
                        <p:par>
                          <p:cTn id="91" fill="hold">
                            <p:stCondLst>
                              <p:cond delay="5700"/>
                            </p:stCondLst>
                            <p:childTnLst>
                              <p:par>
                                <p:cTn id="92" presetID="53" presetClass="entr" presetSubtype="16" fill="hold" grpId="0" nodeType="afterEffect">
                                  <p:stCondLst>
                                    <p:cond delay="0"/>
                                  </p:stCondLst>
                                  <p:childTnLst>
                                    <p:set>
                                      <p:cBhvr>
                                        <p:cTn id="93" dur="1" fill="hold">
                                          <p:stCondLst>
                                            <p:cond delay="0"/>
                                          </p:stCondLst>
                                        </p:cTn>
                                        <p:tgtEl>
                                          <p:spTgt spid="52">
                                            <p:txEl>
                                              <p:pRg st="0" end="0"/>
                                            </p:txEl>
                                          </p:spTgt>
                                        </p:tgtEl>
                                        <p:attrNameLst>
                                          <p:attrName>style.visibility</p:attrName>
                                        </p:attrNameLst>
                                      </p:cBhvr>
                                      <p:to>
                                        <p:strVal val="visible"/>
                                      </p:to>
                                    </p:set>
                                    <p:anim calcmode="lin" valueType="num">
                                      <p:cBhvr>
                                        <p:cTn id="94" dur="3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95" dur="3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96" dur="300"/>
                                        <p:tgtEl>
                                          <p:spTgt spid="52">
                                            <p:txEl>
                                              <p:pRg st="0" end="0"/>
                                            </p:txEl>
                                          </p:spTgt>
                                        </p:tgtEl>
                                      </p:cBhvr>
                                    </p:animEffect>
                                  </p:childTnLst>
                                </p:cTn>
                              </p:par>
                            </p:childTnLst>
                          </p:cTn>
                        </p:par>
                        <p:par>
                          <p:cTn id="97" fill="hold">
                            <p:stCondLst>
                              <p:cond delay="6000"/>
                            </p:stCondLst>
                            <p:childTnLst>
                              <p:par>
                                <p:cTn id="98" presetID="53" presetClass="entr" presetSubtype="16" fill="hold" grpId="0" nodeType="afterEffect">
                                  <p:stCondLst>
                                    <p:cond delay="0"/>
                                  </p:stCondLst>
                                  <p:childTnLst>
                                    <p:set>
                                      <p:cBhvr>
                                        <p:cTn id="99" dur="1" fill="hold">
                                          <p:stCondLst>
                                            <p:cond delay="0"/>
                                          </p:stCondLst>
                                        </p:cTn>
                                        <p:tgtEl>
                                          <p:spTgt spid="53">
                                            <p:txEl>
                                              <p:pRg st="0" end="0"/>
                                            </p:txEl>
                                          </p:spTgt>
                                        </p:tgtEl>
                                        <p:attrNameLst>
                                          <p:attrName>style.visibility</p:attrName>
                                        </p:attrNameLst>
                                      </p:cBhvr>
                                      <p:to>
                                        <p:strVal val="visible"/>
                                      </p:to>
                                    </p:set>
                                    <p:anim calcmode="lin" valueType="num">
                                      <p:cBhvr>
                                        <p:cTn id="100" dur="3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101" dur="3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102" dur="300"/>
                                        <p:tgtEl>
                                          <p:spTgt spid="53">
                                            <p:txEl>
                                              <p:pRg st="0" end="0"/>
                                            </p:txEl>
                                          </p:spTgt>
                                        </p:tgtEl>
                                      </p:cBhvr>
                                    </p:animEffect>
                                  </p:childTnLst>
                                </p:cTn>
                              </p:par>
                            </p:childTnLst>
                          </p:cTn>
                        </p:par>
                        <p:par>
                          <p:cTn id="103" fill="hold">
                            <p:stCondLst>
                              <p:cond delay="6300"/>
                            </p:stCondLst>
                            <p:childTnLst>
                              <p:par>
                                <p:cTn id="104" presetID="53" presetClass="entr" presetSubtype="16" fill="hold" grpId="0" nodeType="afterEffect">
                                  <p:stCondLst>
                                    <p:cond delay="0"/>
                                  </p:stCondLst>
                                  <p:childTnLst>
                                    <p:set>
                                      <p:cBhvr>
                                        <p:cTn id="105" dur="1" fill="hold">
                                          <p:stCondLst>
                                            <p:cond delay="0"/>
                                          </p:stCondLst>
                                        </p:cTn>
                                        <p:tgtEl>
                                          <p:spTgt spid="54">
                                            <p:txEl>
                                              <p:pRg st="0" end="0"/>
                                            </p:txEl>
                                          </p:spTgt>
                                        </p:tgtEl>
                                        <p:attrNameLst>
                                          <p:attrName>style.visibility</p:attrName>
                                        </p:attrNameLst>
                                      </p:cBhvr>
                                      <p:to>
                                        <p:strVal val="visible"/>
                                      </p:to>
                                    </p:set>
                                    <p:anim calcmode="lin" valueType="num">
                                      <p:cBhvr>
                                        <p:cTn id="106" dur="3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07" dur="3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08" dur="300"/>
                                        <p:tgtEl>
                                          <p:spTgt spid="54">
                                            <p:txEl>
                                              <p:pRg st="0" end="0"/>
                                            </p:txEl>
                                          </p:spTgt>
                                        </p:tgtEl>
                                      </p:cBhvr>
                                    </p:animEffect>
                                  </p:childTnLst>
                                </p:cTn>
                              </p:par>
                            </p:childTnLst>
                          </p:cTn>
                        </p:par>
                        <p:par>
                          <p:cTn id="109" fill="hold">
                            <p:stCondLst>
                              <p:cond delay="6600"/>
                            </p:stCondLst>
                            <p:childTnLst>
                              <p:par>
                                <p:cTn id="110" presetID="53" presetClass="entr" presetSubtype="16" fill="hold" grpId="0" nodeType="afterEffect">
                                  <p:stCondLst>
                                    <p:cond delay="0"/>
                                  </p:stCondLst>
                                  <p:childTnLst>
                                    <p:set>
                                      <p:cBhvr>
                                        <p:cTn id="111" dur="1" fill="hold">
                                          <p:stCondLst>
                                            <p:cond delay="0"/>
                                          </p:stCondLst>
                                        </p:cTn>
                                        <p:tgtEl>
                                          <p:spTgt spid="55">
                                            <p:txEl>
                                              <p:pRg st="0" end="0"/>
                                            </p:txEl>
                                          </p:spTgt>
                                        </p:tgtEl>
                                        <p:attrNameLst>
                                          <p:attrName>style.visibility</p:attrName>
                                        </p:attrNameLst>
                                      </p:cBhvr>
                                      <p:to>
                                        <p:strVal val="visible"/>
                                      </p:to>
                                    </p:set>
                                    <p:anim calcmode="lin" valueType="num">
                                      <p:cBhvr>
                                        <p:cTn id="112" dur="3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113" dur="3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114" dur="300"/>
                                        <p:tgtEl>
                                          <p:spTgt spid="55">
                                            <p:txEl>
                                              <p:pRg st="0" end="0"/>
                                            </p:txEl>
                                          </p:spTgt>
                                        </p:tgtEl>
                                      </p:cBhvr>
                                    </p:animEffect>
                                  </p:childTnLst>
                                </p:cTn>
                              </p:par>
                            </p:childTnLst>
                          </p:cTn>
                        </p:par>
                        <p:par>
                          <p:cTn id="115" fill="hold">
                            <p:stCondLst>
                              <p:cond delay="6900"/>
                            </p:stCondLst>
                            <p:childTnLst>
                              <p:par>
                                <p:cTn id="116" presetID="53" presetClass="entr" presetSubtype="16" fill="hold" grpId="0" nodeType="afterEffect">
                                  <p:stCondLst>
                                    <p:cond delay="0"/>
                                  </p:stCondLst>
                                  <p:childTnLst>
                                    <p:set>
                                      <p:cBhvr>
                                        <p:cTn id="117" dur="1" fill="hold">
                                          <p:stCondLst>
                                            <p:cond delay="0"/>
                                          </p:stCondLst>
                                        </p:cTn>
                                        <p:tgtEl>
                                          <p:spTgt spid="56">
                                            <p:txEl>
                                              <p:pRg st="0" end="0"/>
                                            </p:txEl>
                                          </p:spTgt>
                                        </p:tgtEl>
                                        <p:attrNameLst>
                                          <p:attrName>style.visibility</p:attrName>
                                        </p:attrNameLst>
                                      </p:cBhvr>
                                      <p:to>
                                        <p:strVal val="visible"/>
                                      </p:to>
                                    </p:set>
                                    <p:anim calcmode="lin" valueType="num">
                                      <p:cBhvr>
                                        <p:cTn id="118" dur="3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19" dur="3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20" dur="300"/>
                                        <p:tgtEl>
                                          <p:spTgt spid="56">
                                            <p:txEl>
                                              <p:pRg st="0" end="0"/>
                                            </p:txEl>
                                          </p:spTgt>
                                        </p:tgtEl>
                                      </p:cBhvr>
                                    </p:animEffect>
                                  </p:childTnLst>
                                </p:cTn>
                              </p:par>
                            </p:childTnLst>
                          </p:cTn>
                        </p:par>
                        <p:par>
                          <p:cTn id="121" fill="hold">
                            <p:stCondLst>
                              <p:cond delay="7200"/>
                            </p:stCondLst>
                            <p:childTnLst>
                              <p:par>
                                <p:cTn id="122" presetID="53" presetClass="entr" presetSubtype="16" fill="hold" grpId="0" nodeType="afterEffect">
                                  <p:stCondLst>
                                    <p:cond delay="0"/>
                                  </p:stCondLst>
                                  <p:childTnLst>
                                    <p:set>
                                      <p:cBhvr>
                                        <p:cTn id="123" dur="1" fill="hold">
                                          <p:stCondLst>
                                            <p:cond delay="0"/>
                                          </p:stCondLst>
                                        </p:cTn>
                                        <p:tgtEl>
                                          <p:spTgt spid="76">
                                            <p:txEl>
                                              <p:pRg st="0" end="0"/>
                                            </p:txEl>
                                          </p:spTgt>
                                        </p:tgtEl>
                                        <p:attrNameLst>
                                          <p:attrName>style.visibility</p:attrName>
                                        </p:attrNameLst>
                                      </p:cBhvr>
                                      <p:to>
                                        <p:strVal val="visible"/>
                                      </p:to>
                                    </p:set>
                                    <p:anim calcmode="lin" valueType="num">
                                      <p:cBhvr>
                                        <p:cTn id="124" dur="3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125" dur="3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126" dur="300"/>
                                        <p:tgtEl>
                                          <p:spTgt spid="76">
                                            <p:txEl>
                                              <p:pRg st="0" end="0"/>
                                            </p:txEl>
                                          </p:spTgt>
                                        </p:tgtEl>
                                      </p:cBhvr>
                                    </p:animEffect>
                                  </p:childTnLst>
                                </p:cTn>
                              </p:par>
                            </p:childTnLst>
                          </p:cTn>
                        </p:par>
                        <p:par>
                          <p:cTn id="127" fill="hold">
                            <p:stCondLst>
                              <p:cond delay="7500"/>
                            </p:stCondLst>
                            <p:childTnLst>
                              <p:par>
                                <p:cTn id="128" presetID="53" presetClass="entr" presetSubtype="16" fill="hold" grpId="0" nodeType="afterEffect">
                                  <p:stCondLst>
                                    <p:cond delay="0"/>
                                  </p:stCondLst>
                                  <p:childTnLst>
                                    <p:set>
                                      <p:cBhvr>
                                        <p:cTn id="129" dur="1" fill="hold">
                                          <p:stCondLst>
                                            <p:cond delay="0"/>
                                          </p:stCondLst>
                                        </p:cTn>
                                        <p:tgtEl>
                                          <p:spTgt spid="77">
                                            <p:txEl>
                                              <p:pRg st="0" end="0"/>
                                            </p:txEl>
                                          </p:spTgt>
                                        </p:tgtEl>
                                        <p:attrNameLst>
                                          <p:attrName>style.visibility</p:attrName>
                                        </p:attrNameLst>
                                      </p:cBhvr>
                                      <p:to>
                                        <p:strVal val="visible"/>
                                      </p:to>
                                    </p:set>
                                    <p:anim calcmode="lin" valueType="num">
                                      <p:cBhvr>
                                        <p:cTn id="130" dur="3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131" dur="3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132" dur="300"/>
                                        <p:tgtEl>
                                          <p:spTgt spid="77">
                                            <p:txEl>
                                              <p:pRg st="0" end="0"/>
                                            </p:txEl>
                                          </p:spTgt>
                                        </p:tgtEl>
                                      </p:cBhvr>
                                    </p:animEffect>
                                  </p:childTnLst>
                                </p:cTn>
                              </p:par>
                            </p:childTnLst>
                          </p:cTn>
                        </p:par>
                        <p:par>
                          <p:cTn id="133" fill="hold">
                            <p:stCondLst>
                              <p:cond delay="7800"/>
                            </p:stCondLst>
                            <p:childTnLst>
                              <p:par>
                                <p:cTn id="134" presetID="53" presetClass="entr" presetSubtype="16" fill="hold" grpId="0" nodeType="afterEffect">
                                  <p:stCondLst>
                                    <p:cond delay="0"/>
                                  </p:stCondLst>
                                  <p:childTnLst>
                                    <p:set>
                                      <p:cBhvr>
                                        <p:cTn id="135" dur="1" fill="hold">
                                          <p:stCondLst>
                                            <p:cond delay="0"/>
                                          </p:stCondLst>
                                        </p:cTn>
                                        <p:tgtEl>
                                          <p:spTgt spid="78">
                                            <p:txEl>
                                              <p:pRg st="0" end="0"/>
                                            </p:txEl>
                                          </p:spTgt>
                                        </p:tgtEl>
                                        <p:attrNameLst>
                                          <p:attrName>style.visibility</p:attrName>
                                        </p:attrNameLst>
                                      </p:cBhvr>
                                      <p:to>
                                        <p:strVal val="visible"/>
                                      </p:to>
                                    </p:set>
                                    <p:anim calcmode="lin" valueType="num">
                                      <p:cBhvr>
                                        <p:cTn id="136" dur="300" fill="hold"/>
                                        <p:tgtEl>
                                          <p:spTgt spid="78">
                                            <p:txEl>
                                              <p:pRg st="0" end="0"/>
                                            </p:txEl>
                                          </p:spTgt>
                                        </p:tgtEl>
                                        <p:attrNameLst>
                                          <p:attrName>ppt_w</p:attrName>
                                        </p:attrNameLst>
                                      </p:cBhvr>
                                      <p:tavLst>
                                        <p:tav tm="0">
                                          <p:val>
                                            <p:fltVal val="0"/>
                                          </p:val>
                                        </p:tav>
                                        <p:tav tm="100000">
                                          <p:val>
                                            <p:strVal val="#ppt_w"/>
                                          </p:val>
                                        </p:tav>
                                      </p:tavLst>
                                    </p:anim>
                                    <p:anim calcmode="lin" valueType="num">
                                      <p:cBhvr>
                                        <p:cTn id="137" dur="300" fill="hold"/>
                                        <p:tgtEl>
                                          <p:spTgt spid="78">
                                            <p:txEl>
                                              <p:pRg st="0" end="0"/>
                                            </p:txEl>
                                          </p:spTgt>
                                        </p:tgtEl>
                                        <p:attrNameLst>
                                          <p:attrName>ppt_h</p:attrName>
                                        </p:attrNameLst>
                                      </p:cBhvr>
                                      <p:tavLst>
                                        <p:tav tm="0">
                                          <p:val>
                                            <p:fltVal val="0"/>
                                          </p:val>
                                        </p:tav>
                                        <p:tav tm="100000">
                                          <p:val>
                                            <p:strVal val="#ppt_h"/>
                                          </p:val>
                                        </p:tav>
                                      </p:tavLst>
                                    </p:anim>
                                    <p:animEffect transition="in" filter="fade">
                                      <p:cBhvr>
                                        <p:cTn id="138" dur="300"/>
                                        <p:tgtEl>
                                          <p:spTgt spid="78">
                                            <p:txEl>
                                              <p:pRg st="0" end="0"/>
                                            </p:txEl>
                                          </p:spTgt>
                                        </p:tgtEl>
                                      </p:cBhvr>
                                    </p:animEffect>
                                  </p:childTnLst>
                                </p:cTn>
                              </p:par>
                            </p:childTnLst>
                          </p:cTn>
                        </p:par>
                        <p:par>
                          <p:cTn id="139" fill="hold">
                            <p:stCondLst>
                              <p:cond delay="8100"/>
                            </p:stCondLst>
                            <p:childTnLst>
                              <p:par>
                                <p:cTn id="140" presetID="53" presetClass="entr" presetSubtype="16" fill="hold" grpId="0" nodeType="afterEffect">
                                  <p:stCondLst>
                                    <p:cond delay="0"/>
                                  </p:stCondLst>
                                  <p:childTnLst>
                                    <p:set>
                                      <p:cBhvr>
                                        <p:cTn id="141" dur="1" fill="hold">
                                          <p:stCondLst>
                                            <p:cond delay="0"/>
                                          </p:stCondLst>
                                        </p:cTn>
                                        <p:tgtEl>
                                          <p:spTgt spid="79">
                                            <p:txEl>
                                              <p:pRg st="0" end="0"/>
                                            </p:txEl>
                                          </p:spTgt>
                                        </p:tgtEl>
                                        <p:attrNameLst>
                                          <p:attrName>style.visibility</p:attrName>
                                        </p:attrNameLst>
                                      </p:cBhvr>
                                      <p:to>
                                        <p:strVal val="visible"/>
                                      </p:to>
                                    </p:set>
                                    <p:anim calcmode="lin" valueType="num">
                                      <p:cBhvr>
                                        <p:cTn id="142" dur="3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143" dur="3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144" dur="300"/>
                                        <p:tgtEl>
                                          <p:spTgt spid="79">
                                            <p:txEl>
                                              <p:pRg st="0" end="0"/>
                                            </p:txEl>
                                          </p:spTgt>
                                        </p:tgtEl>
                                      </p:cBhvr>
                                    </p:animEffect>
                                  </p:childTnLst>
                                </p:cTn>
                              </p:par>
                            </p:childTnLst>
                          </p:cTn>
                        </p:par>
                        <p:par>
                          <p:cTn id="145" fill="hold">
                            <p:stCondLst>
                              <p:cond delay="8400"/>
                            </p:stCondLst>
                            <p:childTnLst>
                              <p:par>
                                <p:cTn id="146" presetID="53" presetClass="entr" presetSubtype="16" fill="hold" grpId="0" nodeType="afterEffect">
                                  <p:stCondLst>
                                    <p:cond delay="0"/>
                                  </p:stCondLst>
                                  <p:childTnLst>
                                    <p:set>
                                      <p:cBhvr>
                                        <p:cTn id="147" dur="1" fill="hold">
                                          <p:stCondLst>
                                            <p:cond delay="0"/>
                                          </p:stCondLst>
                                        </p:cTn>
                                        <p:tgtEl>
                                          <p:spTgt spid="100"/>
                                        </p:tgtEl>
                                        <p:attrNameLst>
                                          <p:attrName>style.visibility</p:attrName>
                                        </p:attrNameLst>
                                      </p:cBhvr>
                                      <p:to>
                                        <p:strVal val="visible"/>
                                      </p:to>
                                    </p:set>
                                    <p:anim calcmode="lin" valueType="num">
                                      <p:cBhvr>
                                        <p:cTn id="148" dur="300" fill="hold"/>
                                        <p:tgtEl>
                                          <p:spTgt spid="100"/>
                                        </p:tgtEl>
                                        <p:attrNameLst>
                                          <p:attrName>ppt_w</p:attrName>
                                        </p:attrNameLst>
                                      </p:cBhvr>
                                      <p:tavLst>
                                        <p:tav tm="0">
                                          <p:val>
                                            <p:fltVal val="0"/>
                                          </p:val>
                                        </p:tav>
                                        <p:tav tm="100000">
                                          <p:val>
                                            <p:strVal val="#ppt_w"/>
                                          </p:val>
                                        </p:tav>
                                      </p:tavLst>
                                    </p:anim>
                                    <p:anim calcmode="lin" valueType="num">
                                      <p:cBhvr>
                                        <p:cTn id="149" dur="300" fill="hold"/>
                                        <p:tgtEl>
                                          <p:spTgt spid="100"/>
                                        </p:tgtEl>
                                        <p:attrNameLst>
                                          <p:attrName>ppt_h</p:attrName>
                                        </p:attrNameLst>
                                      </p:cBhvr>
                                      <p:tavLst>
                                        <p:tav tm="0">
                                          <p:val>
                                            <p:fltVal val="0"/>
                                          </p:val>
                                        </p:tav>
                                        <p:tav tm="100000">
                                          <p:val>
                                            <p:strVal val="#ppt_h"/>
                                          </p:val>
                                        </p:tav>
                                      </p:tavLst>
                                    </p:anim>
                                    <p:animEffect transition="in" filter="fade">
                                      <p:cBhvr>
                                        <p:cTn id="150" dur="300"/>
                                        <p:tgtEl>
                                          <p:spTgt spid="100"/>
                                        </p:tgtEl>
                                      </p:cBhvr>
                                    </p:animEffect>
                                  </p:childTnLst>
                                </p:cTn>
                              </p:par>
                            </p:childTnLst>
                          </p:cTn>
                        </p:par>
                        <p:par>
                          <p:cTn id="151" fill="hold">
                            <p:stCondLst>
                              <p:cond delay="8700"/>
                            </p:stCondLst>
                            <p:childTnLst>
                              <p:par>
                                <p:cTn id="152" presetID="53" presetClass="entr" presetSubtype="16" fill="hold" grpId="0" nodeType="afterEffect">
                                  <p:stCondLst>
                                    <p:cond delay="0"/>
                                  </p:stCondLst>
                                  <p:childTnLst>
                                    <p:set>
                                      <p:cBhvr>
                                        <p:cTn id="153" dur="1" fill="hold">
                                          <p:stCondLst>
                                            <p:cond delay="0"/>
                                          </p:stCondLst>
                                        </p:cTn>
                                        <p:tgtEl>
                                          <p:spTgt spid="101"/>
                                        </p:tgtEl>
                                        <p:attrNameLst>
                                          <p:attrName>style.visibility</p:attrName>
                                        </p:attrNameLst>
                                      </p:cBhvr>
                                      <p:to>
                                        <p:strVal val="visible"/>
                                      </p:to>
                                    </p:set>
                                    <p:anim calcmode="lin" valueType="num">
                                      <p:cBhvr>
                                        <p:cTn id="154" dur="300" fill="hold"/>
                                        <p:tgtEl>
                                          <p:spTgt spid="101"/>
                                        </p:tgtEl>
                                        <p:attrNameLst>
                                          <p:attrName>ppt_w</p:attrName>
                                        </p:attrNameLst>
                                      </p:cBhvr>
                                      <p:tavLst>
                                        <p:tav tm="0">
                                          <p:val>
                                            <p:fltVal val="0"/>
                                          </p:val>
                                        </p:tav>
                                        <p:tav tm="100000">
                                          <p:val>
                                            <p:strVal val="#ppt_w"/>
                                          </p:val>
                                        </p:tav>
                                      </p:tavLst>
                                    </p:anim>
                                    <p:anim calcmode="lin" valueType="num">
                                      <p:cBhvr>
                                        <p:cTn id="155" dur="300" fill="hold"/>
                                        <p:tgtEl>
                                          <p:spTgt spid="101"/>
                                        </p:tgtEl>
                                        <p:attrNameLst>
                                          <p:attrName>ppt_h</p:attrName>
                                        </p:attrNameLst>
                                      </p:cBhvr>
                                      <p:tavLst>
                                        <p:tav tm="0">
                                          <p:val>
                                            <p:fltVal val="0"/>
                                          </p:val>
                                        </p:tav>
                                        <p:tav tm="100000">
                                          <p:val>
                                            <p:strVal val="#ppt_h"/>
                                          </p:val>
                                        </p:tav>
                                      </p:tavLst>
                                    </p:anim>
                                    <p:animEffect transition="in" filter="fade">
                                      <p:cBhvr>
                                        <p:cTn id="156" dur="300"/>
                                        <p:tgtEl>
                                          <p:spTgt spid="101"/>
                                        </p:tgtEl>
                                      </p:cBhvr>
                                    </p:animEffect>
                                  </p:childTnLst>
                                </p:cTn>
                              </p:par>
                            </p:childTnLst>
                          </p:cTn>
                        </p:par>
                        <p:par>
                          <p:cTn id="157" fill="hold">
                            <p:stCondLst>
                              <p:cond delay="9000"/>
                            </p:stCondLst>
                            <p:childTnLst>
                              <p:par>
                                <p:cTn id="158" presetID="53" presetClass="entr" presetSubtype="16" fill="hold" grpId="0" nodeType="afterEffect">
                                  <p:stCondLst>
                                    <p:cond delay="0"/>
                                  </p:stCondLst>
                                  <p:childTnLst>
                                    <p:set>
                                      <p:cBhvr>
                                        <p:cTn id="159" dur="1" fill="hold">
                                          <p:stCondLst>
                                            <p:cond delay="0"/>
                                          </p:stCondLst>
                                        </p:cTn>
                                        <p:tgtEl>
                                          <p:spTgt spid="102"/>
                                        </p:tgtEl>
                                        <p:attrNameLst>
                                          <p:attrName>style.visibility</p:attrName>
                                        </p:attrNameLst>
                                      </p:cBhvr>
                                      <p:to>
                                        <p:strVal val="visible"/>
                                      </p:to>
                                    </p:set>
                                    <p:anim calcmode="lin" valueType="num">
                                      <p:cBhvr>
                                        <p:cTn id="160" dur="300" fill="hold"/>
                                        <p:tgtEl>
                                          <p:spTgt spid="102"/>
                                        </p:tgtEl>
                                        <p:attrNameLst>
                                          <p:attrName>ppt_w</p:attrName>
                                        </p:attrNameLst>
                                      </p:cBhvr>
                                      <p:tavLst>
                                        <p:tav tm="0">
                                          <p:val>
                                            <p:fltVal val="0"/>
                                          </p:val>
                                        </p:tav>
                                        <p:tav tm="100000">
                                          <p:val>
                                            <p:strVal val="#ppt_w"/>
                                          </p:val>
                                        </p:tav>
                                      </p:tavLst>
                                    </p:anim>
                                    <p:anim calcmode="lin" valueType="num">
                                      <p:cBhvr>
                                        <p:cTn id="161" dur="300" fill="hold"/>
                                        <p:tgtEl>
                                          <p:spTgt spid="102"/>
                                        </p:tgtEl>
                                        <p:attrNameLst>
                                          <p:attrName>ppt_h</p:attrName>
                                        </p:attrNameLst>
                                      </p:cBhvr>
                                      <p:tavLst>
                                        <p:tav tm="0">
                                          <p:val>
                                            <p:fltVal val="0"/>
                                          </p:val>
                                        </p:tav>
                                        <p:tav tm="100000">
                                          <p:val>
                                            <p:strVal val="#ppt_h"/>
                                          </p:val>
                                        </p:tav>
                                      </p:tavLst>
                                    </p:anim>
                                    <p:animEffect transition="in" filter="fade">
                                      <p:cBhvr>
                                        <p:cTn id="162" dur="300"/>
                                        <p:tgtEl>
                                          <p:spTgt spid="102"/>
                                        </p:tgtEl>
                                      </p:cBhvr>
                                    </p:animEffect>
                                  </p:childTnLst>
                                </p:cTn>
                              </p:par>
                            </p:childTnLst>
                          </p:cTn>
                        </p:par>
                        <p:par>
                          <p:cTn id="163" fill="hold">
                            <p:stCondLst>
                              <p:cond delay="9300"/>
                            </p:stCondLst>
                            <p:childTnLst>
                              <p:par>
                                <p:cTn id="164" presetID="53" presetClass="entr" presetSubtype="16" fill="hold" grpId="0" nodeType="afterEffect">
                                  <p:stCondLst>
                                    <p:cond delay="0"/>
                                  </p:stCondLst>
                                  <p:childTnLst>
                                    <p:set>
                                      <p:cBhvr>
                                        <p:cTn id="165" dur="1" fill="hold">
                                          <p:stCondLst>
                                            <p:cond delay="0"/>
                                          </p:stCondLst>
                                        </p:cTn>
                                        <p:tgtEl>
                                          <p:spTgt spid="103"/>
                                        </p:tgtEl>
                                        <p:attrNameLst>
                                          <p:attrName>style.visibility</p:attrName>
                                        </p:attrNameLst>
                                      </p:cBhvr>
                                      <p:to>
                                        <p:strVal val="visible"/>
                                      </p:to>
                                    </p:set>
                                    <p:anim calcmode="lin" valueType="num">
                                      <p:cBhvr>
                                        <p:cTn id="166" dur="300" fill="hold"/>
                                        <p:tgtEl>
                                          <p:spTgt spid="103"/>
                                        </p:tgtEl>
                                        <p:attrNameLst>
                                          <p:attrName>ppt_w</p:attrName>
                                        </p:attrNameLst>
                                      </p:cBhvr>
                                      <p:tavLst>
                                        <p:tav tm="0">
                                          <p:val>
                                            <p:fltVal val="0"/>
                                          </p:val>
                                        </p:tav>
                                        <p:tav tm="100000">
                                          <p:val>
                                            <p:strVal val="#ppt_w"/>
                                          </p:val>
                                        </p:tav>
                                      </p:tavLst>
                                    </p:anim>
                                    <p:anim calcmode="lin" valueType="num">
                                      <p:cBhvr>
                                        <p:cTn id="167" dur="300" fill="hold"/>
                                        <p:tgtEl>
                                          <p:spTgt spid="103"/>
                                        </p:tgtEl>
                                        <p:attrNameLst>
                                          <p:attrName>ppt_h</p:attrName>
                                        </p:attrNameLst>
                                      </p:cBhvr>
                                      <p:tavLst>
                                        <p:tav tm="0">
                                          <p:val>
                                            <p:fltVal val="0"/>
                                          </p:val>
                                        </p:tav>
                                        <p:tav tm="100000">
                                          <p:val>
                                            <p:strVal val="#ppt_h"/>
                                          </p:val>
                                        </p:tav>
                                      </p:tavLst>
                                    </p:anim>
                                    <p:animEffect transition="in" filter="fade">
                                      <p:cBhvr>
                                        <p:cTn id="168" dur="300"/>
                                        <p:tgtEl>
                                          <p:spTgt spid="103"/>
                                        </p:tgtEl>
                                      </p:cBhvr>
                                    </p:animEffect>
                                  </p:childTnLst>
                                </p:cTn>
                              </p:par>
                            </p:childTnLst>
                          </p:cTn>
                        </p:par>
                        <p:par>
                          <p:cTn id="169" fill="hold">
                            <p:stCondLst>
                              <p:cond delay="9600"/>
                            </p:stCondLst>
                            <p:childTnLst>
                              <p:par>
                                <p:cTn id="170" presetID="53" presetClass="entr" presetSubtype="16" fill="hold" grpId="0" nodeType="afterEffect">
                                  <p:stCondLst>
                                    <p:cond delay="0"/>
                                  </p:stCondLst>
                                  <p:childTnLst>
                                    <p:set>
                                      <p:cBhvr>
                                        <p:cTn id="171" dur="1" fill="hold">
                                          <p:stCondLst>
                                            <p:cond delay="0"/>
                                          </p:stCondLst>
                                        </p:cTn>
                                        <p:tgtEl>
                                          <p:spTgt spid="104">
                                            <p:txEl>
                                              <p:pRg st="0" end="0"/>
                                            </p:txEl>
                                          </p:spTgt>
                                        </p:tgtEl>
                                        <p:attrNameLst>
                                          <p:attrName>style.visibility</p:attrName>
                                        </p:attrNameLst>
                                      </p:cBhvr>
                                      <p:to>
                                        <p:strVal val="visible"/>
                                      </p:to>
                                    </p:set>
                                    <p:anim calcmode="lin" valueType="num">
                                      <p:cBhvr>
                                        <p:cTn id="172" dur="300" fill="hold"/>
                                        <p:tgtEl>
                                          <p:spTgt spid="104">
                                            <p:txEl>
                                              <p:pRg st="0" end="0"/>
                                            </p:txEl>
                                          </p:spTgt>
                                        </p:tgtEl>
                                        <p:attrNameLst>
                                          <p:attrName>ppt_w</p:attrName>
                                        </p:attrNameLst>
                                      </p:cBhvr>
                                      <p:tavLst>
                                        <p:tav tm="0">
                                          <p:val>
                                            <p:fltVal val="0"/>
                                          </p:val>
                                        </p:tav>
                                        <p:tav tm="100000">
                                          <p:val>
                                            <p:strVal val="#ppt_w"/>
                                          </p:val>
                                        </p:tav>
                                      </p:tavLst>
                                    </p:anim>
                                    <p:anim calcmode="lin" valueType="num">
                                      <p:cBhvr>
                                        <p:cTn id="173" dur="300" fill="hold"/>
                                        <p:tgtEl>
                                          <p:spTgt spid="104">
                                            <p:txEl>
                                              <p:pRg st="0" end="0"/>
                                            </p:txEl>
                                          </p:spTgt>
                                        </p:tgtEl>
                                        <p:attrNameLst>
                                          <p:attrName>ppt_h</p:attrName>
                                        </p:attrNameLst>
                                      </p:cBhvr>
                                      <p:tavLst>
                                        <p:tav tm="0">
                                          <p:val>
                                            <p:fltVal val="0"/>
                                          </p:val>
                                        </p:tav>
                                        <p:tav tm="100000">
                                          <p:val>
                                            <p:strVal val="#ppt_h"/>
                                          </p:val>
                                        </p:tav>
                                      </p:tavLst>
                                    </p:anim>
                                    <p:animEffect transition="in" filter="fade">
                                      <p:cBhvr>
                                        <p:cTn id="174" dur="300"/>
                                        <p:tgtEl>
                                          <p:spTgt spid="104">
                                            <p:txEl>
                                              <p:pRg st="0" end="0"/>
                                            </p:txEl>
                                          </p:spTgt>
                                        </p:tgtEl>
                                      </p:cBhvr>
                                    </p:animEffect>
                                  </p:childTnLst>
                                </p:cTn>
                              </p:par>
                            </p:childTnLst>
                          </p:cTn>
                        </p:par>
                        <p:par>
                          <p:cTn id="175" fill="hold">
                            <p:stCondLst>
                              <p:cond delay="9900"/>
                            </p:stCondLst>
                            <p:childTnLst>
                              <p:par>
                                <p:cTn id="176" presetID="53" presetClass="entr" presetSubtype="16" fill="hold" grpId="0" nodeType="afterEffect">
                                  <p:stCondLst>
                                    <p:cond delay="0"/>
                                  </p:stCondLst>
                                  <p:childTnLst>
                                    <p:set>
                                      <p:cBhvr>
                                        <p:cTn id="177" dur="1" fill="hold">
                                          <p:stCondLst>
                                            <p:cond delay="0"/>
                                          </p:stCondLst>
                                        </p:cTn>
                                        <p:tgtEl>
                                          <p:spTgt spid="105">
                                            <p:txEl>
                                              <p:pRg st="0" end="0"/>
                                            </p:txEl>
                                          </p:spTgt>
                                        </p:tgtEl>
                                        <p:attrNameLst>
                                          <p:attrName>style.visibility</p:attrName>
                                        </p:attrNameLst>
                                      </p:cBhvr>
                                      <p:to>
                                        <p:strVal val="visible"/>
                                      </p:to>
                                    </p:set>
                                    <p:anim calcmode="lin" valueType="num">
                                      <p:cBhvr>
                                        <p:cTn id="178" dur="300" fill="hold"/>
                                        <p:tgtEl>
                                          <p:spTgt spid="105">
                                            <p:txEl>
                                              <p:pRg st="0" end="0"/>
                                            </p:txEl>
                                          </p:spTgt>
                                        </p:tgtEl>
                                        <p:attrNameLst>
                                          <p:attrName>ppt_w</p:attrName>
                                        </p:attrNameLst>
                                      </p:cBhvr>
                                      <p:tavLst>
                                        <p:tav tm="0">
                                          <p:val>
                                            <p:fltVal val="0"/>
                                          </p:val>
                                        </p:tav>
                                        <p:tav tm="100000">
                                          <p:val>
                                            <p:strVal val="#ppt_w"/>
                                          </p:val>
                                        </p:tav>
                                      </p:tavLst>
                                    </p:anim>
                                    <p:anim calcmode="lin" valueType="num">
                                      <p:cBhvr>
                                        <p:cTn id="179" dur="300" fill="hold"/>
                                        <p:tgtEl>
                                          <p:spTgt spid="105">
                                            <p:txEl>
                                              <p:pRg st="0" end="0"/>
                                            </p:txEl>
                                          </p:spTgt>
                                        </p:tgtEl>
                                        <p:attrNameLst>
                                          <p:attrName>ppt_h</p:attrName>
                                        </p:attrNameLst>
                                      </p:cBhvr>
                                      <p:tavLst>
                                        <p:tav tm="0">
                                          <p:val>
                                            <p:fltVal val="0"/>
                                          </p:val>
                                        </p:tav>
                                        <p:tav tm="100000">
                                          <p:val>
                                            <p:strVal val="#ppt_h"/>
                                          </p:val>
                                        </p:tav>
                                      </p:tavLst>
                                    </p:anim>
                                    <p:animEffect transition="in" filter="fade">
                                      <p:cBhvr>
                                        <p:cTn id="180" dur="300"/>
                                        <p:tgtEl>
                                          <p:spTgt spid="105">
                                            <p:txEl>
                                              <p:pRg st="0" end="0"/>
                                            </p:txEl>
                                          </p:spTgt>
                                        </p:tgtEl>
                                      </p:cBhvr>
                                    </p:animEffect>
                                  </p:childTnLst>
                                </p:cTn>
                              </p:par>
                            </p:childTnLst>
                          </p:cTn>
                        </p:par>
                        <p:par>
                          <p:cTn id="181" fill="hold">
                            <p:stCondLst>
                              <p:cond delay="10200"/>
                            </p:stCondLst>
                            <p:childTnLst>
                              <p:par>
                                <p:cTn id="182" presetID="53" presetClass="entr" presetSubtype="16" fill="hold" grpId="0" nodeType="afterEffect">
                                  <p:stCondLst>
                                    <p:cond delay="0"/>
                                  </p:stCondLst>
                                  <p:childTnLst>
                                    <p:set>
                                      <p:cBhvr>
                                        <p:cTn id="183" dur="1" fill="hold">
                                          <p:stCondLst>
                                            <p:cond delay="0"/>
                                          </p:stCondLst>
                                        </p:cTn>
                                        <p:tgtEl>
                                          <p:spTgt spid="106">
                                            <p:txEl>
                                              <p:pRg st="0" end="0"/>
                                            </p:txEl>
                                          </p:spTgt>
                                        </p:tgtEl>
                                        <p:attrNameLst>
                                          <p:attrName>style.visibility</p:attrName>
                                        </p:attrNameLst>
                                      </p:cBhvr>
                                      <p:to>
                                        <p:strVal val="visible"/>
                                      </p:to>
                                    </p:set>
                                    <p:anim calcmode="lin" valueType="num">
                                      <p:cBhvr>
                                        <p:cTn id="184" dur="300" fill="hold"/>
                                        <p:tgtEl>
                                          <p:spTgt spid="106">
                                            <p:txEl>
                                              <p:pRg st="0" end="0"/>
                                            </p:txEl>
                                          </p:spTgt>
                                        </p:tgtEl>
                                        <p:attrNameLst>
                                          <p:attrName>ppt_w</p:attrName>
                                        </p:attrNameLst>
                                      </p:cBhvr>
                                      <p:tavLst>
                                        <p:tav tm="0">
                                          <p:val>
                                            <p:fltVal val="0"/>
                                          </p:val>
                                        </p:tav>
                                        <p:tav tm="100000">
                                          <p:val>
                                            <p:strVal val="#ppt_w"/>
                                          </p:val>
                                        </p:tav>
                                      </p:tavLst>
                                    </p:anim>
                                    <p:anim calcmode="lin" valueType="num">
                                      <p:cBhvr>
                                        <p:cTn id="185" dur="300" fill="hold"/>
                                        <p:tgtEl>
                                          <p:spTgt spid="106">
                                            <p:txEl>
                                              <p:pRg st="0" end="0"/>
                                            </p:txEl>
                                          </p:spTgt>
                                        </p:tgtEl>
                                        <p:attrNameLst>
                                          <p:attrName>ppt_h</p:attrName>
                                        </p:attrNameLst>
                                      </p:cBhvr>
                                      <p:tavLst>
                                        <p:tav tm="0">
                                          <p:val>
                                            <p:fltVal val="0"/>
                                          </p:val>
                                        </p:tav>
                                        <p:tav tm="100000">
                                          <p:val>
                                            <p:strVal val="#ppt_h"/>
                                          </p:val>
                                        </p:tav>
                                      </p:tavLst>
                                    </p:anim>
                                    <p:animEffect transition="in" filter="fade">
                                      <p:cBhvr>
                                        <p:cTn id="186" dur="300"/>
                                        <p:tgtEl>
                                          <p:spTgt spid="106">
                                            <p:txEl>
                                              <p:pRg st="0" end="0"/>
                                            </p:txEl>
                                          </p:spTgt>
                                        </p:tgtEl>
                                      </p:cBhvr>
                                    </p:animEffect>
                                  </p:childTnLst>
                                </p:cTn>
                              </p:par>
                            </p:childTnLst>
                          </p:cTn>
                        </p:par>
                        <p:par>
                          <p:cTn id="187" fill="hold">
                            <p:stCondLst>
                              <p:cond delay="10500"/>
                            </p:stCondLst>
                            <p:childTnLst>
                              <p:par>
                                <p:cTn id="188" presetID="53" presetClass="entr" presetSubtype="16" fill="hold" grpId="0" nodeType="afterEffect">
                                  <p:stCondLst>
                                    <p:cond delay="0"/>
                                  </p:stCondLst>
                                  <p:childTnLst>
                                    <p:set>
                                      <p:cBhvr>
                                        <p:cTn id="189" dur="1" fill="hold">
                                          <p:stCondLst>
                                            <p:cond delay="0"/>
                                          </p:stCondLst>
                                        </p:cTn>
                                        <p:tgtEl>
                                          <p:spTgt spid="107">
                                            <p:txEl>
                                              <p:pRg st="0" end="0"/>
                                            </p:txEl>
                                          </p:spTgt>
                                        </p:tgtEl>
                                        <p:attrNameLst>
                                          <p:attrName>style.visibility</p:attrName>
                                        </p:attrNameLst>
                                      </p:cBhvr>
                                      <p:to>
                                        <p:strVal val="visible"/>
                                      </p:to>
                                    </p:set>
                                    <p:anim calcmode="lin" valueType="num">
                                      <p:cBhvr>
                                        <p:cTn id="190" dur="300" fill="hold"/>
                                        <p:tgtEl>
                                          <p:spTgt spid="107">
                                            <p:txEl>
                                              <p:pRg st="0" end="0"/>
                                            </p:txEl>
                                          </p:spTgt>
                                        </p:tgtEl>
                                        <p:attrNameLst>
                                          <p:attrName>ppt_w</p:attrName>
                                        </p:attrNameLst>
                                      </p:cBhvr>
                                      <p:tavLst>
                                        <p:tav tm="0">
                                          <p:val>
                                            <p:fltVal val="0"/>
                                          </p:val>
                                        </p:tav>
                                        <p:tav tm="100000">
                                          <p:val>
                                            <p:strVal val="#ppt_w"/>
                                          </p:val>
                                        </p:tav>
                                      </p:tavLst>
                                    </p:anim>
                                    <p:anim calcmode="lin" valueType="num">
                                      <p:cBhvr>
                                        <p:cTn id="191" dur="300" fill="hold"/>
                                        <p:tgtEl>
                                          <p:spTgt spid="107">
                                            <p:txEl>
                                              <p:pRg st="0" end="0"/>
                                            </p:txEl>
                                          </p:spTgt>
                                        </p:tgtEl>
                                        <p:attrNameLst>
                                          <p:attrName>ppt_h</p:attrName>
                                        </p:attrNameLst>
                                      </p:cBhvr>
                                      <p:tavLst>
                                        <p:tav tm="0">
                                          <p:val>
                                            <p:fltVal val="0"/>
                                          </p:val>
                                        </p:tav>
                                        <p:tav tm="100000">
                                          <p:val>
                                            <p:strVal val="#ppt_h"/>
                                          </p:val>
                                        </p:tav>
                                      </p:tavLst>
                                    </p:anim>
                                    <p:animEffect transition="in" filter="fade">
                                      <p:cBhvr>
                                        <p:cTn id="192" dur="300"/>
                                        <p:tgtEl>
                                          <p:spTgt spid="107">
                                            <p:txEl>
                                              <p:pRg st="0" end="0"/>
                                            </p:txEl>
                                          </p:spTgt>
                                        </p:tgtEl>
                                      </p:cBhvr>
                                    </p:animEffect>
                                  </p:childTnLst>
                                </p:cTn>
                              </p:par>
                            </p:childTnLst>
                          </p:cTn>
                        </p:par>
                        <p:par>
                          <p:cTn id="193" fill="hold">
                            <p:stCondLst>
                              <p:cond delay="10800"/>
                            </p:stCondLst>
                            <p:childTnLst>
                              <p:par>
                                <p:cTn id="194" presetID="53" presetClass="entr" presetSubtype="16" fill="hold" grpId="0" nodeType="afterEffect">
                                  <p:stCondLst>
                                    <p:cond delay="0"/>
                                  </p:stCondLst>
                                  <p:childTnLst>
                                    <p:set>
                                      <p:cBhvr>
                                        <p:cTn id="195" dur="1" fill="hold">
                                          <p:stCondLst>
                                            <p:cond delay="0"/>
                                          </p:stCondLst>
                                        </p:cTn>
                                        <p:tgtEl>
                                          <p:spTgt spid="108">
                                            <p:txEl>
                                              <p:pRg st="0" end="0"/>
                                            </p:txEl>
                                          </p:spTgt>
                                        </p:tgtEl>
                                        <p:attrNameLst>
                                          <p:attrName>style.visibility</p:attrName>
                                        </p:attrNameLst>
                                      </p:cBhvr>
                                      <p:to>
                                        <p:strVal val="visible"/>
                                      </p:to>
                                    </p:set>
                                    <p:anim calcmode="lin" valueType="num">
                                      <p:cBhvr>
                                        <p:cTn id="196" dur="300" fill="hold"/>
                                        <p:tgtEl>
                                          <p:spTgt spid="108">
                                            <p:txEl>
                                              <p:pRg st="0" end="0"/>
                                            </p:txEl>
                                          </p:spTgt>
                                        </p:tgtEl>
                                        <p:attrNameLst>
                                          <p:attrName>ppt_w</p:attrName>
                                        </p:attrNameLst>
                                      </p:cBhvr>
                                      <p:tavLst>
                                        <p:tav tm="0">
                                          <p:val>
                                            <p:fltVal val="0"/>
                                          </p:val>
                                        </p:tav>
                                        <p:tav tm="100000">
                                          <p:val>
                                            <p:strVal val="#ppt_w"/>
                                          </p:val>
                                        </p:tav>
                                      </p:tavLst>
                                    </p:anim>
                                    <p:anim calcmode="lin" valueType="num">
                                      <p:cBhvr>
                                        <p:cTn id="197" dur="300" fill="hold"/>
                                        <p:tgtEl>
                                          <p:spTgt spid="108">
                                            <p:txEl>
                                              <p:pRg st="0" end="0"/>
                                            </p:txEl>
                                          </p:spTgt>
                                        </p:tgtEl>
                                        <p:attrNameLst>
                                          <p:attrName>ppt_h</p:attrName>
                                        </p:attrNameLst>
                                      </p:cBhvr>
                                      <p:tavLst>
                                        <p:tav tm="0">
                                          <p:val>
                                            <p:fltVal val="0"/>
                                          </p:val>
                                        </p:tav>
                                        <p:tav tm="100000">
                                          <p:val>
                                            <p:strVal val="#ppt_h"/>
                                          </p:val>
                                        </p:tav>
                                      </p:tavLst>
                                    </p:anim>
                                    <p:animEffect transition="in" filter="fade">
                                      <p:cBhvr>
                                        <p:cTn id="198" dur="300"/>
                                        <p:tgtEl>
                                          <p:spTgt spid="108">
                                            <p:txEl>
                                              <p:pRg st="0" end="0"/>
                                            </p:txEl>
                                          </p:spTgt>
                                        </p:tgtEl>
                                      </p:cBhvr>
                                    </p:animEffect>
                                  </p:childTnLst>
                                </p:cTn>
                              </p:par>
                            </p:childTnLst>
                          </p:cTn>
                        </p:par>
                        <p:par>
                          <p:cTn id="199" fill="hold">
                            <p:stCondLst>
                              <p:cond delay="11100"/>
                            </p:stCondLst>
                            <p:childTnLst>
                              <p:par>
                                <p:cTn id="200" presetID="53" presetClass="entr" presetSubtype="16" fill="hold" grpId="0" nodeType="afterEffect">
                                  <p:stCondLst>
                                    <p:cond delay="0"/>
                                  </p:stCondLst>
                                  <p:childTnLst>
                                    <p:set>
                                      <p:cBhvr>
                                        <p:cTn id="201" dur="1" fill="hold">
                                          <p:stCondLst>
                                            <p:cond delay="0"/>
                                          </p:stCondLst>
                                        </p:cTn>
                                        <p:tgtEl>
                                          <p:spTgt spid="109">
                                            <p:txEl>
                                              <p:pRg st="0" end="0"/>
                                            </p:txEl>
                                          </p:spTgt>
                                        </p:tgtEl>
                                        <p:attrNameLst>
                                          <p:attrName>style.visibility</p:attrName>
                                        </p:attrNameLst>
                                      </p:cBhvr>
                                      <p:to>
                                        <p:strVal val="visible"/>
                                      </p:to>
                                    </p:set>
                                    <p:anim calcmode="lin" valueType="num">
                                      <p:cBhvr>
                                        <p:cTn id="202" dur="300" fill="hold"/>
                                        <p:tgtEl>
                                          <p:spTgt spid="109">
                                            <p:txEl>
                                              <p:pRg st="0" end="0"/>
                                            </p:txEl>
                                          </p:spTgt>
                                        </p:tgtEl>
                                        <p:attrNameLst>
                                          <p:attrName>ppt_w</p:attrName>
                                        </p:attrNameLst>
                                      </p:cBhvr>
                                      <p:tavLst>
                                        <p:tav tm="0">
                                          <p:val>
                                            <p:fltVal val="0"/>
                                          </p:val>
                                        </p:tav>
                                        <p:tav tm="100000">
                                          <p:val>
                                            <p:strVal val="#ppt_w"/>
                                          </p:val>
                                        </p:tav>
                                      </p:tavLst>
                                    </p:anim>
                                    <p:anim calcmode="lin" valueType="num">
                                      <p:cBhvr>
                                        <p:cTn id="203" dur="300" fill="hold"/>
                                        <p:tgtEl>
                                          <p:spTgt spid="109">
                                            <p:txEl>
                                              <p:pRg st="0" end="0"/>
                                            </p:txEl>
                                          </p:spTgt>
                                        </p:tgtEl>
                                        <p:attrNameLst>
                                          <p:attrName>ppt_h</p:attrName>
                                        </p:attrNameLst>
                                      </p:cBhvr>
                                      <p:tavLst>
                                        <p:tav tm="0">
                                          <p:val>
                                            <p:fltVal val="0"/>
                                          </p:val>
                                        </p:tav>
                                        <p:tav tm="100000">
                                          <p:val>
                                            <p:strVal val="#ppt_h"/>
                                          </p:val>
                                        </p:tav>
                                      </p:tavLst>
                                    </p:anim>
                                    <p:animEffect transition="in" filter="fade">
                                      <p:cBhvr>
                                        <p:cTn id="204" dur="300"/>
                                        <p:tgtEl>
                                          <p:spTgt spid="109">
                                            <p:txEl>
                                              <p:pRg st="0" end="0"/>
                                            </p:txEl>
                                          </p:spTgt>
                                        </p:tgtEl>
                                      </p:cBhvr>
                                    </p:animEffect>
                                  </p:childTnLst>
                                </p:cTn>
                              </p:par>
                            </p:childTnLst>
                          </p:cTn>
                        </p:par>
                        <p:par>
                          <p:cTn id="205" fill="hold">
                            <p:stCondLst>
                              <p:cond delay="11400"/>
                            </p:stCondLst>
                            <p:childTnLst>
                              <p:par>
                                <p:cTn id="206" presetID="53" presetClass="entr" presetSubtype="16" fill="hold" grpId="0" nodeType="afterEffect">
                                  <p:stCondLst>
                                    <p:cond delay="0"/>
                                  </p:stCondLst>
                                  <p:childTnLst>
                                    <p:set>
                                      <p:cBhvr>
                                        <p:cTn id="207" dur="1" fill="hold">
                                          <p:stCondLst>
                                            <p:cond delay="0"/>
                                          </p:stCondLst>
                                        </p:cTn>
                                        <p:tgtEl>
                                          <p:spTgt spid="110">
                                            <p:txEl>
                                              <p:pRg st="0" end="0"/>
                                            </p:txEl>
                                          </p:spTgt>
                                        </p:tgtEl>
                                        <p:attrNameLst>
                                          <p:attrName>style.visibility</p:attrName>
                                        </p:attrNameLst>
                                      </p:cBhvr>
                                      <p:to>
                                        <p:strVal val="visible"/>
                                      </p:to>
                                    </p:set>
                                    <p:anim calcmode="lin" valueType="num">
                                      <p:cBhvr>
                                        <p:cTn id="208" dur="300" fill="hold"/>
                                        <p:tgtEl>
                                          <p:spTgt spid="110">
                                            <p:txEl>
                                              <p:pRg st="0" end="0"/>
                                            </p:txEl>
                                          </p:spTgt>
                                        </p:tgtEl>
                                        <p:attrNameLst>
                                          <p:attrName>ppt_w</p:attrName>
                                        </p:attrNameLst>
                                      </p:cBhvr>
                                      <p:tavLst>
                                        <p:tav tm="0">
                                          <p:val>
                                            <p:fltVal val="0"/>
                                          </p:val>
                                        </p:tav>
                                        <p:tav tm="100000">
                                          <p:val>
                                            <p:strVal val="#ppt_w"/>
                                          </p:val>
                                        </p:tav>
                                      </p:tavLst>
                                    </p:anim>
                                    <p:anim calcmode="lin" valueType="num">
                                      <p:cBhvr>
                                        <p:cTn id="209" dur="300" fill="hold"/>
                                        <p:tgtEl>
                                          <p:spTgt spid="110">
                                            <p:txEl>
                                              <p:pRg st="0" end="0"/>
                                            </p:txEl>
                                          </p:spTgt>
                                        </p:tgtEl>
                                        <p:attrNameLst>
                                          <p:attrName>ppt_h</p:attrName>
                                        </p:attrNameLst>
                                      </p:cBhvr>
                                      <p:tavLst>
                                        <p:tav tm="0">
                                          <p:val>
                                            <p:fltVal val="0"/>
                                          </p:val>
                                        </p:tav>
                                        <p:tav tm="100000">
                                          <p:val>
                                            <p:strVal val="#ppt_h"/>
                                          </p:val>
                                        </p:tav>
                                      </p:tavLst>
                                    </p:anim>
                                    <p:animEffect transition="in" filter="fade">
                                      <p:cBhvr>
                                        <p:cTn id="210" dur="300"/>
                                        <p:tgtEl>
                                          <p:spTgt spid="110">
                                            <p:txEl>
                                              <p:pRg st="0" end="0"/>
                                            </p:txEl>
                                          </p:spTgt>
                                        </p:tgtEl>
                                      </p:cBhvr>
                                    </p:animEffect>
                                  </p:childTnLst>
                                </p:cTn>
                              </p:par>
                            </p:childTnLst>
                          </p:cTn>
                        </p:par>
                        <p:par>
                          <p:cTn id="211" fill="hold">
                            <p:stCondLst>
                              <p:cond delay="11700"/>
                            </p:stCondLst>
                            <p:childTnLst>
                              <p:par>
                                <p:cTn id="212" presetID="53" presetClass="entr" presetSubtype="16" fill="hold" grpId="0" nodeType="afterEffect">
                                  <p:stCondLst>
                                    <p:cond delay="0"/>
                                  </p:stCondLst>
                                  <p:childTnLst>
                                    <p:set>
                                      <p:cBhvr>
                                        <p:cTn id="213" dur="1" fill="hold">
                                          <p:stCondLst>
                                            <p:cond delay="0"/>
                                          </p:stCondLst>
                                        </p:cTn>
                                        <p:tgtEl>
                                          <p:spTgt spid="111">
                                            <p:txEl>
                                              <p:pRg st="0" end="0"/>
                                            </p:txEl>
                                          </p:spTgt>
                                        </p:tgtEl>
                                        <p:attrNameLst>
                                          <p:attrName>style.visibility</p:attrName>
                                        </p:attrNameLst>
                                      </p:cBhvr>
                                      <p:to>
                                        <p:strVal val="visible"/>
                                      </p:to>
                                    </p:set>
                                    <p:anim calcmode="lin" valueType="num">
                                      <p:cBhvr>
                                        <p:cTn id="214" dur="300" fill="hold"/>
                                        <p:tgtEl>
                                          <p:spTgt spid="111">
                                            <p:txEl>
                                              <p:pRg st="0" end="0"/>
                                            </p:txEl>
                                          </p:spTgt>
                                        </p:tgtEl>
                                        <p:attrNameLst>
                                          <p:attrName>ppt_w</p:attrName>
                                        </p:attrNameLst>
                                      </p:cBhvr>
                                      <p:tavLst>
                                        <p:tav tm="0">
                                          <p:val>
                                            <p:fltVal val="0"/>
                                          </p:val>
                                        </p:tav>
                                        <p:tav tm="100000">
                                          <p:val>
                                            <p:strVal val="#ppt_w"/>
                                          </p:val>
                                        </p:tav>
                                      </p:tavLst>
                                    </p:anim>
                                    <p:anim calcmode="lin" valueType="num">
                                      <p:cBhvr>
                                        <p:cTn id="215" dur="300" fill="hold"/>
                                        <p:tgtEl>
                                          <p:spTgt spid="111">
                                            <p:txEl>
                                              <p:pRg st="0" end="0"/>
                                            </p:txEl>
                                          </p:spTgt>
                                        </p:tgtEl>
                                        <p:attrNameLst>
                                          <p:attrName>ppt_h</p:attrName>
                                        </p:attrNameLst>
                                      </p:cBhvr>
                                      <p:tavLst>
                                        <p:tav tm="0">
                                          <p:val>
                                            <p:fltVal val="0"/>
                                          </p:val>
                                        </p:tav>
                                        <p:tav tm="100000">
                                          <p:val>
                                            <p:strVal val="#ppt_h"/>
                                          </p:val>
                                        </p:tav>
                                      </p:tavLst>
                                    </p:anim>
                                    <p:animEffect transition="in" filter="fade">
                                      <p:cBhvr>
                                        <p:cTn id="216" dur="300"/>
                                        <p:tgtEl>
                                          <p:spTgt spid="1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7" grpId="0" animBg="1" advAuto="0"/>
      <p:bldP spid="38" grpId="0" animBg="1" advAuto="0"/>
      <p:bldP spid="39" grpId="0" animBg="1" advAuto="0"/>
      <p:bldP spid="40" grpId="0" animBg="1" advAuto="0"/>
      <p:bldP spid="41" grpId="0" animBg="1" advAuto="0"/>
      <p:bldP spid="45" grpId="0" animBg="1" advAuto="0"/>
      <p:bldP spid="46" grpId="0" animBg="1" advAuto="0"/>
      <p:bldP spid="47" grpId="0" animBg="1" advAuto="0"/>
      <p:bldP spid="48" grpId="0" animBg="1" advAuto="0"/>
      <p:bldP spid="49" grpId="0" animBg="1" advAuto="0"/>
      <p:bldP spid="50" grpId="0" animBg="1" advAuto="0"/>
      <p:bldP spid="51" grpId="0" animBg="1" advAuto="0"/>
      <p:bldP spid="52" grpId="0" build="p">
        <p:tmplLst>
          <p:tmpl lvl="1">
            <p:tnLst>
              <p:par>
                <p:cTn presetID="53" presetClass="entr" presetSubtype="16"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p:cTn dur="300" fill="hold"/>
                        <p:tgtEl>
                          <p:spTgt spid="52"/>
                        </p:tgtEl>
                        <p:attrNameLst>
                          <p:attrName>ppt_w</p:attrName>
                        </p:attrNameLst>
                      </p:cBhvr>
                      <p:tavLst>
                        <p:tav tm="0">
                          <p:val>
                            <p:fltVal val="0"/>
                          </p:val>
                        </p:tav>
                        <p:tav tm="100000">
                          <p:val>
                            <p:strVal val="#ppt_w"/>
                          </p:val>
                        </p:tav>
                      </p:tavLst>
                    </p:anim>
                    <p:anim calcmode="lin" valueType="num">
                      <p:cBhvr>
                        <p:cTn dur="300" fill="hold"/>
                        <p:tgtEl>
                          <p:spTgt spid="52"/>
                        </p:tgtEl>
                        <p:attrNameLst>
                          <p:attrName>ppt_h</p:attrName>
                        </p:attrNameLst>
                      </p:cBhvr>
                      <p:tavLst>
                        <p:tav tm="0">
                          <p:val>
                            <p:fltVal val="0"/>
                          </p:val>
                        </p:tav>
                        <p:tav tm="100000">
                          <p:val>
                            <p:strVal val="#ppt_h"/>
                          </p:val>
                        </p:tav>
                      </p:tavLst>
                    </p:anim>
                    <p:animEffect transition="in" filter="fade">
                      <p:cBhvr>
                        <p:cTn dur="300"/>
                        <p:tgtEl>
                          <p:spTgt spid="52"/>
                        </p:tgtEl>
                      </p:cBhvr>
                    </p:animEffect>
                  </p:childTnLst>
                </p:cTn>
              </p:par>
            </p:tnLst>
          </p:tmpl>
        </p:tmplLst>
      </p:bldP>
      <p:bldP spid="53" grpId="0" build="p">
        <p:tmplLst>
          <p:tmpl lvl="1">
            <p:tnLst>
              <p:par>
                <p:cTn presetID="53" presetClass="entr" presetSubtype="16"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p:cTn dur="300" fill="hold"/>
                        <p:tgtEl>
                          <p:spTgt spid="53"/>
                        </p:tgtEl>
                        <p:attrNameLst>
                          <p:attrName>ppt_w</p:attrName>
                        </p:attrNameLst>
                      </p:cBhvr>
                      <p:tavLst>
                        <p:tav tm="0">
                          <p:val>
                            <p:fltVal val="0"/>
                          </p:val>
                        </p:tav>
                        <p:tav tm="100000">
                          <p:val>
                            <p:strVal val="#ppt_w"/>
                          </p:val>
                        </p:tav>
                      </p:tavLst>
                    </p:anim>
                    <p:anim calcmode="lin" valueType="num">
                      <p:cBhvr>
                        <p:cTn dur="300" fill="hold"/>
                        <p:tgtEl>
                          <p:spTgt spid="53"/>
                        </p:tgtEl>
                        <p:attrNameLst>
                          <p:attrName>ppt_h</p:attrName>
                        </p:attrNameLst>
                      </p:cBhvr>
                      <p:tavLst>
                        <p:tav tm="0">
                          <p:val>
                            <p:fltVal val="0"/>
                          </p:val>
                        </p:tav>
                        <p:tav tm="100000">
                          <p:val>
                            <p:strVal val="#ppt_h"/>
                          </p:val>
                        </p:tav>
                      </p:tavLst>
                    </p:anim>
                    <p:animEffect transition="in" filter="fade">
                      <p:cBhvr>
                        <p:cTn dur="300"/>
                        <p:tgtEl>
                          <p:spTgt spid="53"/>
                        </p:tgtEl>
                      </p:cBhvr>
                    </p:animEffect>
                  </p:childTnLst>
                </p:cTn>
              </p:par>
            </p:tnLst>
          </p:tmpl>
        </p:tmplLst>
      </p:bldP>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300" fill="hold"/>
                        <p:tgtEl>
                          <p:spTgt spid="54"/>
                        </p:tgtEl>
                        <p:attrNameLst>
                          <p:attrName>ppt_w</p:attrName>
                        </p:attrNameLst>
                      </p:cBhvr>
                      <p:tavLst>
                        <p:tav tm="0">
                          <p:val>
                            <p:fltVal val="0"/>
                          </p:val>
                        </p:tav>
                        <p:tav tm="100000">
                          <p:val>
                            <p:strVal val="#ppt_w"/>
                          </p:val>
                        </p:tav>
                      </p:tavLst>
                    </p:anim>
                    <p:anim calcmode="lin" valueType="num">
                      <p:cBhvr>
                        <p:cTn dur="300" fill="hold"/>
                        <p:tgtEl>
                          <p:spTgt spid="54"/>
                        </p:tgtEl>
                        <p:attrNameLst>
                          <p:attrName>ppt_h</p:attrName>
                        </p:attrNameLst>
                      </p:cBhvr>
                      <p:tavLst>
                        <p:tav tm="0">
                          <p:val>
                            <p:fltVal val="0"/>
                          </p:val>
                        </p:tav>
                        <p:tav tm="100000">
                          <p:val>
                            <p:strVal val="#ppt_h"/>
                          </p:val>
                        </p:tav>
                      </p:tavLst>
                    </p:anim>
                    <p:animEffect transition="in" filter="fade">
                      <p:cBhvr>
                        <p:cTn dur="300"/>
                        <p:tgtEl>
                          <p:spTgt spid="54"/>
                        </p:tgtEl>
                      </p:cBhvr>
                    </p:animEffect>
                  </p:childTnLst>
                </p:cTn>
              </p:par>
            </p:tnLst>
          </p:tmpl>
        </p:tmplLst>
      </p:bldP>
      <p:bldP spid="55" grpId="0"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300" fill="hold"/>
                        <p:tgtEl>
                          <p:spTgt spid="55"/>
                        </p:tgtEl>
                        <p:attrNameLst>
                          <p:attrName>ppt_w</p:attrName>
                        </p:attrNameLst>
                      </p:cBhvr>
                      <p:tavLst>
                        <p:tav tm="0">
                          <p:val>
                            <p:fltVal val="0"/>
                          </p:val>
                        </p:tav>
                        <p:tav tm="100000">
                          <p:val>
                            <p:strVal val="#ppt_w"/>
                          </p:val>
                        </p:tav>
                      </p:tavLst>
                    </p:anim>
                    <p:anim calcmode="lin" valueType="num">
                      <p:cBhvr>
                        <p:cTn dur="300" fill="hold"/>
                        <p:tgtEl>
                          <p:spTgt spid="55"/>
                        </p:tgtEl>
                        <p:attrNameLst>
                          <p:attrName>ppt_h</p:attrName>
                        </p:attrNameLst>
                      </p:cBhvr>
                      <p:tavLst>
                        <p:tav tm="0">
                          <p:val>
                            <p:fltVal val="0"/>
                          </p:val>
                        </p:tav>
                        <p:tav tm="100000">
                          <p:val>
                            <p:strVal val="#ppt_h"/>
                          </p:val>
                        </p:tav>
                      </p:tavLst>
                    </p:anim>
                    <p:animEffect transition="in" filter="fade">
                      <p:cBhvr>
                        <p:cTn dur="300"/>
                        <p:tgtEl>
                          <p:spTgt spid="55"/>
                        </p:tgtEl>
                      </p:cBhvr>
                    </p:animEffect>
                  </p:childTnLst>
                </p:cTn>
              </p:par>
            </p:tnLst>
          </p:tmpl>
        </p:tmplLst>
      </p:bldP>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300" fill="hold"/>
                        <p:tgtEl>
                          <p:spTgt spid="56"/>
                        </p:tgtEl>
                        <p:attrNameLst>
                          <p:attrName>ppt_w</p:attrName>
                        </p:attrNameLst>
                      </p:cBhvr>
                      <p:tavLst>
                        <p:tav tm="0">
                          <p:val>
                            <p:fltVal val="0"/>
                          </p:val>
                        </p:tav>
                        <p:tav tm="100000">
                          <p:val>
                            <p:strVal val="#ppt_w"/>
                          </p:val>
                        </p:tav>
                      </p:tavLst>
                    </p:anim>
                    <p:anim calcmode="lin" valueType="num">
                      <p:cBhvr>
                        <p:cTn dur="300" fill="hold"/>
                        <p:tgtEl>
                          <p:spTgt spid="56"/>
                        </p:tgtEl>
                        <p:attrNameLst>
                          <p:attrName>ppt_h</p:attrName>
                        </p:attrNameLst>
                      </p:cBhvr>
                      <p:tavLst>
                        <p:tav tm="0">
                          <p:val>
                            <p:fltVal val="0"/>
                          </p:val>
                        </p:tav>
                        <p:tav tm="100000">
                          <p:val>
                            <p:strVal val="#ppt_h"/>
                          </p:val>
                        </p:tav>
                      </p:tavLst>
                    </p:anim>
                    <p:animEffect transition="in" filter="fade">
                      <p:cBhvr>
                        <p:cTn dur="300"/>
                        <p:tgtEl>
                          <p:spTgt spid="56"/>
                        </p:tgtEl>
                      </p:cBhvr>
                    </p:animEffect>
                  </p:childTnLst>
                </p:cTn>
              </p:par>
            </p:tnLst>
          </p:tmpl>
        </p:tmplLst>
      </p:bldP>
      <p:bldP spid="76" grpId="0" build="p">
        <p:tmplLst>
          <p:tmpl lvl="1">
            <p:tnLst>
              <p:par>
                <p:cTn presetID="5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300" fill="hold"/>
                        <p:tgtEl>
                          <p:spTgt spid="76"/>
                        </p:tgtEl>
                        <p:attrNameLst>
                          <p:attrName>ppt_w</p:attrName>
                        </p:attrNameLst>
                      </p:cBhvr>
                      <p:tavLst>
                        <p:tav tm="0">
                          <p:val>
                            <p:fltVal val="0"/>
                          </p:val>
                        </p:tav>
                        <p:tav tm="100000">
                          <p:val>
                            <p:strVal val="#ppt_w"/>
                          </p:val>
                        </p:tav>
                      </p:tavLst>
                    </p:anim>
                    <p:anim calcmode="lin" valueType="num">
                      <p:cBhvr>
                        <p:cTn dur="300" fill="hold"/>
                        <p:tgtEl>
                          <p:spTgt spid="76"/>
                        </p:tgtEl>
                        <p:attrNameLst>
                          <p:attrName>ppt_h</p:attrName>
                        </p:attrNameLst>
                      </p:cBhvr>
                      <p:tavLst>
                        <p:tav tm="0">
                          <p:val>
                            <p:fltVal val="0"/>
                          </p:val>
                        </p:tav>
                        <p:tav tm="100000">
                          <p:val>
                            <p:strVal val="#ppt_h"/>
                          </p:val>
                        </p:tav>
                      </p:tavLst>
                    </p:anim>
                    <p:animEffect transition="in" filter="fade">
                      <p:cBhvr>
                        <p:cTn dur="300"/>
                        <p:tgtEl>
                          <p:spTgt spid="76"/>
                        </p:tgtEl>
                      </p:cBhvr>
                    </p:animEffect>
                  </p:childTnLst>
                </p:cTn>
              </p:par>
            </p:tnLst>
          </p:tmpl>
        </p:tmplLst>
      </p:bldP>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Lst>
      </p:bldP>
      <p:bldP spid="78" grpId="0" build="p">
        <p:tmplLst>
          <p:tmpl lvl="1">
            <p:tnLst>
              <p:par>
                <p:cTn presetID="53" presetClass="entr" presetSubtype="16"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300" fill="hold"/>
                        <p:tgtEl>
                          <p:spTgt spid="78"/>
                        </p:tgtEl>
                        <p:attrNameLst>
                          <p:attrName>ppt_w</p:attrName>
                        </p:attrNameLst>
                      </p:cBhvr>
                      <p:tavLst>
                        <p:tav tm="0">
                          <p:val>
                            <p:fltVal val="0"/>
                          </p:val>
                        </p:tav>
                        <p:tav tm="100000">
                          <p:val>
                            <p:strVal val="#ppt_w"/>
                          </p:val>
                        </p:tav>
                      </p:tavLst>
                    </p:anim>
                    <p:anim calcmode="lin" valueType="num">
                      <p:cBhvr>
                        <p:cTn dur="300" fill="hold"/>
                        <p:tgtEl>
                          <p:spTgt spid="78"/>
                        </p:tgtEl>
                        <p:attrNameLst>
                          <p:attrName>ppt_h</p:attrName>
                        </p:attrNameLst>
                      </p:cBhvr>
                      <p:tavLst>
                        <p:tav tm="0">
                          <p:val>
                            <p:fltVal val="0"/>
                          </p:val>
                        </p:tav>
                        <p:tav tm="100000">
                          <p:val>
                            <p:strVal val="#ppt_h"/>
                          </p:val>
                        </p:tav>
                      </p:tavLst>
                    </p:anim>
                    <p:animEffect transition="in" filter="fade">
                      <p:cBhvr>
                        <p:cTn dur="300"/>
                        <p:tgtEl>
                          <p:spTgt spid="78"/>
                        </p:tgtEl>
                      </p:cBhvr>
                    </p:animEffect>
                  </p:childTnLst>
                </p:cTn>
              </p:par>
            </p:tnLst>
          </p:tmpl>
        </p:tmplLst>
      </p:bldP>
      <p:bldP spid="79" grpId="0" build="p">
        <p:tmplLst>
          <p:tmpl lvl="1">
            <p:tnLst>
              <p:par>
                <p:cTn presetID="53" presetClass="entr" presetSubtype="16"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300" fill="hold"/>
                        <p:tgtEl>
                          <p:spTgt spid="79"/>
                        </p:tgtEl>
                        <p:attrNameLst>
                          <p:attrName>ppt_w</p:attrName>
                        </p:attrNameLst>
                      </p:cBhvr>
                      <p:tavLst>
                        <p:tav tm="0">
                          <p:val>
                            <p:fltVal val="0"/>
                          </p:val>
                        </p:tav>
                        <p:tav tm="100000">
                          <p:val>
                            <p:strVal val="#ppt_w"/>
                          </p:val>
                        </p:tav>
                      </p:tavLst>
                    </p:anim>
                    <p:anim calcmode="lin" valueType="num">
                      <p:cBhvr>
                        <p:cTn dur="300" fill="hold"/>
                        <p:tgtEl>
                          <p:spTgt spid="79"/>
                        </p:tgtEl>
                        <p:attrNameLst>
                          <p:attrName>ppt_h</p:attrName>
                        </p:attrNameLst>
                      </p:cBhvr>
                      <p:tavLst>
                        <p:tav tm="0">
                          <p:val>
                            <p:fltVal val="0"/>
                          </p:val>
                        </p:tav>
                        <p:tav tm="100000">
                          <p:val>
                            <p:strVal val="#ppt_h"/>
                          </p:val>
                        </p:tav>
                      </p:tavLst>
                    </p:anim>
                    <p:animEffect transition="in" filter="fade">
                      <p:cBhvr>
                        <p:cTn dur="300"/>
                        <p:tgtEl>
                          <p:spTgt spid="79"/>
                        </p:tgtEl>
                      </p:cBhvr>
                    </p:animEffect>
                  </p:childTnLst>
                </p:cTn>
              </p:par>
            </p:tnLst>
          </p:tmpl>
        </p:tmplLst>
      </p:bldP>
      <p:bldP spid="100" grpId="0" animBg="1"/>
      <p:bldP spid="101" grpId="0" animBg="1"/>
      <p:bldP spid="102" grpId="0" animBg="1"/>
      <p:bldP spid="103" grpId="0" animBg="1"/>
      <p:bldP spid="104" grpId="0" build="p">
        <p:tmplLst>
          <p:tmpl lvl="1">
            <p:tnLst>
              <p:par>
                <p:cTn presetID="53" presetClass="entr" presetSubtype="16"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p:cTn dur="300" fill="hold"/>
                        <p:tgtEl>
                          <p:spTgt spid="104"/>
                        </p:tgtEl>
                        <p:attrNameLst>
                          <p:attrName>ppt_w</p:attrName>
                        </p:attrNameLst>
                      </p:cBhvr>
                      <p:tavLst>
                        <p:tav tm="0">
                          <p:val>
                            <p:fltVal val="0"/>
                          </p:val>
                        </p:tav>
                        <p:tav tm="100000">
                          <p:val>
                            <p:strVal val="#ppt_w"/>
                          </p:val>
                        </p:tav>
                      </p:tavLst>
                    </p:anim>
                    <p:anim calcmode="lin" valueType="num">
                      <p:cBhvr>
                        <p:cTn dur="300" fill="hold"/>
                        <p:tgtEl>
                          <p:spTgt spid="104"/>
                        </p:tgtEl>
                        <p:attrNameLst>
                          <p:attrName>ppt_h</p:attrName>
                        </p:attrNameLst>
                      </p:cBhvr>
                      <p:tavLst>
                        <p:tav tm="0">
                          <p:val>
                            <p:fltVal val="0"/>
                          </p:val>
                        </p:tav>
                        <p:tav tm="100000">
                          <p:val>
                            <p:strVal val="#ppt_h"/>
                          </p:val>
                        </p:tav>
                      </p:tavLst>
                    </p:anim>
                    <p:animEffect transition="in" filter="fade">
                      <p:cBhvr>
                        <p:cTn dur="300"/>
                        <p:tgtEl>
                          <p:spTgt spid="104"/>
                        </p:tgtEl>
                      </p:cBhvr>
                    </p:animEffect>
                  </p:childTnLst>
                </p:cTn>
              </p:par>
            </p:tnLst>
          </p:tmpl>
        </p:tmplLst>
      </p:bldP>
      <p:bldP spid="105" grpId="0" build="p">
        <p:tmplLst>
          <p:tmpl lvl="1">
            <p:tnLst>
              <p:par>
                <p:cTn presetID="53" presetClass="entr" presetSubtype="16"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p:cTn dur="300" fill="hold"/>
                        <p:tgtEl>
                          <p:spTgt spid="105"/>
                        </p:tgtEl>
                        <p:attrNameLst>
                          <p:attrName>ppt_w</p:attrName>
                        </p:attrNameLst>
                      </p:cBhvr>
                      <p:tavLst>
                        <p:tav tm="0">
                          <p:val>
                            <p:fltVal val="0"/>
                          </p:val>
                        </p:tav>
                        <p:tav tm="100000">
                          <p:val>
                            <p:strVal val="#ppt_w"/>
                          </p:val>
                        </p:tav>
                      </p:tavLst>
                    </p:anim>
                    <p:anim calcmode="lin" valueType="num">
                      <p:cBhvr>
                        <p:cTn dur="300" fill="hold"/>
                        <p:tgtEl>
                          <p:spTgt spid="105"/>
                        </p:tgtEl>
                        <p:attrNameLst>
                          <p:attrName>ppt_h</p:attrName>
                        </p:attrNameLst>
                      </p:cBhvr>
                      <p:tavLst>
                        <p:tav tm="0">
                          <p:val>
                            <p:fltVal val="0"/>
                          </p:val>
                        </p:tav>
                        <p:tav tm="100000">
                          <p:val>
                            <p:strVal val="#ppt_h"/>
                          </p:val>
                        </p:tav>
                      </p:tavLst>
                    </p:anim>
                    <p:animEffect transition="in" filter="fade">
                      <p:cBhvr>
                        <p:cTn dur="300"/>
                        <p:tgtEl>
                          <p:spTgt spid="105"/>
                        </p:tgtEl>
                      </p:cBhvr>
                    </p:animEffect>
                  </p:childTnLst>
                </p:cTn>
              </p:par>
            </p:tnLst>
          </p:tmpl>
        </p:tmplLst>
      </p:bldP>
      <p:bldP spid="106" grpId="0" build="p">
        <p:tmplLst>
          <p:tmpl lvl="1">
            <p:tnLst>
              <p:par>
                <p:cTn presetID="53" presetClass="entr" presetSubtype="16"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p:cTn dur="300" fill="hold"/>
                        <p:tgtEl>
                          <p:spTgt spid="106"/>
                        </p:tgtEl>
                        <p:attrNameLst>
                          <p:attrName>ppt_w</p:attrName>
                        </p:attrNameLst>
                      </p:cBhvr>
                      <p:tavLst>
                        <p:tav tm="0">
                          <p:val>
                            <p:fltVal val="0"/>
                          </p:val>
                        </p:tav>
                        <p:tav tm="100000">
                          <p:val>
                            <p:strVal val="#ppt_w"/>
                          </p:val>
                        </p:tav>
                      </p:tavLst>
                    </p:anim>
                    <p:anim calcmode="lin" valueType="num">
                      <p:cBhvr>
                        <p:cTn dur="300" fill="hold"/>
                        <p:tgtEl>
                          <p:spTgt spid="106"/>
                        </p:tgtEl>
                        <p:attrNameLst>
                          <p:attrName>ppt_h</p:attrName>
                        </p:attrNameLst>
                      </p:cBhvr>
                      <p:tavLst>
                        <p:tav tm="0">
                          <p:val>
                            <p:fltVal val="0"/>
                          </p:val>
                        </p:tav>
                        <p:tav tm="100000">
                          <p:val>
                            <p:strVal val="#ppt_h"/>
                          </p:val>
                        </p:tav>
                      </p:tavLst>
                    </p:anim>
                    <p:animEffect transition="in" filter="fade">
                      <p:cBhvr>
                        <p:cTn dur="300"/>
                        <p:tgtEl>
                          <p:spTgt spid="106"/>
                        </p:tgtEl>
                      </p:cBhvr>
                    </p:animEffect>
                  </p:childTnLst>
                </p:cTn>
              </p:par>
            </p:tnLst>
          </p:tmpl>
        </p:tmplLst>
      </p:bldP>
      <p:bldP spid="107" grpId="0" build="p">
        <p:tmplLst>
          <p:tmpl lvl="1">
            <p:tnLst>
              <p:par>
                <p:cTn presetID="53" presetClass="entr" presetSubtype="16"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p:cTn dur="300" fill="hold"/>
                        <p:tgtEl>
                          <p:spTgt spid="107"/>
                        </p:tgtEl>
                        <p:attrNameLst>
                          <p:attrName>ppt_w</p:attrName>
                        </p:attrNameLst>
                      </p:cBhvr>
                      <p:tavLst>
                        <p:tav tm="0">
                          <p:val>
                            <p:fltVal val="0"/>
                          </p:val>
                        </p:tav>
                        <p:tav tm="100000">
                          <p:val>
                            <p:strVal val="#ppt_w"/>
                          </p:val>
                        </p:tav>
                      </p:tavLst>
                    </p:anim>
                    <p:anim calcmode="lin" valueType="num">
                      <p:cBhvr>
                        <p:cTn dur="300" fill="hold"/>
                        <p:tgtEl>
                          <p:spTgt spid="107"/>
                        </p:tgtEl>
                        <p:attrNameLst>
                          <p:attrName>ppt_h</p:attrName>
                        </p:attrNameLst>
                      </p:cBhvr>
                      <p:tavLst>
                        <p:tav tm="0">
                          <p:val>
                            <p:fltVal val="0"/>
                          </p:val>
                        </p:tav>
                        <p:tav tm="100000">
                          <p:val>
                            <p:strVal val="#ppt_h"/>
                          </p:val>
                        </p:tav>
                      </p:tavLst>
                    </p:anim>
                    <p:animEffect transition="in" filter="fade">
                      <p:cBhvr>
                        <p:cTn dur="300"/>
                        <p:tgtEl>
                          <p:spTgt spid="107"/>
                        </p:tgtEl>
                      </p:cBhvr>
                    </p:animEffect>
                  </p:childTnLst>
                </p:cTn>
              </p:par>
            </p:tnLst>
          </p:tmpl>
        </p:tmplLst>
      </p:bldP>
      <p:bldP spid="108" grpId="0" build="p">
        <p:tmplLst>
          <p:tmpl lvl="1">
            <p:tnLst>
              <p:par>
                <p:cTn presetID="53" presetClass="entr" presetSubtype="16"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p:cTn dur="300" fill="hold"/>
                        <p:tgtEl>
                          <p:spTgt spid="108"/>
                        </p:tgtEl>
                        <p:attrNameLst>
                          <p:attrName>ppt_w</p:attrName>
                        </p:attrNameLst>
                      </p:cBhvr>
                      <p:tavLst>
                        <p:tav tm="0">
                          <p:val>
                            <p:fltVal val="0"/>
                          </p:val>
                        </p:tav>
                        <p:tav tm="100000">
                          <p:val>
                            <p:strVal val="#ppt_w"/>
                          </p:val>
                        </p:tav>
                      </p:tavLst>
                    </p:anim>
                    <p:anim calcmode="lin" valueType="num">
                      <p:cBhvr>
                        <p:cTn dur="300" fill="hold"/>
                        <p:tgtEl>
                          <p:spTgt spid="108"/>
                        </p:tgtEl>
                        <p:attrNameLst>
                          <p:attrName>ppt_h</p:attrName>
                        </p:attrNameLst>
                      </p:cBhvr>
                      <p:tavLst>
                        <p:tav tm="0">
                          <p:val>
                            <p:fltVal val="0"/>
                          </p:val>
                        </p:tav>
                        <p:tav tm="100000">
                          <p:val>
                            <p:strVal val="#ppt_h"/>
                          </p:val>
                        </p:tav>
                      </p:tavLst>
                    </p:anim>
                    <p:animEffect transition="in" filter="fade">
                      <p:cBhvr>
                        <p:cTn dur="300"/>
                        <p:tgtEl>
                          <p:spTgt spid="108"/>
                        </p:tgtEl>
                      </p:cBhvr>
                    </p:animEffect>
                  </p:childTnLst>
                </p:cTn>
              </p:par>
            </p:tnLst>
          </p:tmpl>
        </p:tmplLst>
      </p:bldP>
      <p:bldP spid="109" grpId="0" build="p">
        <p:tmplLst>
          <p:tmpl lvl="1">
            <p:tnLst>
              <p:par>
                <p:cTn presetID="53" presetClass="entr" presetSubtype="16" fill="hold" nodeType="afterEffect">
                  <p:stCondLst>
                    <p:cond delay="0"/>
                  </p:stCondLst>
                  <p:childTnLst>
                    <p:set>
                      <p:cBhvr>
                        <p:cTn dur="1" fill="hold">
                          <p:stCondLst>
                            <p:cond delay="0"/>
                          </p:stCondLst>
                        </p:cTn>
                        <p:tgtEl>
                          <p:spTgt spid="109"/>
                        </p:tgtEl>
                        <p:attrNameLst>
                          <p:attrName>style.visibility</p:attrName>
                        </p:attrNameLst>
                      </p:cBhvr>
                      <p:to>
                        <p:strVal val="visible"/>
                      </p:to>
                    </p:set>
                    <p:anim calcmode="lin" valueType="num">
                      <p:cBhvr>
                        <p:cTn dur="300" fill="hold"/>
                        <p:tgtEl>
                          <p:spTgt spid="109"/>
                        </p:tgtEl>
                        <p:attrNameLst>
                          <p:attrName>ppt_w</p:attrName>
                        </p:attrNameLst>
                      </p:cBhvr>
                      <p:tavLst>
                        <p:tav tm="0">
                          <p:val>
                            <p:fltVal val="0"/>
                          </p:val>
                        </p:tav>
                        <p:tav tm="100000">
                          <p:val>
                            <p:strVal val="#ppt_w"/>
                          </p:val>
                        </p:tav>
                      </p:tavLst>
                    </p:anim>
                    <p:anim calcmode="lin" valueType="num">
                      <p:cBhvr>
                        <p:cTn dur="300" fill="hold"/>
                        <p:tgtEl>
                          <p:spTgt spid="109"/>
                        </p:tgtEl>
                        <p:attrNameLst>
                          <p:attrName>ppt_h</p:attrName>
                        </p:attrNameLst>
                      </p:cBhvr>
                      <p:tavLst>
                        <p:tav tm="0">
                          <p:val>
                            <p:fltVal val="0"/>
                          </p:val>
                        </p:tav>
                        <p:tav tm="100000">
                          <p:val>
                            <p:strVal val="#ppt_h"/>
                          </p:val>
                        </p:tav>
                      </p:tavLst>
                    </p:anim>
                    <p:animEffect transition="in" filter="fade">
                      <p:cBhvr>
                        <p:cTn dur="300"/>
                        <p:tgtEl>
                          <p:spTgt spid="109"/>
                        </p:tgtEl>
                      </p:cBhvr>
                    </p:animEffect>
                  </p:childTnLst>
                </p:cTn>
              </p:par>
            </p:tnLst>
          </p:tmpl>
        </p:tmplLst>
      </p:bldP>
      <p:bldP spid="110" grpId="0" build="p">
        <p:tmplLst>
          <p:tmpl lvl="1">
            <p:tnLst>
              <p:par>
                <p:cTn presetID="53" presetClass="entr" presetSubtype="16" fill="hold" nodeType="afterEffect">
                  <p:stCondLst>
                    <p:cond delay="0"/>
                  </p:stCondLst>
                  <p:childTnLst>
                    <p:set>
                      <p:cBhvr>
                        <p:cTn dur="1" fill="hold">
                          <p:stCondLst>
                            <p:cond delay="0"/>
                          </p:stCondLst>
                        </p:cTn>
                        <p:tgtEl>
                          <p:spTgt spid="110"/>
                        </p:tgtEl>
                        <p:attrNameLst>
                          <p:attrName>style.visibility</p:attrName>
                        </p:attrNameLst>
                      </p:cBhvr>
                      <p:to>
                        <p:strVal val="visible"/>
                      </p:to>
                    </p:set>
                    <p:anim calcmode="lin" valueType="num">
                      <p:cBhvr>
                        <p:cTn dur="300" fill="hold"/>
                        <p:tgtEl>
                          <p:spTgt spid="110"/>
                        </p:tgtEl>
                        <p:attrNameLst>
                          <p:attrName>ppt_w</p:attrName>
                        </p:attrNameLst>
                      </p:cBhvr>
                      <p:tavLst>
                        <p:tav tm="0">
                          <p:val>
                            <p:fltVal val="0"/>
                          </p:val>
                        </p:tav>
                        <p:tav tm="100000">
                          <p:val>
                            <p:strVal val="#ppt_w"/>
                          </p:val>
                        </p:tav>
                      </p:tavLst>
                    </p:anim>
                    <p:anim calcmode="lin" valueType="num">
                      <p:cBhvr>
                        <p:cTn dur="300" fill="hold"/>
                        <p:tgtEl>
                          <p:spTgt spid="110"/>
                        </p:tgtEl>
                        <p:attrNameLst>
                          <p:attrName>ppt_h</p:attrName>
                        </p:attrNameLst>
                      </p:cBhvr>
                      <p:tavLst>
                        <p:tav tm="0">
                          <p:val>
                            <p:fltVal val="0"/>
                          </p:val>
                        </p:tav>
                        <p:tav tm="100000">
                          <p:val>
                            <p:strVal val="#ppt_h"/>
                          </p:val>
                        </p:tav>
                      </p:tavLst>
                    </p:anim>
                    <p:animEffect transition="in" filter="fade">
                      <p:cBhvr>
                        <p:cTn dur="300"/>
                        <p:tgtEl>
                          <p:spTgt spid="110"/>
                        </p:tgtEl>
                      </p:cBhvr>
                    </p:animEffect>
                  </p:childTnLst>
                </p:cTn>
              </p:par>
            </p:tnLst>
          </p:tmpl>
        </p:tmplLst>
      </p:bldP>
      <p:bldP spid="111" grpId="0" build="p">
        <p:tmplLst>
          <p:tmpl lvl="1">
            <p:tnLst>
              <p:par>
                <p:cTn presetID="53" presetClass="entr" presetSubtype="16" fill="hold" nodeType="afterEffect">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p:cTn dur="300" fill="hold"/>
                        <p:tgtEl>
                          <p:spTgt spid="111"/>
                        </p:tgtEl>
                        <p:attrNameLst>
                          <p:attrName>ppt_w</p:attrName>
                        </p:attrNameLst>
                      </p:cBhvr>
                      <p:tavLst>
                        <p:tav tm="0">
                          <p:val>
                            <p:fltVal val="0"/>
                          </p:val>
                        </p:tav>
                        <p:tav tm="100000">
                          <p:val>
                            <p:strVal val="#ppt_w"/>
                          </p:val>
                        </p:tav>
                      </p:tavLst>
                    </p:anim>
                    <p:anim calcmode="lin" valueType="num">
                      <p:cBhvr>
                        <p:cTn dur="300" fill="hold"/>
                        <p:tgtEl>
                          <p:spTgt spid="111"/>
                        </p:tgtEl>
                        <p:attrNameLst>
                          <p:attrName>ppt_h</p:attrName>
                        </p:attrNameLst>
                      </p:cBhvr>
                      <p:tavLst>
                        <p:tav tm="0">
                          <p:val>
                            <p:fltVal val="0"/>
                          </p:val>
                        </p:tav>
                        <p:tav tm="100000">
                          <p:val>
                            <p:strVal val="#ppt_h"/>
                          </p:val>
                        </p:tav>
                      </p:tavLst>
                    </p:anim>
                    <p:animEffect transition="in" filter="fade">
                      <p:cBhvr>
                        <p:cTn dur="300"/>
                        <p:tgtEl>
                          <p:spTgt spid="111"/>
                        </p:tgtEl>
                      </p:cBhvr>
                    </p:animEffect>
                  </p:childTnLst>
                </p:cTn>
              </p:par>
            </p:tnLst>
          </p:tmpl>
        </p:tmplLst>
      </p:bldP>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SWOT Analysis 4">
    <p:spTree>
      <p:nvGrpSpPr>
        <p:cNvPr id="1" name=""/>
        <p:cNvGrpSpPr/>
        <p:nvPr/>
      </p:nvGrpSpPr>
      <p:grpSpPr>
        <a:xfrm>
          <a:off x="0" y="0"/>
          <a:ext cx="0" cy="0"/>
          <a:chOff x="0" y="0"/>
          <a:chExt cx="0" cy="0"/>
        </a:xfrm>
      </p:grpSpPr>
      <p:sp>
        <p:nvSpPr>
          <p:cNvPr id="29" name="Rounded Rectangle 28"/>
          <p:cNvSpPr>
            <a:spLocks noChangeAspect="1"/>
          </p:cNvSpPr>
          <p:nvPr userDrawn="1"/>
        </p:nvSpPr>
        <p:spPr>
          <a:xfrm>
            <a:off x="1518801" y="4555607"/>
            <a:ext cx="4914146" cy="4913498"/>
          </a:xfrm>
          <a:prstGeom prst="roundRect">
            <a:avLst>
              <a:gd name="adj" fmla="val 50000"/>
            </a:avLst>
          </a:prstGeom>
          <a:noFill/>
          <a:ln w="38100" cmpd="sng">
            <a:solidFill>
              <a:schemeClr val="accent1"/>
            </a:solidFill>
            <a:prstDash val="sysDash"/>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7" name="Rounded Rectangle 36"/>
          <p:cNvSpPr>
            <a:spLocks noChangeAspect="1"/>
          </p:cNvSpPr>
          <p:nvPr userDrawn="1"/>
        </p:nvSpPr>
        <p:spPr>
          <a:xfrm>
            <a:off x="6720979" y="4555607"/>
            <a:ext cx="4914146" cy="4913498"/>
          </a:xfrm>
          <a:prstGeom prst="roundRect">
            <a:avLst>
              <a:gd name="adj" fmla="val 50000"/>
            </a:avLst>
          </a:prstGeom>
          <a:noFill/>
          <a:ln w="38100" cmpd="sng">
            <a:solidFill>
              <a:schemeClr val="accent2"/>
            </a:solidFill>
            <a:prstDash val="sysDash"/>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2" name="Rounded Rectangle 41"/>
          <p:cNvSpPr>
            <a:spLocks noChangeAspect="1"/>
          </p:cNvSpPr>
          <p:nvPr userDrawn="1"/>
        </p:nvSpPr>
        <p:spPr>
          <a:xfrm>
            <a:off x="11743937" y="4555607"/>
            <a:ext cx="4914146" cy="4913498"/>
          </a:xfrm>
          <a:prstGeom prst="roundRect">
            <a:avLst>
              <a:gd name="adj" fmla="val 50000"/>
            </a:avLst>
          </a:prstGeom>
          <a:noFill/>
          <a:ln w="38100" cmpd="sng">
            <a:solidFill>
              <a:schemeClr val="accent3"/>
            </a:solidFill>
            <a:prstDash val="sysDash"/>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7" name="Rounded Rectangle 46"/>
          <p:cNvSpPr>
            <a:spLocks noChangeAspect="1"/>
          </p:cNvSpPr>
          <p:nvPr userDrawn="1"/>
        </p:nvSpPr>
        <p:spPr>
          <a:xfrm>
            <a:off x="16802099" y="4555607"/>
            <a:ext cx="4914146" cy="4913498"/>
          </a:xfrm>
          <a:prstGeom prst="roundRect">
            <a:avLst>
              <a:gd name="adj" fmla="val 50000"/>
            </a:avLst>
          </a:prstGeom>
          <a:noFill/>
          <a:ln w="38100" cmpd="sng">
            <a:solidFill>
              <a:schemeClr val="accent6"/>
            </a:solidFill>
            <a:prstDash val="sysDash"/>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4" name="Rectangle 23"/>
          <p:cNvSpPr/>
          <p:nvPr userDrawn="1"/>
        </p:nvSpPr>
        <p:spPr>
          <a:xfrm>
            <a:off x="0" y="19648"/>
            <a:ext cx="24387175" cy="6939605"/>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r"/>
            <a:endParaRPr lang="en-US" dirty="0"/>
          </a:p>
        </p:txBody>
      </p:sp>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bg1">
                    <a:lumMod val="95000"/>
                  </a:schemeClr>
                </a:solidFill>
                <a:latin typeface="Lato"/>
                <a:cs typeface="Lato"/>
              </a:defRPr>
            </a:lvl1pPr>
          </a:lstStyle>
          <a:p>
            <a:pPr lvl="0"/>
            <a:r>
              <a:rPr lang="es-ES_tradnl" dirty="0" err="1" smtClean="0"/>
              <a:t>Circle</a:t>
            </a:r>
            <a:r>
              <a:rPr lang="es-ES_tradnl" dirty="0" smtClean="0"/>
              <a:t> </a:t>
            </a:r>
            <a:r>
              <a:rPr lang="es-ES_tradnl" dirty="0" err="1" smtClean="0"/>
              <a:t>iconic</a:t>
            </a:r>
            <a:r>
              <a:rPr lang="es-ES_tradnl" dirty="0" smtClean="0"/>
              <a:t> </a:t>
            </a:r>
            <a:r>
              <a:rPr lang="es-ES_tradnl" dirty="0" err="1" smtClean="0"/>
              <a:t>slide</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04" name="Text Placeholder 2"/>
          <p:cNvSpPr>
            <a:spLocks noGrp="1"/>
          </p:cNvSpPr>
          <p:nvPr>
            <p:ph type="body" sz="quarter" idx="55" hasCustomPrompt="1"/>
          </p:nvPr>
        </p:nvSpPr>
        <p:spPr>
          <a:xfrm>
            <a:off x="1531574" y="11322496"/>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p>
        </p:txBody>
      </p:sp>
      <p:sp>
        <p:nvSpPr>
          <p:cNvPr id="105" name="Text Placeholder 7"/>
          <p:cNvSpPr>
            <a:spLocks noGrp="1"/>
          </p:cNvSpPr>
          <p:nvPr>
            <p:ph type="body" sz="quarter" idx="56" hasCustomPrompt="1"/>
          </p:nvPr>
        </p:nvSpPr>
        <p:spPr>
          <a:xfrm>
            <a:off x="1531573" y="10674425"/>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3" name="Rounded Rectangle 32"/>
          <p:cNvSpPr>
            <a:spLocks noChangeAspect="1"/>
          </p:cNvSpPr>
          <p:nvPr userDrawn="1"/>
        </p:nvSpPr>
        <p:spPr>
          <a:xfrm>
            <a:off x="1824322" y="4852356"/>
            <a:ext cx="4320570" cy="432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4" name="Text Placeholder 7"/>
          <p:cNvSpPr>
            <a:spLocks noGrp="1"/>
          </p:cNvSpPr>
          <p:nvPr>
            <p:ph type="body" sz="quarter" idx="17" hasCustomPrompt="1"/>
          </p:nvPr>
        </p:nvSpPr>
        <p:spPr>
          <a:xfrm>
            <a:off x="3368880" y="523265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35" name="Text Placeholder 7"/>
          <p:cNvSpPr>
            <a:spLocks noGrp="1"/>
          </p:cNvSpPr>
          <p:nvPr>
            <p:ph type="body" sz="quarter" idx="28" hasCustomPrompt="1"/>
          </p:nvPr>
        </p:nvSpPr>
        <p:spPr>
          <a:xfrm>
            <a:off x="2256483" y="6282536"/>
            <a:ext cx="3455904"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1">
                    <a:lumMod val="50000"/>
                  </a:schemeClr>
                </a:solidFill>
                <a:latin typeface="Lato Regular"/>
                <a:cs typeface="Lato Regular"/>
              </a:defRPr>
            </a:lvl1pPr>
          </a:lstStyle>
          <a:p>
            <a:pPr lvl="0"/>
            <a:r>
              <a:rPr lang="es-ES_tradnl" dirty="0" err="1" smtClean="0"/>
              <a:t>Title</a:t>
            </a:r>
            <a:r>
              <a:rPr lang="es-ES_tradnl" dirty="0" smtClean="0"/>
              <a:t> </a:t>
            </a:r>
            <a:r>
              <a:rPr lang="es-ES_tradnl" dirty="0" err="1" smtClean="0"/>
              <a:t>Example</a:t>
            </a:r>
            <a:endParaRPr lang="es-ES_tradnl" dirty="0" smtClean="0"/>
          </a:p>
        </p:txBody>
      </p:sp>
      <p:sp>
        <p:nvSpPr>
          <p:cNvPr id="36" name="Text Placeholder 2"/>
          <p:cNvSpPr>
            <a:spLocks noGrp="1"/>
          </p:cNvSpPr>
          <p:nvPr>
            <p:ph type="body" sz="quarter" idx="29" hasCustomPrompt="1"/>
          </p:nvPr>
        </p:nvSpPr>
        <p:spPr>
          <a:xfrm>
            <a:off x="2256483" y="7012356"/>
            <a:ext cx="3455904" cy="1440160"/>
          </a:xfrm>
          <a:prstGeom prst="rect">
            <a:avLst/>
          </a:prstGeom>
        </p:spPr>
        <p:txBody>
          <a:bodyPr vert="horz" lIns="0" tIns="0" rIns="0" bIns="0"/>
          <a:lstStyle>
            <a:lvl1pPr marL="0" indent="0" algn="ctr">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a:t>
            </a:r>
          </a:p>
        </p:txBody>
      </p:sp>
      <p:sp>
        <p:nvSpPr>
          <p:cNvPr id="38" name="Rounded Rectangle 37"/>
          <p:cNvSpPr>
            <a:spLocks noChangeAspect="1"/>
          </p:cNvSpPr>
          <p:nvPr userDrawn="1"/>
        </p:nvSpPr>
        <p:spPr>
          <a:xfrm>
            <a:off x="7008928" y="4852356"/>
            <a:ext cx="4320570" cy="432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9" name="Text Placeholder 7"/>
          <p:cNvSpPr>
            <a:spLocks noGrp="1"/>
          </p:cNvSpPr>
          <p:nvPr>
            <p:ph type="body" sz="quarter" idx="57" hasCustomPrompt="1"/>
          </p:nvPr>
        </p:nvSpPr>
        <p:spPr>
          <a:xfrm>
            <a:off x="8553006" y="523265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0" name="Text Placeholder 7"/>
          <p:cNvSpPr>
            <a:spLocks noGrp="1"/>
          </p:cNvSpPr>
          <p:nvPr>
            <p:ph type="body" sz="quarter" idx="34" hasCustomPrompt="1"/>
          </p:nvPr>
        </p:nvSpPr>
        <p:spPr>
          <a:xfrm>
            <a:off x="7441059" y="6282536"/>
            <a:ext cx="3455904"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2">
                    <a:lumMod val="50000"/>
                  </a:schemeClr>
                </a:solidFill>
                <a:latin typeface="Lato Regular"/>
                <a:cs typeface="Lato Regular"/>
              </a:defRPr>
            </a:lvl1pPr>
          </a:lstStyle>
          <a:p>
            <a:pPr lvl="0"/>
            <a:r>
              <a:rPr lang="es-ES_tradnl" dirty="0" err="1" smtClean="0"/>
              <a:t>Title</a:t>
            </a:r>
            <a:r>
              <a:rPr lang="es-ES_tradnl" dirty="0" smtClean="0"/>
              <a:t> </a:t>
            </a:r>
            <a:r>
              <a:rPr lang="es-ES_tradnl" dirty="0" err="1" smtClean="0"/>
              <a:t>Example</a:t>
            </a:r>
            <a:endParaRPr lang="es-ES_tradnl" dirty="0" smtClean="0"/>
          </a:p>
        </p:txBody>
      </p:sp>
      <p:sp>
        <p:nvSpPr>
          <p:cNvPr id="41" name="Text Placeholder 2"/>
          <p:cNvSpPr>
            <a:spLocks noGrp="1"/>
          </p:cNvSpPr>
          <p:nvPr>
            <p:ph type="body" sz="quarter" idx="35" hasCustomPrompt="1"/>
          </p:nvPr>
        </p:nvSpPr>
        <p:spPr>
          <a:xfrm>
            <a:off x="7441059" y="7012356"/>
            <a:ext cx="3455904" cy="1440160"/>
          </a:xfrm>
          <a:prstGeom prst="rect">
            <a:avLst/>
          </a:prstGeom>
        </p:spPr>
        <p:txBody>
          <a:bodyPr vert="horz" lIns="0" tIns="0" rIns="0" bIns="0"/>
          <a:lstStyle>
            <a:lvl1pPr marL="0" indent="0" algn="ctr">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a:t>
            </a:r>
          </a:p>
        </p:txBody>
      </p:sp>
      <p:sp>
        <p:nvSpPr>
          <p:cNvPr id="43" name="Rounded Rectangle 42"/>
          <p:cNvSpPr>
            <a:spLocks noChangeAspect="1"/>
          </p:cNvSpPr>
          <p:nvPr userDrawn="1"/>
        </p:nvSpPr>
        <p:spPr>
          <a:xfrm>
            <a:off x="12049490" y="4852356"/>
            <a:ext cx="4320570" cy="432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4" name="Text Placeholder 7"/>
          <p:cNvSpPr>
            <a:spLocks noGrp="1"/>
          </p:cNvSpPr>
          <p:nvPr>
            <p:ph type="body" sz="quarter" idx="58" hasCustomPrompt="1"/>
          </p:nvPr>
        </p:nvSpPr>
        <p:spPr>
          <a:xfrm>
            <a:off x="13522040" y="523265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5" name="Text Placeholder 7"/>
          <p:cNvSpPr>
            <a:spLocks noGrp="1"/>
          </p:cNvSpPr>
          <p:nvPr>
            <p:ph type="body" sz="quarter" idx="30" hasCustomPrompt="1"/>
          </p:nvPr>
        </p:nvSpPr>
        <p:spPr>
          <a:xfrm>
            <a:off x="12481619" y="6282536"/>
            <a:ext cx="3455904"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3">
                    <a:lumMod val="50000"/>
                  </a:schemeClr>
                </a:solidFill>
                <a:latin typeface="Lato Regular"/>
                <a:cs typeface="Lato Regular"/>
              </a:defRPr>
            </a:lvl1pPr>
          </a:lstStyle>
          <a:p>
            <a:pPr lvl="0"/>
            <a:r>
              <a:rPr lang="es-ES_tradnl" dirty="0" err="1" smtClean="0"/>
              <a:t>Title</a:t>
            </a:r>
            <a:r>
              <a:rPr lang="es-ES_tradnl" dirty="0" smtClean="0"/>
              <a:t> </a:t>
            </a:r>
            <a:r>
              <a:rPr lang="es-ES_tradnl" dirty="0" err="1" smtClean="0"/>
              <a:t>Example</a:t>
            </a:r>
            <a:endParaRPr lang="es-ES_tradnl" dirty="0" smtClean="0"/>
          </a:p>
        </p:txBody>
      </p:sp>
      <p:sp>
        <p:nvSpPr>
          <p:cNvPr id="46" name="Text Placeholder 2"/>
          <p:cNvSpPr>
            <a:spLocks noGrp="1"/>
          </p:cNvSpPr>
          <p:nvPr>
            <p:ph type="body" sz="quarter" idx="31" hasCustomPrompt="1"/>
          </p:nvPr>
        </p:nvSpPr>
        <p:spPr>
          <a:xfrm>
            <a:off x="12481619" y="7012356"/>
            <a:ext cx="3455904" cy="1440160"/>
          </a:xfrm>
          <a:prstGeom prst="rect">
            <a:avLst/>
          </a:prstGeom>
        </p:spPr>
        <p:txBody>
          <a:bodyPr vert="horz" lIns="0" tIns="0" rIns="0" bIns="0"/>
          <a:lstStyle>
            <a:lvl1pPr marL="0" indent="0" algn="ctr">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a:t>
            </a:r>
          </a:p>
        </p:txBody>
      </p:sp>
      <p:sp>
        <p:nvSpPr>
          <p:cNvPr id="48" name="Rounded Rectangle 47"/>
          <p:cNvSpPr>
            <a:spLocks noChangeAspect="1"/>
          </p:cNvSpPr>
          <p:nvPr userDrawn="1"/>
        </p:nvSpPr>
        <p:spPr>
          <a:xfrm>
            <a:off x="17090018" y="4852356"/>
            <a:ext cx="4320570" cy="432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9" name="Text Placeholder 7"/>
          <p:cNvSpPr>
            <a:spLocks noGrp="1"/>
          </p:cNvSpPr>
          <p:nvPr>
            <p:ph type="body" sz="quarter" idx="59" hasCustomPrompt="1"/>
          </p:nvPr>
        </p:nvSpPr>
        <p:spPr>
          <a:xfrm>
            <a:off x="18490560" y="523265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50" name="Text Placeholder 7"/>
          <p:cNvSpPr>
            <a:spLocks noGrp="1"/>
          </p:cNvSpPr>
          <p:nvPr>
            <p:ph type="body" sz="quarter" idx="36" hasCustomPrompt="1"/>
          </p:nvPr>
        </p:nvSpPr>
        <p:spPr>
          <a:xfrm>
            <a:off x="17522179" y="6282536"/>
            <a:ext cx="3455904"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6">
                    <a:lumMod val="50000"/>
                  </a:schemeClr>
                </a:solidFill>
                <a:latin typeface="Lato Regular"/>
                <a:cs typeface="Lato Regular"/>
              </a:defRPr>
            </a:lvl1pPr>
          </a:lstStyle>
          <a:p>
            <a:pPr lvl="0"/>
            <a:r>
              <a:rPr lang="es-ES_tradnl" dirty="0" err="1" smtClean="0"/>
              <a:t>Title</a:t>
            </a:r>
            <a:r>
              <a:rPr lang="es-ES_tradnl" dirty="0" smtClean="0"/>
              <a:t> </a:t>
            </a:r>
            <a:r>
              <a:rPr lang="es-ES_tradnl" dirty="0" err="1" smtClean="0"/>
              <a:t>Example</a:t>
            </a:r>
            <a:endParaRPr lang="es-ES_tradnl" dirty="0" smtClean="0"/>
          </a:p>
        </p:txBody>
      </p:sp>
      <p:sp>
        <p:nvSpPr>
          <p:cNvPr id="51" name="Text Placeholder 2"/>
          <p:cNvSpPr>
            <a:spLocks noGrp="1"/>
          </p:cNvSpPr>
          <p:nvPr>
            <p:ph type="body" sz="quarter" idx="37" hasCustomPrompt="1"/>
          </p:nvPr>
        </p:nvSpPr>
        <p:spPr>
          <a:xfrm>
            <a:off x="17522179" y="7012356"/>
            <a:ext cx="3455904" cy="1440160"/>
          </a:xfrm>
          <a:prstGeom prst="rect">
            <a:avLst/>
          </a:prstGeom>
        </p:spPr>
        <p:txBody>
          <a:bodyPr vert="horz" lIns="0" tIns="0" rIns="0" bIns="0"/>
          <a:lstStyle>
            <a:lvl1pPr marL="0" indent="0" algn="ctr">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a:t>
            </a:r>
          </a:p>
        </p:txBody>
      </p:sp>
    </p:spTree>
    <p:extLst>
      <p:ext uri="{BB962C8B-B14F-4D97-AF65-F5344CB8AC3E}">
        <p14:creationId xmlns:p14="http://schemas.microsoft.com/office/powerpoint/2010/main" val="65170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300" fill="hold"/>
                                        <p:tgtEl>
                                          <p:spTgt spid="24"/>
                                        </p:tgtEl>
                                        <p:attrNameLst>
                                          <p:attrName>ppt_w</p:attrName>
                                        </p:attrNameLst>
                                      </p:cBhvr>
                                      <p:tavLst>
                                        <p:tav tm="0">
                                          <p:val>
                                            <p:fltVal val="0"/>
                                          </p:val>
                                        </p:tav>
                                        <p:tav tm="100000">
                                          <p:val>
                                            <p:strVal val="#ppt_w"/>
                                          </p:val>
                                        </p:tav>
                                      </p:tavLst>
                                    </p:anim>
                                    <p:anim calcmode="lin" valueType="num">
                                      <p:cBhvr>
                                        <p:cTn id="8" dur="300" fill="hold"/>
                                        <p:tgtEl>
                                          <p:spTgt spid="24"/>
                                        </p:tgtEl>
                                        <p:attrNameLst>
                                          <p:attrName>ppt_h</p:attrName>
                                        </p:attrNameLst>
                                      </p:cBhvr>
                                      <p:tavLst>
                                        <p:tav tm="0">
                                          <p:val>
                                            <p:fltVal val="0"/>
                                          </p:val>
                                        </p:tav>
                                        <p:tav tm="100000">
                                          <p:val>
                                            <p:strVal val="#ppt_h"/>
                                          </p:val>
                                        </p:tav>
                                      </p:tavLst>
                                    </p:anim>
                                    <p:animEffect transition="in" filter="fade">
                                      <p:cBhvr>
                                        <p:cTn id="9" dur="300"/>
                                        <p:tgtEl>
                                          <p:spTgt spid="24"/>
                                        </p:tgtEl>
                                      </p:cBhvr>
                                    </p:animEffect>
                                  </p:childTnLst>
                                </p:cTn>
                              </p:par>
                              <p:par>
                                <p:cTn id="10" presetID="42" presetClass="entr" presetSubtype="0" fill="hold" grpId="0" nodeType="withEffect">
                                  <p:stCondLst>
                                    <p:cond delay="200"/>
                                  </p:stCondLst>
                                  <p:childTnLst>
                                    <p:set>
                                      <p:cBhvr>
                                        <p:cTn id="11" dur="1" fill="hold">
                                          <p:stCondLst>
                                            <p:cond delay="0"/>
                                          </p:stCondLst>
                                        </p:cTn>
                                        <p:tgtEl>
                                          <p:spTgt spid="146">
                                            <p:txEl>
                                              <p:pRg st="0" end="0"/>
                                            </p:txEl>
                                          </p:spTgt>
                                        </p:tgtEl>
                                        <p:attrNameLst>
                                          <p:attrName>style.visibility</p:attrName>
                                        </p:attrNameLst>
                                      </p:cBhvr>
                                      <p:to>
                                        <p:strVal val="visible"/>
                                      </p:to>
                                    </p:set>
                                    <p:animEffect transition="in" filter="fade">
                                      <p:cBhvr>
                                        <p:cTn id="12" dur="400"/>
                                        <p:tgtEl>
                                          <p:spTgt spid="146">
                                            <p:txEl>
                                              <p:pRg st="0" end="0"/>
                                            </p:txEl>
                                          </p:spTgt>
                                        </p:tgtEl>
                                      </p:cBhvr>
                                    </p:animEffect>
                                    <p:anim calcmode="lin" valueType="num">
                                      <p:cBhvr>
                                        <p:cTn id="13"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600"/>
                            </p:stCondLst>
                            <p:childTnLst>
                              <p:par>
                                <p:cTn id="16" presetID="22" presetClass="entr" presetSubtype="8" fill="hold" nodeType="afterEffect">
                                  <p:stCondLst>
                                    <p:cond delay="0"/>
                                  </p:stCondLst>
                                  <p:childTnLst>
                                    <p:set>
                                      <p:cBhvr>
                                        <p:cTn id="17" dur="1" fill="hold">
                                          <p:stCondLst>
                                            <p:cond delay="0"/>
                                          </p:stCondLst>
                                        </p:cTn>
                                        <p:tgtEl>
                                          <p:spTgt spid="147"/>
                                        </p:tgtEl>
                                        <p:attrNameLst>
                                          <p:attrName>style.visibility</p:attrName>
                                        </p:attrNameLst>
                                      </p:cBhvr>
                                      <p:to>
                                        <p:strVal val="visible"/>
                                      </p:to>
                                    </p:set>
                                    <p:animEffect transition="in" filter="wipe(left)">
                                      <p:cBhvr>
                                        <p:cTn id="18" dur="200"/>
                                        <p:tgtEl>
                                          <p:spTgt spid="147"/>
                                        </p:tgtEl>
                                      </p:cBhvr>
                                    </p:animEffect>
                                  </p:childTnLst>
                                </p:cTn>
                              </p:par>
                              <p:par>
                                <p:cTn id="19" presetID="42" presetClass="entr" presetSubtype="0" fill="hold" grpId="0" nodeType="withEffect">
                                  <p:stCondLst>
                                    <p:cond delay="200"/>
                                  </p:stCondLst>
                                  <p:childTnLst>
                                    <p:set>
                                      <p:cBhvr>
                                        <p:cTn id="20" dur="1" fill="hold">
                                          <p:stCondLst>
                                            <p:cond delay="0"/>
                                          </p:stCondLst>
                                        </p:cTn>
                                        <p:tgtEl>
                                          <p:spTgt spid="148">
                                            <p:txEl>
                                              <p:pRg st="0" end="0"/>
                                            </p:txEl>
                                          </p:spTgt>
                                        </p:tgtEl>
                                        <p:attrNameLst>
                                          <p:attrName>style.visibility</p:attrName>
                                        </p:attrNameLst>
                                      </p:cBhvr>
                                      <p:to>
                                        <p:strVal val="visible"/>
                                      </p:to>
                                    </p:set>
                                    <p:animEffect transition="in" filter="fade">
                                      <p:cBhvr>
                                        <p:cTn id="21" dur="500"/>
                                        <p:tgtEl>
                                          <p:spTgt spid="148">
                                            <p:txEl>
                                              <p:pRg st="0" end="0"/>
                                            </p:txEl>
                                          </p:spTgt>
                                        </p:tgtEl>
                                      </p:cBhvr>
                                    </p:animEffect>
                                    <p:anim calcmode="lin" valueType="num">
                                      <p:cBhvr>
                                        <p:cTn id="22"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24" presetID="10" presetClass="entr" presetSubtype="0" fill="hold" grpId="0" nodeType="withEffect">
                                  <p:stCondLst>
                                    <p:cond delay="800"/>
                                  </p:stCondLst>
                                  <p:childTnLst>
                                    <p:set>
                                      <p:cBhvr>
                                        <p:cTn id="25" dur="1" fill="hold">
                                          <p:stCondLst>
                                            <p:cond delay="0"/>
                                          </p:stCondLst>
                                        </p:cTn>
                                        <p:tgtEl>
                                          <p:spTgt spid="104">
                                            <p:txEl>
                                              <p:pRg st="0" end="0"/>
                                            </p:txEl>
                                          </p:spTgt>
                                        </p:tgtEl>
                                        <p:attrNameLst>
                                          <p:attrName>style.visibility</p:attrName>
                                        </p:attrNameLst>
                                      </p:cBhvr>
                                      <p:to>
                                        <p:strVal val="visible"/>
                                      </p:to>
                                    </p:set>
                                    <p:animEffect transition="in" filter="fade">
                                      <p:cBhvr>
                                        <p:cTn id="26" dur="500"/>
                                        <p:tgtEl>
                                          <p:spTgt spid="104">
                                            <p:txEl>
                                              <p:pRg st="0" end="0"/>
                                            </p:txEl>
                                          </p:spTgt>
                                        </p:tgtEl>
                                      </p:cBhvr>
                                    </p:animEffect>
                                  </p:childTnLst>
                                </p:cTn>
                              </p:par>
                              <p:par>
                                <p:cTn id="27" presetID="42" presetClass="entr" presetSubtype="0" fill="hold" grpId="0" nodeType="withEffect">
                                  <p:stCondLst>
                                    <p:cond delay="200"/>
                                  </p:stCondLst>
                                  <p:childTnLst>
                                    <p:set>
                                      <p:cBhvr>
                                        <p:cTn id="28" dur="1" fill="hold">
                                          <p:stCondLst>
                                            <p:cond delay="0"/>
                                          </p:stCondLst>
                                        </p:cTn>
                                        <p:tgtEl>
                                          <p:spTgt spid="105">
                                            <p:txEl>
                                              <p:pRg st="0" end="0"/>
                                            </p:txEl>
                                          </p:spTgt>
                                        </p:tgtEl>
                                        <p:attrNameLst>
                                          <p:attrName>style.visibility</p:attrName>
                                        </p:attrNameLst>
                                      </p:cBhvr>
                                      <p:to>
                                        <p:strVal val="visible"/>
                                      </p:to>
                                    </p:set>
                                    <p:animEffect transition="in" filter="fade">
                                      <p:cBhvr>
                                        <p:cTn id="29" dur="500"/>
                                        <p:tgtEl>
                                          <p:spTgt spid="105">
                                            <p:txEl>
                                              <p:pRg st="0" end="0"/>
                                            </p:txEl>
                                          </p:spTgt>
                                        </p:tgtEl>
                                      </p:cBhvr>
                                    </p:animEffect>
                                    <p:anim calcmode="lin" valueType="num">
                                      <p:cBhvr>
                                        <p:cTn id="30" dur="500" fill="hold"/>
                                        <p:tgtEl>
                                          <p:spTgt spid="105">
                                            <p:txEl>
                                              <p:pRg st="0" end="0"/>
                                            </p:txEl>
                                          </p:spTgt>
                                        </p:tgtEl>
                                        <p:attrNameLst>
                                          <p:attrName>ppt_x</p:attrName>
                                        </p:attrNameLst>
                                      </p:cBhvr>
                                      <p:tavLst>
                                        <p:tav tm="0">
                                          <p:val>
                                            <p:strVal val="#ppt_x"/>
                                          </p:val>
                                        </p:tav>
                                        <p:tav tm="100000">
                                          <p:val>
                                            <p:strVal val="#ppt_x"/>
                                          </p:val>
                                        </p:tav>
                                      </p:tavLst>
                                    </p:anim>
                                    <p:anim calcmode="lin" valueType="num">
                                      <p:cBhvr>
                                        <p:cTn id="31" dur="500" fill="hold"/>
                                        <p:tgtEl>
                                          <p:spTgt spid="105">
                                            <p:txEl>
                                              <p:pRg st="0" end="0"/>
                                            </p:txEl>
                                          </p:spTgt>
                                        </p:tgtEl>
                                        <p:attrNameLst>
                                          <p:attrName>ppt_y</p:attrName>
                                        </p:attrNameLst>
                                      </p:cBhvr>
                                      <p:tavLst>
                                        <p:tav tm="0">
                                          <p:val>
                                            <p:strVal val="#ppt_y+.1"/>
                                          </p:val>
                                        </p:tav>
                                        <p:tav tm="100000">
                                          <p:val>
                                            <p:strVal val="#ppt_y"/>
                                          </p:val>
                                        </p:tav>
                                      </p:tavLst>
                                    </p:anim>
                                  </p:childTnLst>
                                </p:cTn>
                              </p:par>
                            </p:childTnLst>
                          </p:cTn>
                        </p:par>
                        <p:par>
                          <p:cTn id="32" fill="hold">
                            <p:stCondLst>
                              <p:cond delay="1900"/>
                            </p:stCondLst>
                            <p:childTnLst>
                              <p:par>
                                <p:cTn id="33" presetID="53" presetClass="entr" presetSubtype="16"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300" fill="hold"/>
                                        <p:tgtEl>
                                          <p:spTgt spid="29"/>
                                        </p:tgtEl>
                                        <p:attrNameLst>
                                          <p:attrName>ppt_w</p:attrName>
                                        </p:attrNameLst>
                                      </p:cBhvr>
                                      <p:tavLst>
                                        <p:tav tm="0">
                                          <p:val>
                                            <p:fltVal val="0"/>
                                          </p:val>
                                        </p:tav>
                                        <p:tav tm="100000">
                                          <p:val>
                                            <p:strVal val="#ppt_w"/>
                                          </p:val>
                                        </p:tav>
                                      </p:tavLst>
                                    </p:anim>
                                    <p:anim calcmode="lin" valueType="num">
                                      <p:cBhvr>
                                        <p:cTn id="36" dur="300" fill="hold"/>
                                        <p:tgtEl>
                                          <p:spTgt spid="29"/>
                                        </p:tgtEl>
                                        <p:attrNameLst>
                                          <p:attrName>ppt_h</p:attrName>
                                        </p:attrNameLst>
                                      </p:cBhvr>
                                      <p:tavLst>
                                        <p:tav tm="0">
                                          <p:val>
                                            <p:fltVal val="0"/>
                                          </p:val>
                                        </p:tav>
                                        <p:tav tm="100000">
                                          <p:val>
                                            <p:strVal val="#ppt_h"/>
                                          </p:val>
                                        </p:tav>
                                      </p:tavLst>
                                    </p:anim>
                                    <p:animEffect transition="in" filter="fade">
                                      <p:cBhvr>
                                        <p:cTn id="37" dur="300"/>
                                        <p:tgtEl>
                                          <p:spTgt spid="29"/>
                                        </p:tgtEl>
                                      </p:cBhvr>
                                    </p:animEffect>
                                  </p:childTnLst>
                                </p:cTn>
                              </p:par>
                            </p:childTnLst>
                          </p:cTn>
                        </p:par>
                        <p:par>
                          <p:cTn id="38" fill="hold">
                            <p:stCondLst>
                              <p:cond delay="2200"/>
                            </p:stCondLst>
                            <p:childTnLst>
                              <p:par>
                                <p:cTn id="39" presetID="53" presetClass="entr" presetSubtype="16" fill="hold" grpId="0" nodeType="after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p:cTn id="41" dur="300" fill="hold"/>
                                        <p:tgtEl>
                                          <p:spTgt spid="33"/>
                                        </p:tgtEl>
                                        <p:attrNameLst>
                                          <p:attrName>ppt_w</p:attrName>
                                        </p:attrNameLst>
                                      </p:cBhvr>
                                      <p:tavLst>
                                        <p:tav tm="0">
                                          <p:val>
                                            <p:fltVal val="0"/>
                                          </p:val>
                                        </p:tav>
                                        <p:tav tm="100000">
                                          <p:val>
                                            <p:strVal val="#ppt_w"/>
                                          </p:val>
                                        </p:tav>
                                      </p:tavLst>
                                    </p:anim>
                                    <p:anim calcmode="lin" valueType="num">
                                      <p:cBhvr>
                                        <p:cTn id="42" dur="300" fill="hold"/>
                                        <p:tgtEl>
                                          <p:spTgt spid="33"/>
                                        </p:tgtEl>
                                        <p:attrNameLst>
                                          <p:attrName>ppt_h</p:attrName>
                                        </p:attrNameLst>
                                      </p:cBhvr>
                                      <p:tavLst>
                                        <p:tav tm="0">
                                          <p:val>
                                            <p:fltVal val="0"/>
                                          </p:val>
                                        </p:tav>
                                        <p:tav tm="100000">
                                          <p:val>
                                            <p:strVal val="#ppt_h"/>
                                          </p:val>
                                        </p:tav>
                                      </p:tavLst>
                                    </p:anim>
                                    <p:animEffect transition="in" filter="fade">
                                      <p:cBhvr>
                                        <p:cTn id="43" dur="300"/>
                                        <p:tgtEl>
                                          <p:spTgt spid="33"/>
                                        </p:tgtEl>
                                      </p:cBhvr>
                                    </p:animEffect>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p:cTn id="47" dur="3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48" dur="3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49" dur="300"/>
                                        <p:tgtEl>
                                          <p:spTgt spid="34">
                                            <p:txEl>
                                              <p:pRg st="0" end="0"/>
                                            </p:txEl>
                                          </p:spTgt>
                                        </p:tgtEl>
                                      </p:cBhvr>
                                    </p:animEffect>
                                  </p:childTnLst>
                                </p:cTn>
                              </p:par>
                            </p:childTnLst>
                          </p:cTn>
                        </p:par>
                        <p:par>
                          <p:cTn id="50" fill="hold">
                            <p:stCondLst>
                              <p:cond delay="2800"/>
                            </p:stCondLst>
                            <p:childTnLst>
                              <p:par>
                                <p:cTn id="51" presetID="53" presetClass="entr" presetSubtype="16" fill="hold" grpId="0" nodeType="afterEffect">
                                  <p:stCondLst>
                                    <p:cond delay="0"/>
                                  </p:stCondLst>
                                  <p:childTnLst>
                                    <p:set>
                                      <p:cBhvr>
                                        <p:cTn id="52" dur="1" fill="hold">
                                          <p:stCondLst>
                                            <p:cond delay="0"/>
                                          </p:stCondLst>
                                        </p:cTn>
                                        <p:tgtEl>
                                          <p:spTgt spid="35">
                                            <p:txEl>
                                              <p:pRg st="0" end="0"/>
                                            </p:txEl>
                                          </p:spTgt>
                                        </p:tgtEl>
                                        <p:attrNameLst>
                                          <p:attrName>style.visibility</p:attrName>
                                        </p:attrNameLst>
                                      </p:cBhvr>
                                      <p:to>
                                        <p:strVal val="visible"/>
                                      </p:to>
                                    </p:set>
                                    <p:anim calcmode="lin" valueType="num">
                                      <p:cBhvr>
                                        <p:cTn id="53" dur="3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55" dur="300"/>
                                        <p:tgtEl>
                                          <p:spTgt spid="35">
                                            <p:txEl>
                                              <p:pRg st="0" end="0"/>
                                            </p:txEl>
                                          </p:spTgt>
                                        </p:tgtEl>
                                      </p:cBhvr>
                                    </p:animEffect>
                                  </p:childTnLst>
                                </p:cTn>
                              </p:par>
                            </p:childTnLst>
                          </p:cTn>
                        </p:par>
                        <p:par>
                          <p:cTn id="56" fill="hold">
                            <p:stCondLst>
                              <p:cond delay="3100"/>
                            </p:stCondLst>
                            <p:childTnLst>
                              <p:par>
                                <p:cTn id="57" presetID="53" presetClass="entr" presetSubtype="16" fill="hold" grpId="0" nodeType="afterEffect">
                                  <p:stCondLst>
                                    <p:cond delay="0"/>
                                  </p:stCondLst>
                                  <p:childTnLst>
                                    <p:set>
                                      <p:cBhvr>
                                        <p:cTn id="58" dur="1" fill="hold">
                                          <p:stCondLst>
                                            <p:cond delay="0"/>
                                          </p:stCondLst>
                                        </p:cTn>
                                        <p:tgtEl>
                                          <p:spTgt spid="36">
                                            <p:txEl>
                                              <p:pRg st="0" end="0"/>
                                            </p:txEl>
                                          </p:spTgt>
                                        </p:tgtEl>
                                        <p:attrNameLst>
                                          <p:attrName>style.visibility</p:attrName>
                                        </p:attrNameLst>
                                      </p:cBhvr>
                                      <p:to>
                                        <p:strVal val="visible"/>
                                      </p:to>
                                    </p:set>
                                    <p:anim calcmode="lin" valueType="num">
                                      <p:cBhvr>
                                        <p:cTn id="59"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60"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61" dur="300"/>
                                        <p:tgtEl>
                                          <p:spTgt spid="36">
                                            <p:txEl>
                                              <p:pRg st="0" end="0"/>
                                            </p:txEl>
                                          </p:spTgt>
                                        </p:tgtEl>
                                      </p:cBhvr>
                                    </p:animEffect>
                                  </p:childTnLst>
                                </p:cTn>
                              </p:par>
                            </p:childTnLst>
                          </p:cTn>
                        </p:par>
                        <p:par>
                          <p:cTn id="62" fill="hold">
                            <p:stCondLst>
                              <p:cond delay="3400"/>
                            </p:stCondLst>
                            <p:childTnLst>
                              <p:par>
                                <p:cTn id="63" presetID="53" presetClass="entr" presetSubtype="16" fill="hold" grpId="0" nodeType="after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p:cTn id="65" dur="300" fill="hold"/>
                                        <p:tgtEl>
                                          <p:spTgt spid="37"/>
                                        </p:tgtEl>
                                        <p:attrNameLst>
                                          <p:attrName>ppt_w</p:attrName>
                                        </p:attrNameLst>
                                      </p:cBhvr>
                                      <p:tavLst>
                                        <p:tav tm="0">
                                          <p:val>
                                            <p:fltVal val="0"/>
                                          </p:val>
                                        </p:tav>
                                        <p:tav tm="100000">
                                          <p:val>
                                            <p:strVal val="#ppt_w"/>
                                          </p:val>
                                        </p:tav>
                                      </p:tavLst>
                                    </p:anim>
                                    <p:anim calcmode="lin" valueType="num">
                                      <p:cBhvr>
                                        <p:cTn id="66" dur="300" fill="hold"/>
                                        <p:tgtEl>
                                          <p:spTgt spid="37"/>
                                        </p:tgtEl>
                                        <p:attrNameLst>
                                          <p:attrName>ppt_h</p:attrName>
                                        </p:attrNameLst>
                                      </p:cBhvr>
                                      <p:tavLst>
                                        <p:tav tm="0">
                                          <p:val>
                                            <p:fltVal val="0"/>
                                          </p:val>
                                        </p:tav>
                                        <p:tav tm="100000">
                                          <p:val>
                                            <p:strVal val="#ppt_h"/>
                                          </p:val>
                                        </p:tav>
                                      </p:tavLst>
                                    </p:anim>
                                    <p:animEffect transition="in" filter="fade">
                                      <p:cBhvr>
                                        <p:cTn id="67" dur="300"/>
                                        <p:tgtEl>
                                          <p:spTgt spid="37"/>
                                        </p:tgtEl>
                                      </p:cBhvr>
                                    </p:animEffect>
                                  </p:childTnLst>
                                </p:cTn>
                              </p:par>
                            </p:childTnLst>
                          </p:cTn>
                        </p:par>
                        <p:par>
                          <p:cTn id="68" fill="hold">
                            <p:stCondLst>
                              <p:cond delay="3700"/>
                            </p:stCondLst>
                            <p:childTnLst>
                              <p:par>
                                <p:cTn id="69" presetID="53" presetClass="entr" presetSubtype="16" fill="hold" grpId="0" nodeType="after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p:cTn id="71" dur="300" fill="hold"/>
                                        <p:tgtEl>
                                          <p:spTgt spid="38"/>
                                        </p:tgtEl>
                                        <p:attrNameLst>
                                          <p:attrName>ppt_w</p:attrName>
                                        </p:attrNameLst>
                                      </p:cBhvr>
                                      <p:tavLst>
                                        <p:tav tm="0">
                                          <p:val>
                                            <p:fltVal val="0"/>
                                          </p:val>
                                        </p:tav>
                                        <p:tav tm="100000">
                                          <p:val>
                                            <p:strVal val="#ppt_w"/>
                                          </p:val>
                                        </p:tav>
                                      </p:tavLst>
                                    </p:anim>
                                    <p:anim calcmode="lin" valueType="num">
                                      <p:cBhvr>
                                        <p:cTn id="72" dur="300" fill="hold"/>
                                        <p:tgtEl>
                                          <p:spTgt spid="38"/>
                                        </p:tgtEl>
                                        <p:attrNameLst>
                                          <p:attrName>ppt_h</p:attrName>
                                        </p:attrNameLst>
                                      </p:cBhvr>
                                      <p:tavLst>
                                        <p:tav tm="0">
                                          <p:val>
                                            <p:fltVal val="0"/>
                                          </p:val>
                                        </p:tav>
                                        <p:tav tm="100000">
                                          <p:val>
                                            <p:strVal val="#ppt_h"/>
                                          </p:val>
                                        </p:tav>
                                      </p:tavLst>
                                    </p:anim>
                                    <p:animEffect transition="in" filter="fade">
                                      <p:cBhvr>
                                        <p:cTn id="73" dur="300"/>
                                        <p:tgtEl>
                                          <p:spTgt spid="38"/>
                                        </p:tgtEl>
                                      </p:cBhvr>
                                    </p:animEffect>
                                  </p:childTnLst>
                                </p:cTn>
                              </p:par>
                            </p:childTnLst>
                          </p:cTn>
                        </p:par>
                        <p:par>
                          <p:cTn id="74" fill="hold">
                            <p:stCondLst>
                              <p:cond delay="4000"/>
                            </p:stCondLst>
                            <p:childTnLst>
                              <p:par>
                                <p:cTn id="75" presetID="53" presetClass="entr" presetSubtype="16" fill="hold" grpId="0" nodeType="afterEffect">
                                  <p:stCondLst>
                                    <p:cond delay="0"/>
                                  </p:stCondLst>
                                  <p:childTnLst>
                                    <p:set>
                                      <p:cBhvr>
                                        <p:cTn id="76" dur="1" fill="hold">
                                          <p:stCondLst>
                                            <p:cond delay="0"/>
                                          </p:stCondLst>
                                        </p:cTn>
                                        <p:tgtEl>
                                          <p:spTgt spid="39">
                                            <p:txEl>
                                              <p:pRg st="0" end="0"/>
                                            </p:txEl>
                                          </p:spTgt>
                                        </p:tgtEl>
                                        <p:attrNameLst>
                                          <p:attrName>style.visibility</p:attrName>
                                        </p:attrNameLst>
                                      </p:cBhvr>
                                      <p:to>
                                        <p:strVal val="visible"/>
                                      </p:to>
                                    </p:set>
                                    <p:anim calcmode="lin" valueType="num">
                                      <p:cBhvr>
                                        <p:cTn id="77" dur="300" fill="hold"/>
                                        <p:tgtEl>
                                          <p:spTgt spid="39">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39">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39">
                                            <p:txEl>
                                              <p:pRg st="0" end="0"/>
                                            </p:txEl>
                                          </p:spTgt>
                                        </p:tgtEl>
                                      </p:cBhvr>
                                    </p:animEffect>
                                  </p:childTnLst>
                                </p:cTn>
                              </p:par>
                            </p:childTnLst>
                          </p:cTn>
                        </p:par>
                        <p:par>
                          <p:cTn id="80" fill="hold">
                            <p:stCondLst>
                              <p:cond delay="4300"/>
                            </p:stCondLst>
                            <p:childTnLst>
                              <p:par>
                                <p:cTn id="81" presetID="53" presetClass="entr" presetSubtype="16" fill="hold" grpId="0" nodeType="afterEffect">
                                  <p:stCondLst>
                                    <p:cond delay="0"/>
                                  </p:stCondLst>
                                  <p:childTnLst>
                                    <p:set>
                                      <p:cBhvr>
                                        <p:cTn id="82" dur="1" fill="hold">
                                          <p:stCondLst>
                                            <p:cond delay="0"/>
                                          </p:stCondLst>
                                        </p:cTn>
                                        <p:tgtEl>
                                          <p:spTgt spid="40">
                                            <p:txEl>
                                              <p:pRg st="0" end="0"/>
                                            </p:txEl>
                                          </p:spTgt>
                                        </p:tgtEl>
                                        <p:attrNameLst>
                                          <p:attrName>style.visibility</p:attrName>
                                        </p:attrNameLst>
                                      </p:cBhvr>
                                      <p:to>
                                        <p:strVal val="visible"/>
                                      </p:to>
                                    </p:set>
                                    <p:anim calcmode="lin" valueType="num">
                                      <p:cBhvr>
                                        <p:cTn id="83" dur="3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84" dur="3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85" dur="300"/>
                                        <p:tgtEl>
                                          <p:spTgt spid="40">
                                            <p:txEl>
                                              <p:pRg st="0" end="0"/>
                                            </p:txEl>
                                          </p:spTgt>
                                        </p:tgtEl>
                                      </p:cBhvr>
                                    </p:animEffect>
                                  </p:childTnLst>
                                </p:cTn>
                              </p:par>
                            </p:childTnLst>
                          </p:cTn>
                        </p:par>
                        <p:par>
                          <p:cTn id="86" fill="hold">
                            <p:stCondLst>
                              <p:cond delay="4600"/>
                            </p:stCondLst>
                            <p:childTnLst>
                              <p:par>
                                <p:cTn id="87" presetID="53" presetClass="entr" presetSubtype="16" fill="hold" grpId="0" nodeType="afterEffect">
                                  <p:stCondLst>
                                    <p:cond delay="0"/>
                                  </p:stCondLst>
                                  <p:childTnLst>
                                    <p:set>
                                      <p:cBhvr>
                                        <p:cTn id="88" dur="1" fill="hold">
                                          <p:stCondLst>
                                            <p:cond delay="0"/>
                                          </p:stCondLst>
                                        </p:cTn>
                                        <p:tgtEl>
                                          <p:spTgt spid="41">
                                            <p:txEl>
                                              <p:pRg st="0" end="0"/>
                                            </p:txEl>
                                          </p:spTgt>
                                        </p:tgtEl>
                                        <p:attrNameLst>
                                          <p:attrName>style.visibility</p:attrName>
                                        </p:attrNameLst>
                                      </p:cBhvr>
                                      <p:to>
                                        <p:strVal val="visible"/>
                                      </p:to>
                                    </p:set>
                                    <p:anim calcmode="lin" valueType="num">
                                      <p:cBhvr>
                                        <p:cTn id="89"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41">
                                            <p:txEl>
                                              <p:pRg st="0" end="0"/>
                                            </p:txEl>
                                          </p:spTgt>
                                        </p:tgtEl>
                                      </p:cBhvr>
                                    </p:animEffect>
                                  </p:childTnLst>
                                </p:cTn>
                              </p:par>
                            </p:childTnLst>
                          </p:cTn>
                        </p:par>
                        <p:par>
                          <p:cTn id="92" fill="hold">
                            <p:stCondLst>
                              <p:cond delay="4900"/>
                            </p:stCondLst>
                            <p:childTnLst>
                              <p:par>
                                <p:cTn id="93" presetID="53" presetClass="entr" presetSubtype="16" fill="hold" grpId="0" nodeType="afterEffect">
                                  <p:stCondLst>
                                    <p:cond delay="0"/>
                                  </p:stCondLst>
                                  <p:childTnLst>
                                    <p:set>
                                      <p:cBhvr>
                                        <p:cTn id="94" dur="1" fill="hold">
                                          <p:stCondLst>
                                            <p:cond delay="0"/>
                                          </p:stCondLst>
                                        </p:cTn>
                                        <p:tgtEl>
                                          <p:spTgt spid="42"/>
                                        </p:tgtEl>
                                        <p:attrNameLst>
                                          <p:attrName>style.visibility</p:attrName>
                                        </p:attrNameLst>
                                      </p:cBhvr>
                                      <p:to>
                                        <p:strVal val="visible"/>
                                      </p:to>
                                    </p:set>
                                    <p:anim calcmode="lin" valueType="num">
                                      <p:cBhvr>
                                        <p:cTn id="95" dur="300" fill="hold"/>
                                        <p:tgtEl>
                                          <p:spTgt spid="42"/>
                                        </p:tgtEl>
                                        <p:attrNameLst>
                                          <p:attrName>ppt_w</p:attrName>
                                        </p:attrNameLst>
                                      </p:cBhvr>
                                      <p:tavLst>
                                        <p:tav tm="0">
                                          <p:val>
                                            <p:fltVal val="0"/>
                                          </p:val>
                                        </p:tav>
                                        <p:tav tm="100000">
                                          <p:val>
                                            <p:strVal val="#ppt_w"/>
                                          </p:val>
                                        </p:tav>
                                      </p:tavLst>
                                    </p:anim>
                                    <p:anim calcmode="lin" valueType="num">
                                      <p:cBhvr>
                                        <p:cTn id="96" dur="300" fill="hold"/>
                                        <p:tgtEl>
                                          <p:spTgt spid="42"/>
                                        </p:tgtEl>
                                        <p:attrNameLst>
                                          <p:attrName>ppt_h</p:attrName>
                                        </p:attrNameLst>
                                      </p:cBhvr>
                                      <p:tavLst>
                                        <p:tav tm="0">
                                          <p:val>
                                            <p:fltVal val="0"/>
                                          </p:val>
                                        </p:tav>
                                        <p:tav tm="100000">
                                          <p:val>
                                            <p:strVal val="#ppt_h"/>
                                          </p:val>
                                        </p:tav>
                                      </p:tavLst>
                                    </p:anim>
                                    <p:animEffect transition="in" filter="fade">
                                      <p:cBhvr>
                                        <p:cTn id="97" dur="300"/>
                                        <p:tgtEl>
                                          <p:spTgt spid="42"/>
                                        </p:tgtEl>
                                      </p:cBhvr>
                                    </p:animEffect>
                                  </p:childTnLst>
                                </p:cTn>
                              </p:par>
                            </p:childTnLst>
                          </p:cTn>
                        </p:par>
                        <p:par>
                          <p:cTn id="98" fill="hold">
                            <p:stCondLst>
                              <p:cond delay="5200"/>
                            </p:stCondLst>
                            <p:childTnLst>
                              <p:par>
                                <p:cTn id="99" presetID="53" presetClass="entr" presetSubtype="16"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p:cTn id="101" dur="300" fill="hold"/>
                                        <p:tgtEl>
                                          <p:spTgt spid="43"/>
                                        </p:tgtEl>
                                        <p:attrNameLst>
                                          <p:attrName>ppt_w</p:attrName>
                                        </p:attrNameLst>
                                      </p:cBhvr>
                                      <p:tavLst>
                                        <p:tav tm="0">
                                          <p:val>
                                            <p:fltVal val="0"/>
                                          </p:val>
                                        </p:tav>
                                        <p:tav tm="100000">
                                          <p:val>
                                            <p:strVal val="#ppt_w"/>
                                          </p:val>
                                        </p:tav>
                                      </p:tavLst>
                                    </p:anim>
                                    <p:anim calcmode="lin" valueType="num">
                                      <p:cBhvr>
                                        <p:cTn id="102" dur="300" fill="hold"/>
                                        <p:tgtEl>
                                          <p:spTgt spid="43"/>
                                        </p:tgtEl>
                                        <p:attrNameLst>
                                          <p:attrName>ppt_h</p:attrName>
                                        </p:attrNameLst>
                                      </p:cBhvr>
                                      <p:tavLst>
                                        <p:tav tm="0">
                                          <p:val>
                                            <p:fltVal val="0"/>
                                          </p:val>
                                        </p:tav>
                                        <p:tav tm="100000">
                                          <p:val>
                                            <p:strVal val="#ppt_h"/>
                                          </p:val>
                                        </p:tav>
                                      </p:tavLst>
                                    </p:anim>
                                    <p:animEffect transition="in" filter="fade">
                                      <p:cBhvr>
                                        <p:cTn id="103" dur="300"/>
                                        <p:tgtEl>
                                          <p:spTgt spid="43"/>
                                        </p:tgtEl>
                                      </p:cBhvr>
                                    </p:animEffect>
                                  </p:childTnLst>
                                </p:cTn>
                              </p:par>
                            </p:childTnLst>
                          </p:cTn>
                        </p:par>
                        <p:par>
                          <p:cTn id="104" fill="hold">
                            <p:stCondLst>
                              <p:cond delay="5500"/>
                            </p:stCondLst>
                            <p:childTnLst>
                              <p:par>
                                <p:cTn id="105" presetID="53" presetClass="entr" presetSubtype="16" fill="hold" grpId="0" nodeType="afterEffect">
                                  <p:stCondLst>
                                    <p:cond delay="0"/>
                                  </p:stCondLst>
                                  <p:childTnLst>
                                    <p:set>
                                      <p:cBhvr>
                                        <p:cTn id="106" dur="1" fill="hold">
                                          <p:stCondLst>
                                            <p:cond delay="0"/>
                                          </p:stCondLst>
                                        </p:cTn>
                                        <p:tgtEl>
                                          <p:spTgt spid="44">
                                            <p:txEl>
                                              <p:pRg st="0" end="0"/>
                                            </p:txEl>
                                          </p:spTgt>
                                        </p:tgtEl>
                                        <p:attrNameLst>
                                          <p:attrName>style.visibility</p:attrName>
                                        </p:attrNameLst>
                                      </p:cBhvr>
                                      <p:to>
                                        <p:strVal val="visible"/>
                                      </p:to>
                                    </p:set>
                                    <p:anim calcmode="lin" valueType="num">
                                      <p:cBhvr>
                                        <p:cTn id="107"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44">
                                            <p:txEl>
                                              <p:pRg st="0" end="0"/>
                                            </p:txEl>
                                          </p:spTgt>
                                        </p:tgtEl>
                                      </p:cBhvr>
                                    </p:animEffect>
                                  </p:childTnLst>
                                </p:cTn>
                              </p:par>
                            </p:childTnLst>
                          </p:cTn>
                        </p:par>
                        <p:par>
                          <p:cTn id="110" fill="hold">
                            <p:stCondLst>
                              <p:cond delay="5800"/>
                            </p:stCondLst>
                            <p:childTnLst>
                              <p:par>
                                <p:cTn id="111" presetID="53" presetClass="entr" presetSubtype="16" fill="hold" grpId="0" nodeType="afterEffect">
                                  <p:stCondLst>
                                    <p:cond delay="0"/>
                                  </p:stCondLst>
                                  <p:childTnLst>
                                    <p:set>
                                      <p:cBhvr>
                                        <p:cTn id="112" dur="1" fill="hold">
                                          <p:stCondLst>
                                            <p:cond delay="0"/>
                                          </p:stCondLst>
                                        </p:cTn>
                                        <p:tgtEl>
                                          <p:spTgt spid="45">
                                            <p:txEl>
                                              <p:pRg st="0" end="0"/>
                                            </p:txEl>
                                          </p:spTgt>
                                        </p:tgtEl>
                                        <p:attrNameLst>
                                          <p:attrName>style.visibility</p:attrName>
                                        </p:attrNameLst>
                                      </p:cBhvr>
                                      <p:to>
                                        <p:strVal val="visible"/>
                                      </p:to>
                                    </p:set>
                                    <p:anim calcmode="lin" valueType="num">
                                      <p:cBhvr>
                                        <p:cTn id="113" dur="3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14" dur="3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15" dur="300"/>
                                        <p:tgtEl>
                                          <p:spTgt spid="45">
                                            <p:txEl>
                                              <p:pRg st="0" end="0"/>
                                            </p:txEl>
                                          </p:spTgt>
                                        </p:tgtEl>
                                      </p:cBhvr>
                                    </p:animEffect>
                                  </p:childTnLst>
                                </p:cTn>
                              </p:par>
                            </p:childTnLst>
                          </p:cTn>
                        </p:par>
                        <p:par>
                          <p:cTn id="116" fill="hold">
                            <p:stCondLst>
                              <p:cond delay="6100"/>
                            </p:stCondLst>
                            <p:childTnLst>
                              <p:par>
                                <p:cTn id="117" presetID="53" presetClass="entr" presetSubtype="16" fill="hold" grpId="0" nodeType="afterEffect">
                                  <p:stCondLst>
                                    <p:cond delay="0"/>
                                  </p:stCondLst>
                                  <p:childTnLst>
                                    <p:set>
                                      <p:cBhvr>
                                        <p:cTn id="118" dur="1" fill="hold">
                                          <p:stCondLst>
                                            <p:cond delay="0"/>
                                          </p:stCondLst>
                                        </p:cTn>
                                        <p:tgtEl>
                                          <p:spTgt spid="46">
                                            <p:txEl>
                                              <p:pRg st="0" end="0"/>
                                            </p:txEl>
                                          </p:spTgt>
                                        </p:tgtEl>
                                        <p:attrNameLst>
                                          <p:attrName>style.visibility</p:attrName>
                                        </p:attrNameLst>
                                      </p:cBhvr>
                                      <p:to>
                                        <p:strVal val="visible"/>
                                      </p:to>
                                    </p:set>
                                    <p:anim calcmode="lin" valueType="num">
                                      <p:cBhvr>
                                        <p:cTn id="119" dur="3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20" dur="3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21" dur="300"/>
                                        <p:tgtEl>
                                          <p:spTgt spid="46">
                                            <p:txEl>
                                              <p:pRg st="0" end="0"/>
                                            </p:txEl>
                                          </p:spTgt>
                                        </p:tgtEl>
                                      </p:cBhvr>
                                    </p:animEffect>
                                  </p:childTnLst>
                                </p:cTn>
                              </p:par>
                            </p:childTnLst>
                          </p:cTn>
                        </p:par>
                        <p:par>
                          <p:cTn id="122" fill="hold">
                            <p:stCondLst>
                              <p:cond delay="6400"/>
                            </p:stCondLst>
                            <p:childTnLst>
                              <p:par>
                                <p:cTn id="123" presetID="53" presetClass="entr" presetSubtype="16" fill="hold" grpId="0" nodeType="afterEffect">
                                  <p:stCondLst>
                                    <p:cond delay="0"/>
                                  </p:stCondLst>
                                  <p:childTnLst>
                                    <p:set>
                                      <p:cBhvr>
                                        <p:cTn id="124" dur="1" fill="hold">
                                          <p:stCondLst>
                                            <p:cond delay="0"/>
                                          </p:stCondLst>
                                        </p:cTn>
                                        <p:tgtEl>
                                          <p:spTgt spid="47"/>
                                        </p:tgtEl>
                                        <p:attrNameLst>
                                          <p:attrName>style.visibility</p:attrName>
                                        </p:attrNameLst>
                                      </p:cBhvr>
                                      <p:to>
                                        <p:strVal val="visible"/>
                                      </p:to>
                                    </p:set>
                                    <p:anim calcmode="lin" valueType="num">
                                      <p:cBhvr>
                                        <p:cTn id="125" dur="300" fill="hold"/>
                                        <p:tgtEl>
                                          <p:spTgt spid="47"/>
                                        </p:tgtEl>
                                        <p:attrNameLst>
                                          <p:attrName>ppt_w</p:attrName>
                                        </p:attrNameLst>
                                      </p:cBhvr>
                                      <p:tavLst>
                                        <p:tav tm="0">
                                          <p:val>
                                            <p:fltVal val="0"/>
                                          </p:val>
                                        </p:tav>
                                        <p:tav tm="100000">
                                          <p:val>
                                            <p:strVal val="#ppt_w"/>
                                          </p:val>
                                        </p:tav>
                                      </p:tavLst>
                                    </p:anim>
                                    <p:anim calcmode="lin" valueType="num">
                                      <p:cBhvr>
                                        <p:cTn id="126" dur="300" fill="hold"/>
                                        <p:tgtEl>
                                          <p:spTgt spid="47"/>
                                        </p:tgtEl>
                                        <p:attrNameLst>
                                          <p:attrName>ppt_h</p:attrName>
                                        </p:attrNameLst>
                                      </p:cBhvr>
                                      <p:tavLst>
                                        <p:tav tm="0">
                                          <p:val>
                                            <p:fltVal val="0"/>
                                          </p:val>
                                        </p:tav>
                                        <p:tav tm="100000">
                                          <p:val>
                                            <p:strVal val="#ppt_h"/>
                                          </p:val>
                                        </p:tav>
                                      </p:tavLst>
                                    </p:anim>
                                    <p:animEffect transition="in" filter="fade">
                                      <p:cBhvr>
                                        <p:cTn id="127" dur="300"/>
                                        <p:tgtEl>
                                          <p:spTgt spid="47"/>
                                        </p:tgtEl>
                                      </p:cBhvr>
                                    </p:animEffect>
                                  </p:childTnLst>
                                </p:cTn>
                              </p:par>
                            </p:childTnLst>
                          </p:cTn>
                        </p:par>
                        <p:par>
                          <p:cTn id="128" fill="hold">
                            <p:stCondLst>
                              <p:cond delay="6700"/>
                            </p:stCondLst>
                            <p:childTnLst>
                              <p:par>
                                <p:cTn id="129" presetID="53" presetClass="entr" presetSubtype="16" fill="hold" grpId="0" nodeType="afterEffect">
                                  <p:stCondLst>
                                    <p:cond delay="0"/>
                                  </p:stCondLst>
                                  <p:childTnLst>
                                    <p:set>
                                      <p:cBhvr>
                                        <p:cTn id="130" dur="1" fill="hold">
                                          <p:stCondLst>
                                            <p:cond delay="0"/>
                                          </p:stCondLst>
                                        </p:cTn>
                                        <p:tgtEl>
                                          <p:spTgt spid="48"/>
                                        </p:tgtEl>
                                        <p:attrNameLst>
                                          <p:attrName>style.visibility</p:attrName>
                                        </p:attrNameLst>
                                      </p:cBhvr>
                                      <p:to>
                                        <p:strVal val="visible"/>
                                      </p:to>
                                    </p:set>
                                    <p:anim calcmode="lin" valueType="num">
                                      <p:cBhvr>
                                        <p:cTn id="131" dur="300" fill="hold"/>
                                        <p:tgtEl>
                                          <p:spTgt spid="48"/>
                                        </p:tgtEl>
                                        <p:attrNameLst>
                                          <p:attrName>ppt_w</p:attrName>
                                        </p:attrNameLst>
                                      </p:cBhvr>
                                      <p:tavLst>
                                        <p:tav tm="0">
                                          <p:val>
                                            <p:fltVal val="0"/>
                                          </p:val>
                                        </p:tav>
                                        <p:tav tm="100000">
                                          <p:val>
                                            <p:strVal val="#ppt_w"/>
                                          </p:val>
                                        </p:tav>
                                      </p:tavLst>
                                    </p:anim>
                                    <p:anim calcmode="lin" valueType="num">
                                      <p:cBhvr>
                                        <p:cTn id="132" dur="300" fill="hold"/>
                                        <p:tgtEl>
                                          <p:spTgt spid="48"/>
                                        </p:tgtEl>
                                        <p:attrNameLst>
                                          <p:attrName>ppt_h</p:attrName>
                                        </p:attrNameLst>
                                      </p:cBhvr>
                                      <p:tavLst>
                                        <p:tav tm="0">
                                          <p:val>
                                            <p:fltVal val="0"/>
                                          </p:val>
                                        </p:tav>
                                        <p:tav tm="100000">
                                          <p:val>
                                            <p:strVal val="#ppt_h"/>
                                          </p:val>
                                        </p:tav>
                                      </p:tavLst>
                                    </p:anim>
                                    <p:animEffect transition="in" filter="fade">
                                      <p:cBhvr>
                                        <p:cTn id="133" dur="300"/>
                                        <p:tgtEl>
                                          <p:spTgt spid="48"/>
                                        </p:tgtEl>
                                      </p:cBhvr>
                                    </p:animEffect>
                                  </p:childTnLst>
                                </p:cTn>
                              </p:par>
                            </p:childTnLst>
                          </p:cTn>
                        </p:par>
                        <p:par>
                          <p:cTn id="134" fill="hold">
                            <p:stCondLst>
                              <p:cond delay="7000"/>
                            </p:stCondLst>
                            <p:childTnLst>
                              <p:par>
                                <p:cTn id="135" presetID="53" presetClass="entr" presetSubtype="16" fill="hold" grpId="0" nodeType="afterEffect">
                                  <p:stCondLst>
                                    <p:cond delay="0"/>
                                  </p:stCondLst>
                                  <p:childTnLst>
                                    <p:set>
                                      <p:cBhvr>
                                        <p:cTn id="136" dur="1" fill="hold">
                                          <p:stCondLst>
                                            <p:cond delay="0"/>
                                          </p:stCondLst>
                                        </p:cTn>
                                        <p:tgtEl>
                                          <p:spTgt spid="49">
                                            <p:txEl>
                                              <p:pRg st="0" end="0"/>
                                            </p:txEl>
                                          </p:spTgt>
                                        </p:tgtEl>
                                        <p:attrNameLst>
                                          <p:attrName>style.visibility</p:attrName>
                                        </p:attrNameLst>
                                      </p:cBhvr>
                                      <p:to>
                                        <p:strVal val="visible"/>
                                      </p:to>
                                    </p:set>
                                    <p:anim calcmode="lin" valueType="num">
                                      <p:cBhvr>
                                        <p:cTn id="137" dur="3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38" dur="3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139" dur="300"/>
                                        <p:tgtEl>
                                          <p:spTgt spid="49">
                                            <p:txEl>
                                              <p:pRg st="0" end="0"/>
                                            </p:txEl>
                                          </p:spTgt>
                                        </p:tgtEl>
                                      </p:cBhvr>
                                    </p:animEffect>
                                  </p:childTnLst>
                                </p:cTn>
                              </p:par>
                            </p:childTnLst>
                          </p:cTn>
                        </p:par>
                        <p:par>
                          <p:cTn id="140" fill="hold">
                            <p:stCondLst>
                              <p:cond delay="7300"/>
                            </p:stCondLst>
                            <p:childTnLst>
                              <p:par>
                                <p:cTn id="141" presetID="53" presetClass="entr" presetSubtype="16" fill="hold" grpId="0" nodeType="afterEffect">
                                  <p:stCondLst>
                                    <p:cond delay="0"/>
                                  </p:stCondLst>
                                  <p:childTnLst>
                                    <p:set>
                                      <p:cBhvr>
                                        <p:cTn id="142" dur="1" fill="hold">
                                          <p:stCondLst>
                                            <p:cond delay="0"/>
                                          </p:stCondLst>
                                        </p:cTn>
                                        <p:tgtEl>
                                          <p:spTgt spid="50">
                                            <p:txEl>
                                              <p:pRg st="0" end="0"/>
                                            </p:txEl>
                                          </p:spTgt>
                                        </p:tgtEl>
                                        <p:attrNameLst>
                                          <p:attrName>style.visibility</p:attrName>
                                        </p:attrNameLst>
                                      </p:cBhvr>
                                      <p:to>
                                        <p:strVal val="visible"/>
                                      </p:to>
                                    </p:set>
                                    <p:anim calcmode="lin" valueType="num">
                                      <p:cBhvr>
                                        <p:cTn id="143" dur="3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144" dur="3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145" dur="300"/>
                                        <p:tgtEl>
                                          <p:spTgt spid="50">
                                            <p:txEl>
                                              <p:pRg st="0" end="0"/>
                                            </p:txEl>
                                          </p:spTgt>
                                        </p:tgtEl>
                                      </p:cBhvr>
                                    </p:animEffect>
                                  </p:childTnLst>
                                </p:cTn>
                              </p:par>
                            </p:childTnLst>
                          </p:cTn>
                        </p:par>
                        <p:par>
                          <p:cTn id="146" fill="hold">
                            <p:stCondLst>
                              <p:cond delay="7600"/>
                            </p:stCondLst>
                            <p:childTnLst>
                              <p:par>
                                <p:cTn id="147" presetID="53" presetClass="entr" presetSubtype="16" fill="hold" grpId="0" nodeType="afterEffect">
                                  <p:stCondLst>
                                    <p:cond delay="0"/>
                                  </p:stCondLst>
                                  <p:childTnLst>
                                    <p:set>
                                      <p:cBhvr>
                                        <p:cTn id="148" dur="1" fill="hold">
                                          <p:stCondLst>
                                            <p:cond delay="0"/>
                                          </p:stCondLst>
                                        </p:cTn>
                                        <p:tgtEl>
                                          <p:spTgt spid="51">
                                            <p:txEl>
                                              <p:pRg st="0" end="0"/>
                                            </p:txEl>
                                          </p:spTgt>
                                        </p:tgtEl>
                                        <p:attrNameLst>
                                          <p:attrName>style.visibility</p:attrName>
                                        </p:attrNameLst>
                                      </p:cBhvr>
                                      <p:to>
                                        <p:strVal val="visible"/>
                                      </p:to>
                                    </p:set>
                                    <p:anim calcmode="lin" valueType="num">
                                      <p:cBhvr>
                                        <p:cTn id="149" dur="3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150" dur="3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151" dur="300"/>
                                        <p:tgtEl>
                                          <p:spTgt spid="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7" grpId="0" animBg="1"/>
      <p:bldP spid="42" grpId="0" animBg="1"/>
      <p:bldP spid="47" grpId="0" animBg="1"/>
      <p:bldP spid="24" grpId="0" animBg="1"/>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104" grpId="0" build="p">
        <p:tmplLst>
          <p:tmpl lvl="1">
            <p:tnLst>
              <p:par>
                <p:cTn presetID="10" presetClass="entr" presetSubtype="0" fill="hold" nodeType="withEffect">
                  <p:stCondLst>
                    <p:cond delay="800"/>
                  </p:stCondLst>
                  <p:childTnLst>
                    <p:set>
                      <p:cBhvr>
                        <p:cTn dur="1" fill="hold">
                          <p:stCondLst>
                            <p:cond delay="0"/>
                          </p:stCondLst>
                        </p:cTn>
                        <p:tgtEl>
                          <p:spTgt spid="104"/>
                        </p:tgtEl>
                        <p:attrNameLst>
                          <p:attrName>style.visibility</p:attrName>
                        </p:attrNameLst>
                      </p:cBhvr>
                      <p:to>
                        <p:strVal val="visible"/>
                      </p:to>
                    </p:set>
                    <p:animEffect transition="in" filter="fade">
                      <p:cBhvr>
                        <p:cTn dur="500"/>
                        <p:tgtEl>
                          <p:spTgt spid="104"/>
                        </p:tgtEl>
                      </p:cBhvr>
                    </p:animEffect>
                  </p:childTnLst>
                </p:cTn>
              </p:par>
            </p:tnLst>
          </p:tmpl>
        </p:tmplLst>
      </p:bldP>
      <p:bldP spid="105" grpId="0" build="p">
        <p:tmplLst>
          <p:tmpl lvl="1">
            <p:tnLst>
              <p:par>
                <p:cTn presetID="42" presetClass="entr" presetSubtype="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Effect transition="in" filter="fade">
                      <p:cBhvr>
                        <p:cTn dur="500"/>
                        <p:tgtEl>
                          <p:spTgt spid="105"/>
                        </p:tgtEl>
                      </p:cBhvr>
                    </p:animEffect>
                    <p:anim calcmode="lin" valueType="num">
                      <p:cBhvr>
                        <p:cTn dur="500" fill="hold"/>
                        <p:tgtEl>
                          <p:spTgt spid="105"/>
                        </p:tgtEl>
                        <p:attrNameLst>
                          <p:attrName>ppt_x</p:attrName>
                        </p:attrNameLst>
                      </p:cBhvr>
                      <p:tavLst>
                        <p:tav tm="0">
                          <p:val>
                            <p:strVal val="#ppt_x"/>
                          </p:val>
                        </p:tav>
                        <p:tav tm="100000">
                          <p:val>
                            <p:strVal val="#ppt_x"/>
                          </p:val>
                        </p:tav>
                      </p:tavLst>
                    </p:anim>
                    <p:anim calcmode="lin" valueType="num">
                      <p:cBhvr>
                        <p:cTn dur="500" fill="hold"/>
                        <p:tgtEl>
                          <p:spTgt spid="105"/>
                        </p:tgtEl>
                        <p:attrNameLst>
                          <p:attrName>ppt_y</p:attrName>
                        </p:attrNameLst>
                      </p:cBhvr>
                      <p:tavLst>
                        <p:tav tm="0">
                          <p:val>
                            <p:strVal val="#ppt_y+.1"/>
                          </p:val>
                        </p:tav>
                        <p:tav tm="100000">
                          <p:val>
                            <p:strVal val="#ppt_y"/>
                          </p:val>
                        </p:tav>
                      </p:tavLst>
                    </p:anim>
                  </p:childTnLst>
                </p:cTn>
              </p:par>
            </p:tnLst>
          </p:tmpl>
        </p:tmplLst>
      </p:bldP>
      <p:bldP spid="33" grpId="0" animBg="1"/>
      <p:bldP spid="34" grpId="0" build="p">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300" fill="hold"/>
                        <p:tgtEl>
                          <p:spTgt spid="34"/>
                        </p:tgtEl>
                        <p:attrNameLst>
                          <p:attrName>ppt_w</p:attrName>
                        </p:attrNameLst>
                      </p:cBhvr>
                      <p:tavLst>
                        <p:tav tm="0">
                          <p:val>
                            <p:fltVal val="0"/>
                          </p:val>
                        </p:tav>
                        <p:tav tm="100000">
                          <p:val>
                            <p:strVal val="#ppt_w"/>
                          </p:val>
                        </p:tav>
                      </p:tavLst>
                    </p:anim>
                    <p:anim calcmode="lin" valueType="num">
                      <p:cBhvr>
                        <p:cTn dur="300" fill="hold"/>
                        <p:tgtEl>
                          <p:spTgt spid="34"/>
                        </p:tgtEl>
                        <p:attrNameLst>
                          <p:attrName>ppt_h</p:attrName>
                        </p:attrNameLst>
                      </p:cBhvr>
                      <p:tavLst>
                        <p:tav tm="0">
                          <p:val>
                            <p:fltVal val="0"/>
                          </p:val>
                        </p:tav>
                        <p:tav tm="100000">
                          <p:val>
                            <p:strVal val="#ppt_h"/>
                          </p:val>
                        </p:tav>
                      </p:tavLst>
                    </p:anim>
                    <p:animEffect transition="in" filter="fade">
                      <p:cBhvr>
                        <p:cTn dur="300"/>
                        <p:tgtEl>
                          <p:spTgt spid="34"/>
                        </p:tgtEl>
                      </p:cBhvr>
                    </p:animEffect>
                  </p:childTnLst>
                </p:cTn>
              </p:par>
            </p:tnLst>
          </p:tmpl>
        </p:tmplLst>
      </p:bldP>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300" fill="hold"/>
                        <p:tgtEl>
                          <p:spTgt spid="35"/>
                        </p:tgtEl>
                        <p:attrNameLst>
                          <p:attrName>ppt_w</p:attrName>
                        </p:attrNameLst>
                      </p:cBhvr>
                      <p:tavLst>
                        <p:tav tm="0">
                          <p:val>
                            <p:fltVal val="0"/>
                          </p:val>
                        </p:tav>
                        <p:tav tm="100000">
                          <p:val>
                            <p:strVal val="#ppt_w"/>
                          </p:val>
                        </p:tav>
                      </p:tavLst>
                    </p:anim>
                    <p:anim calcmode="lin" valueType="num">
                      <p:cBhvr>
                        <p:cTn dur="300" fill="hold"/>
                        <p:tgtEl>
                          <p:spTgt spid="35"/>
                        </p:tgtEl>
                        <p:attrNameLst>
                          <p:attrName>ppt_h</p:attrName>
                        </p:attrNameLst>
                      </p:cBhvr>
                      <p:tavLst>
                        <p:tav tm="0">
                          <p:val>
                            <p:fltVal val="0"/>
                          </p:val>
                        </p:tav>
                        <p:tav tm="100000">
                          <p:val>
                            <p:strVal val="#ppt_h"/>
                          </p:val>
                        </p:tav>
                      </p:tavLst>
                    </p:anim>
                    <p:animEffect transition="in" filter="fade">
                      <p:cBhvr>
                        <p:cTn dur="3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8" grpId="0" animBg="1"/>
      <p:bldP spid="39" grpId="0" build="p">
        <p:tmplLst>
          <p:tmpl lvl="1">
            <p:tnLst>
              <p:par>
                <p:cTn presetID="53" presetClass="entr" presetSubtype="16"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p:cTn dur="300" fill="hold"/>
                        <p:tgtEl>
                          <p:spTgt spid="39"/>
                        </p:tgtEl>
                        <p:attrNameLst>
                          <p:attrName>ppt_w</p:attrName>
                        </p:attrNameLst>
                      </p:cBhvr>
                      <p:tavLst>
                        <p:tav tm="0">
                          <p:val>
                            <p:fltVal val="0"/>
                          </p:val>
                        </p:tav>
                        <p:tav tm="100000">
                          <p:val>
                            <p:strVal val="#ppt_w"/>
                          </p:val>
                        </p:tav>
                      </p:tavLst>
                    </p:anim>
                    <p:anim calcmode="lin" valueType="num">
                      <p:cBhvr>
                        <p:cTn dur="300" fill="hold"/>
                        <p:tgtEl>
                          <p:spTgt spid="39"/>
                        </p:tgtEl>
                        <p:attrNameLst>
                          <p:attrName>ppt_h</p:attrName>
                        </p:attrNameLst>
                      </p:cBhvr>
                      <p:tavLst>
                        <p:tav tm="0">
                          <p:val>
                            <p:fltVal val="0"/>
                          </p:val>
                        </p:tav>
                        <p:tav tm="100000">
                          <p:val>
                            <p:strVal val="#ppt_h"/>
                          </p:val>
                        </p:tav>
                      </p:tavLst>
                    </p:anim>
                    <p:animEffect transition="in" filter="fade">
                      <p:cBhvr>
                        <p:cTn dur="300"/>
                        <p:tgtEl>
                          <p:spTgt spid="39"/>
                        </p:tgtEl>
                      </p:cBhvr>
                    </p:animEffect>
                  </p:childTnLst>
                </p:cTn>
              </p:par>
            </p:tnLst>
          </p:tmpl>
        </p:tmplLst>
      </p:bldP>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300" fill="hold"/>
                        <p:tgtEl>
                          <p:spTgt spid="40"/>
                        </p:tgtEl>
                        <p:attrNameLst>
                          <p:attrName>ppt_w</p:attrName>
                        </p:attrNameLst>
                      </p:cBhvr>
                      <p:tavLst>
                        <p:tav tm="0">
                          <p:val>
                            <p:fltVal val="0"/>
                          </p:val>
                        </p:tav>
                        <p:tav tm="100000">
                          <p:val>
                            <p:strVal val="#ppt_w"/>
                          </p:val>
                        </p:tav>
                      </p:tavLst>
                    </p:anim>
                    <p:anim calcmode="lin" valueType="num">
                      <p:cBhvr>
                        <p:cTn dur="300" fill="hold"/>
                        <p:tgtEl>
                          <p:spTgt spid="40"/>
                        </p:tgtEl>
                        <p:attrNameLst>
                          <p:attrName>ppt_h</p:attrName>
                        </p:attrNameLst>
                      </p:cBhvr>
                      <p:tavLst>
                        <p:tav tm="0">
                          <p:val>
                            <p:fltVal val="0"/>
                          </p:val>
                        </p:tav>
                        <p:tav tm="100000">
                          <p:val>
                            <p:strVal val="#ppt_h"/>
                          </p:val>
                        </p:tav>
                      </p:tavLst>
                    </p:anim>
                    <p:animEffect transition="in" filter="fade">
                      <p:cBhvr>
                        <p:cTn dur="300"/>
                        <p:tgtEl>
                          <p:spTgt spid="40"/>
                        </p:tgtEl>
                      </p:cBhvr>
                    </p:animEffect>
                  </p:childTnLst>
                </p:cTn>
              </p:par>
            </p:tnLst>
          </p:tmpl>
        </p:tmplLst>
      </p:bldP>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3" grpId="0" animBg="1"/>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300" fill="hold"/>
                        <p:tgtEl>
                          <p:spTgt spid="45"/>
                        </p:tgtEl>
                        <p:attrNameLst>
                          <p:attrName>ppt_w</p:attrName>
                        </p:attrNameLst>
                      </p:cBhvr>
                      <p:tavLst>
                        <p:tav tm="0">
                          <p:val>
                            <p:fltVal val="0"/>
                          </p:val>
                        </p:tav>
                        <p:tav tm="100000">
                          <p:val>
                            <p:strVal val="#ppt_w"/>
                          </p:val>
                        </p:tav>
                      </p:tavLst>
                    </p:anim>
                    <p:anim calcmode="lin" valueType="num">
                      <p:cBhvr>
                        <p:cTn dur="300" fill="hold"/>
                        <p:tgtEl>
                          <p:spTgt spid="45"/>
                        </p:tgtEl>
                        <p:attrNameLst>
                          <p:attrName>ppt_h</p:attrName>
                        </p:attrNameLst>
                      </p:cBhvr>
                      <p:tavLst>
                        <p:tav tm="0">
                          <p:val>
                            <p:fltVal val="0"/>
                          </p:val>
                        </p:tav>
                        <p:tav tm="100000">
                          <p:val>
                            <p:strVal val="#ppt_h"/>
                          </p:val>
                        </p:tav>
                      </p:tavLst>
                    </p:anim>
                    <p:animEffect transition="in" filter="fade">
                      <p:cBhvr>
                        <p:cTn dur="300"/>
                        <p:tgtEl>
                          <p:spTgt spid="45"/>
                        </p:tgtEl>
                      </p:cBhvr>
                    </p:animEffect>
                  </p:childTnLst>
                </p:cTn>
              </p:par>
            </p:tnLst>
          </p:tmpl>
        </p:tmplLst>
      </p:bldP>
      <p:bldP spid="46" grpId="0" build="p">
        <p:tmplLst>
          <p:tmpl lvl="1">
            <p:tnLst>
              <p:par>
                <p:cTn presetID="53" presetClass="entr" presetSubtype="16"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300" fill="hold"/>
                        <p:tgtEl>
                          <p:spTgt spid="46"/>
                        </p:tgtEl>
                        <p:attrNameLst>
                          <p:attrName>ppt_w</p:attrName>
                        </p:attrNameLst>
                      </p:cBhvr>
                      <p:tavLst>
                        <p:tav tm="0">
                          <p:val>
                            <p:fltVal val="0"/>
                          </p:val>
                        </p:tav>
                        <p:tav tm="100000">
                          <p:val>
                            <p:strVal val="#ppt_w"/>
                          </p:val>
                        </p:tav>
                      </p:tavLst>
                    </p:anim>
                    <p:anim calcmode="lin" valueType="num">
                      <p:cBhvr>
                        <p:cTn dur="300" fill="hold"/>
                        <p:tgtEl>
                          <p:spTgt spid="46"/>
                        </p:tgtEl>
                        <p:attrNameLst>
                          <p:attrName>ppt_h</p:attrName>
                        </p:attrNameLst>
                      </p:cBhvr>
                      <p:tavLst>
                        <p:tav tm="0">
                          <p:val>
                            <p:fltVal val="0"/>
                          </p:val>
                        </p:tav>
                        <p:tav tm="100000">
                          <p:val>
                            <p:strVal val="#ppt_h"/>
                          </p:val>
                        </p:tav>
                      </p:tavLst>
                    </p:anim>
                    <p:animEffect transition="in" filter="fade">
                      <p:cBhvr>
                        <p:cTn dur="300"/>
                        <p:tgtEl>
                          <p:spTgt spid="46"/>
                        </p:tgtEl>
                      </p:cBhvr>
                    </p:animEffect>
                  </p:childTnLst>
                </p:cTn>
              </p:par>
            </p:tnLst>
          </p:tmpl>
        </p:tmplLst>
      </p:bldP>
      <p:bldP spid="48" grpId="0" animBg="1"/>
      <p:bldP spid="49" grpId="0" build="p">
        <p:tmplLst>
          <p:tmpl lvl="1">
            <p:tnLst>
              <p:par>
                <p:cTn presetID="53" presetClass="entr" presetSubtype="16"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300" fill="hold"/>
                        <p:tgtEl>
                          <p:spTgt spid="49"/>
                        </p:tgtEl>
                        <p:attrNameLst>
                          <p:attrName>ppt_w</p:attrName>
                        </p:attrNameLst>
                      </p:cBhvr>
                      <p:tavLst>
                        <p:tav tm="0">
                          <p:val>
                            <p:fltVal val="0"/>
                          </p:val>
                        </p:tav>
                        <p:tav tm="100000">
                          <p:val>
                            <p:strVal val="#ppt_w"/>
                          </p:val>
                        </p:tav>
                      </p:tavLst>
                    </p:anim>
                    <p:anim calcmode="lin" valueType="num">
                      <p:cBhvr>
                        <p:cTn dur="300" fill="hold"/>
                        <p:tgtEl>
                          <p:spTgt spid="49"/>
                        </p:tgtEl>
                        <p:attrNameLst>
                          <p:attrName>ppt_h</p:attrName>
                        </p:attrNameLst>
                      </p:cBhvr>
                      <p:tavLst>
                        <p:tav tm="0">
                          <p:val>
                            <p:fltVal val="0"/>
                          </p:val>
                        </p:tav>
                        <p:tav tm="100000">
                          <p:val>
                            <p:strVal val="#ppt_h"/>
                          </p:val>
                        </p:tav>
                      </p:tavLst>
                    </p:anim>
                    <p:animEffect transition="in" filter="fade">
                      <p:cBhvr>
                        <p:cTn dur="300"/>
                        <p:tgtEl>
                          <p:spTgt spid="49"/>
                        </p:tgtEl>
                      </p:cBhvr>
                    </p:animEffect>
                  </p:childTnLst>
                </p:cTn>
              </p:par>
            </p:tnLst>
          </p:tmpl>
        </p:tmplLst>
      </p:bldP>
      <p:bldP spid="50" grpId="0" build="p">
        <p:tmplLst>
          <p:tmpl lvl="1">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300" fill="hold"/>
                        <p:tgtEl>
                          <p:spTgt spid="50"/>
                        </p:tgtEl>
                        <p:attrNameLst>
                          <p:attrName>ppt_w</p:attrName>
                        </p:attrNameLst>
                      </p:cBhvr>
                      <p:tavLst>
                        <p:tav tm="0">
                          <p:val>
                            <p:fltVal val="0"/>
                          </p:val>
                        </p:tav>
                        <p:tav tm="100000">
                          <p:val>
                            <p:strVal val="#ppt_w"/>
                          </p:val>
                        </p:tav>
                      </p:tavLst>
                    </p:anim>
                    <p:anim calcmode="lin" valueType="num">
                      <p:cBhvr>
                        <p:cTn dur="300" fill="hold"/>
                        <p:tgtEl>
                          <p:spTgt spid="50"/>
                        </p:tgtEl>
                        <p:attrNameLst>
                          <p:attrName>ppt_h</p:attrName>
                        </p:attrNameLst>
                      </p:cBhvr>
                      <p:tavLst>
                        <p:tav tm="0">
                          <p:val>
                            <p:fltVal val="0"/>
                          </p:val>
                        </p:tav>
                        <p:tav tm="100000">
                          <p:val>
                            <p:strVal val="#ppt_h"/>
                          </p:val>
                        </p:tav>
                      </p:tavLst>
                    </p:anim>
                    <p:animEffect transition="in" filter="fade">
                      <p:cBhvr>
                        <p:cTn dur="300"/>
                        <p:tgtEl>
                          <p:spTgt spid="50"/>
                        </p:tgtEl>
                      </p:cBhvr>
                    </p:animEffect>
                  </p:childTnLst>
                </p:cTn>
              </p:par>
            </p:tnLst>
          </p:tmpl>
        </p:tmplLst>
      </p:bldP>
      <p:bldP spid="51" grpId="0" build="p">
        <p:tmplLst>
          <p:tmpl lvl="1">
            <p:tnLst>
              <p:par>
                <p:cTn presetID="53" presetClass="entr" presetSubtype="16"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p:cTn dur="300" fill="hold"/>
                        <p:tgtEl>
                          <p:spTgt spid="51"/>
                        </p:tgtEl>
                        <p:attrNameLst>
                          <p:attrName>ppt_w</p:attrName>
                        </p:attrNameLst>
                      </p:cBhvr>
                      <p:tavLst>
                        <p:tav tm="0">
                          <p:val>
                            <p:fltVal val="0"/>
                          </p:val>
                        </p:tav>
                        <p:tav tm="100000">
                          <p:val>
                            <p:strVal val="#ppt_w"/>
                          </p:val>
                        </p:tav>
                      </p:tavLst>
                    </p:anim>
                    <p:anim calcmode="lin" valueType="num">
                      <p:cBhvr>
                        <p:cTn dur="300" fill="hold"/>
                        <p:tgtEl>
                          <p:spTgt spid="51"/>
                        </p:tgtEl>
                        <p:attrNameLst>
                          <p:attrName>ppt_h</p:attrName>
                        </p:attrNameLst>
                      </p:cBhvr>
                      <p:tavLst>
                        <p:tav tm="0">
                          <p:val>
                            <p:fltVal val="0"/>
                          </p:val>
                        </p:tav>
                        <p:tav tm="100000">
                          <p:val>
                            <p:strVal val="#ppt_h"/>
                          </p:val>
                        </p:tav>
                      </p:tavLst>
                    </p:anim>
                    <p:animEffect transition="in" filter="fade">
                      <p:cBhvr>
                        <p:cTn dur="300"/>
                        <p:tgtEl>
                          <p:spTgt spid="51"/>
                        </p:tgtEl>
                      </p:cBhvr>
                    </p:animEffect>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les with text">
    <p:spTree>
      <p:nvGrpSpPr>
        <p:cNvPr id="1" name=""/>
        <p:cNvGrpSpPr/>
        <p:nvPr/>
      </p:nvGrpSpPr>
      <p:grpSpPr>
        <a:xfrm>
          <a:off x="0" y="0"/>
          <a:ext cx="0" cy="0"/>
          <a:chOff x="0" y="0"/>
          <a:chExt cx="0" cy="0"/>
        </a:xfrm>
      </p:grpSpPr>
      <p:sp>
        <p:nvSpPr>
          <p:cNvPr id="5" name="Text Placeholder 2"/>
          <p:cNvSpPr>
            <a:spLocks noGrp="1"/>
          </p:cNvSpPr>
          <p:nvPr>
            <p:ph type="body" sz="quarter" idx="16" hasCustomPrompt="1"/>
          </p:nvPr>
        </p:nvSpPr>
        <p:spPr>
          <a:xfrm>
            <a:off x="1531574" y="10602416"/>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p>
        </p:txBody>
      </p:sp>
      <p:sp>
        <p:nvSpPr>
          <p:cNvPr id="7" name="Text Placeholder 7"/>
          <p:cNvSpPr>
            <a:spLocks noGrp="1"/>
          </p:cNvSpPr>
          <p:nvPr>
            <p:ph type="body" sz="quarter" idx="20" hasCustomPrompt="1"/>
          </p:nvPr>
        </p:nvSpPr>
        <p:spPr>
          <a:xfrm>
            <a:off x="1531573" y="9954345"/>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8" name="Rounded Rectangle 7"/>
          <p:cNvSpPr/>
          <p:nvPr userDrawn="1"/>
        </p:nvSpPr>
        <p:spPr>
          <a:xfrm>
            <a:off x="3" y="0"/>
            <a:ext cx="4064529" cy="4064000"/>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9" name="Rounded Rectangle 8"/>
          <p:cNvSpPr/>
          <p:nvPr userDrawn="1"/>
        </p:nvSpPr>
        <p:spPr>
          <a:xfrm>
            <a:off x="8129061" y="0"/>
            <a:ext cx="4064529" cy="4064000"/>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0" name="Rounded Rectangle 9"/>
          <p:cNvSpPr/>
          <p:nvPr userDrawn="1"/>
        </p:nvSpPr>
        <p:spPr>
          <a:xfrm>
            <a:off x="16258119" y="0"/>
            <a:ext cx="4064529" cy="4064000"/>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1" name="Rounded Rectangle 10"/>
          <p:cNvSpPr/>
          <p:nvPr userDrawn="1"/>
        </p:nvSpPr>
        <p:spPr>
          <a:xfrm>
            <a:off x="4064529" y="4064000"/>
            <a:ext cx="4064529" cy="4064000"/>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2" name="Rounded Rectangle 11"/>
          <p:cNvSpPr/>
          <p:nvPr userDrawn="1"/>
        </p:nvSpPr>
        <p:spPr>
          <a:xfrm>
            <a:off x="12193590" y="4064000"/>
            <a:ext cx="4064529" cy="4064000"/>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3" name="Rounded Rectangle 12"/>
          <p:cNvSpPr/>
          <p:nvPr userDrawn="1"/>
        </p:nvSpPr>
        <p:spPr>
          <a:xfrm>
            <a:off x="20322646" y="4064000"/>
            <a:ext cx="4064529" cy="4064000"/>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4" name="Picture Placeholder 2"/>
          <p:cNvSpPr>
            <a:spLocks noGrp="1"/>
          </p:cNvSpPr>
          <p:nvPr>
            <p:ph type="pic" sz="quarter" idx="17"/>
          </p:nvPr>
        </p:nvSpPr>
        <p:spPr>
          <a:xfrm>
            <a:off x="4064529" y="0"/>
            <a:ext cx="4064529" cy="406400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15" name="Picture Placeholder 2"/>
          <p:cNvSpPr>
            <a:spLocks noGrp="1"/>
          </p:cNvSpPr>
          <p:nvPr>
            <p:ph type="pic" sz="quarter" idx="18"/>
          </p:nvPr>
        </p:nvSpPr>
        <p:spPr>
          <a:xfrm>
            <a:off x="12193590" y="0"/>
            <a:ext cx="4064529" cy="406400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16" name="Picture Placeholder 2"/>
          <p:cNvSpPr>
            <a:spLocks noGrp="1"/>
          </p:cNvSpPr>
          <p:nvPr>
            <p:ph type="pic" sz="quarter" idx="19"/>
          </p:nvPr>
        </p:nvSpPr>
        <p:spPr>
          <a:xfrm>
            <a:off x="20322646" y="0"/>
            <a:ext cx="4064529" cy="406400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17" name="Picture Placeholder 2"/>
          <p:cNvSpPr>
            <a:spLocks noGrp="1"/>
          </p:cNvSpPr>
          <p:nvPr>
            <p:ph type="pic" sz="quarter" idx="21"/>
          </p:nvPr>
        </p:nvSpPr>
        <p:spPr>
          <a:xfrm>
            <a:off x="3" y="4064000"/>
            <a:ext cx="4064529" cy="406400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18" name="Picture Placeholder 2"/>
          <p:cNvSpPr>
            <a:spLocks noGrp="1"/>
          </p:cNvSpPr>
          <p:nvPr>
            <p:ph type="pic" sz="quarter" idx="22"/>
          </p:nvPr>
        </p:nvSpPr>
        <p:spPr>
          <a:xfrm>
            <a:off x="8129061" y="4064000"/>
            <a:ext cx="4064529" cy="406400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19" name="Picture Placeholder 2"/>
          <p:cNvSpPr>
            <a:spLocks noGrp="1"/>
          </p:cNvSpPr>
          <p:nvPr>
            <p:ph type="pic" sz="quarter" idx="23"/>
          </p:nvPr>
        </p:nvSpPr>
        <p:spPr>
          <a:xfrm>
            <a:off x="16258117" y="4064000"/>
            <a:ext cx="4064529" cy="406400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20" name="Text Placeholder 7"/>
          <p:cNvSpPr>
            <a:spLocks noGrp="1"/>
          </p:cNvSpPr>
          <p:nvPr>
            <p:ph type="body" sz="quarter" idx="25" hasCustomPrompt="1"/>
          </p:nvPr>
        </p:nvSpPr>
        <p:spPr>
          <a:xfrm>
            <a:off x="1398552" y="60556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21" name="Text Placeholder 2"/>
          <p:cNvSpPr>
            <a:spLocks noGrp="1"/>
          </p:cNvSpPr>
          <p:nvPr>
            <p:ph type="body" sz="quarter" idx="26" hasCustomPrompt="1"/>
          </p:nvPr>
        </p:nvSpPr>
        <p:spPr>
          <a:xfrm>
            <a:off x="269499" y="1656308"/>
            <a:ext cx="3522725"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22" name="Text Placeholder 7"/>
          <p:cNvSpPr>
            <a:spLocks noGrp="1"/>
          </p:cNvSpPr>
          <p:nvPr>
            <p:ph type="body" sz="quarter" idx="27" hasCustomPrompt="1"/>
          </p:nvPr>
        </p:nvSpPr>
        <p:spPr>
          <a:xfrm>
            <a:off x="9521996" y="60556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23" name="Text Placeholder 2"/>
          <p:cNvSpPr>
            <a:spLocks noGrp="1"/>
          </p:cNvSpPr>
          <p:nvPr>
            <p:ph type="body" sz="quarter" idx="28" hasCustomPrompt="1"/>
          </p:nvPr>
        </p:nvSpPr>
        <p:spPr>
          <a:xfrm>
            <a:off x="8392946" y="1656308"/>
            <a:ext cx="3522725"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25" name="Text Placeholder 7"/>
          <p:cNvSpPr>
            <a:spLocks noGrp="1"/>
          </p:cNvSpPr>
          <p:nvPr>
            <p:ph type="body" sz="quarter" idx="29" hasCustomPrompt="1"/>
          </p:nvPr>
        </p:nvSpPr>
        <p:spPr>
          <a:xfrm>
            <a:off x="17645440" y="60556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26" name="Text Placeholder 2"/>
          <p:cNvSpPr>
            <a:spLocks noGrp="1"/>
          </p:cNvSpPr>
          <p:nvPr>
            <p:ph type="body" sz="quarter" idx="30" hasCustomPrompt="1"/>
          </p:nvPr>
        </p:nvSpPr>
        <p:spPr>
          <a:xfrm>
            <a:off x="16516388" y="1656308"/>
            <a:ext cx="3522725"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27" name="Text Placeholder 7"/>
          <p:cNvSpPr>
            <a:spLocks noGrp="1"/>
          </p:cNvSpPr>
          <p:nvPr>
            <p:ph type="body" sz="quarter" idx="31" hasCustomPrompt="1"/>
          </p:nvPr>
        </p:nvSpPr>
        <p:spPr>
          <a:xfrm>
            <a:off x="5479525" y="480070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28" name="Text Placeholder 2"/>
          <p:cNvSpPr>
            <a:spLocks noGrp="1"/>
          </p:cNvSpPr>
          <p:nvPr>
            <p:ph type="body" sz="quarter" idx="32" hasCustomPrompt="1"/>
          </p:nvPr>
        </p:nvSpPr>
        <p:spPr>
          <a:xfrm>
            <a:off x="4350473" y="5851452"/>
            <a:ext cx="3522725"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29" name="Text Placeholder 7"/>
          <p:cNvSpPr>
            <a:spLocks noGrp="1"/>
          </p:cNvSpPr>
          <p:nvPr>
            <p:ph type="body" sz="quarter" idx="33" hasCustomPrompt="1"/>
          </p:nvPr>
        </p:nvSpPr>
        <p:spPr>
          <a:xfrm>
            <a:off x="13564466" y="480070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30" name="Text Placeholder 2"/>
          <p:cNvSpPr>
            <a:spLocks noGrp="1"/>
          </p:cNvSpPr>
          <p:nvPr>
            <p:ph type="body" sz="quarter" idx="34" hasCustomPrompt="1"/>
          </p:nvPr>
        </p:nvSpPr>
        <p:spPr>
          <a:xfrm>
            <a:off x="12435416" y="5851452"/>
            <a:ext cx="3522725"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31" name="Text Placeholder 7"/>
          <p:cNvSpPr>
            <a:spLocks noGrp="1"/>
          </p:cNvSpPr>
          <p:nvPr>
            <p:ph type="body" sz="quarter" idx="35" hasCustomPrompt="1"/>
          </p:nvPr>
        </p:nvSpPr>
        <p:spPr>
          <a:xfrm>
            <a:off x="21758149" y="480070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32" name="Text Placeholder 2"/>
          <p:cNvSpPr>
            <a:spLocks noGrp="1"/>
          </p:cNvSpPr>
          <p:nvPr>
            <p:ph type="body" sz="quarter" idx="36" hasCustomPrompt="1"/>
          </p:nvPr>
        </p:nvSpPr>
        <p:spPr>
          <a:xfrm>
            <a:off x="20629097" y="5851452"/>
            <a:ext cx="3522725"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Tree>
    <p:extLst>
      <p:ext uri="{BB962C8B-B14F-4D97-AF65-F5344CB8AC3E}">
        <p14:creationId xmlns:p14="http://schemas.microsoft.com/office/powerpoint/2010/main" val="36628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anim calcmode="lin" valueType="num">
                                      <p:cBhvr>
                                        <p:cTn id="1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2"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13" fill="hold">
                            <p:stCondLst>
                              <p:cond delay="1300"/>
                            </p:stCondLst>
                            <p:childTnLst>
                              <p:par>
                                <p:cTn id="14" presetID="2" presetClass="entr" presetSubtype="4" fill="hold" grpId="0" nodeType="afterEffect" nodePh="1">
                                  <p:stCondLst>
                                    <p:cond delay="0"/>
                                  </p:stCondLst>
                                  <p:endCondLst>
                                    <p:cond evt="begin" delay="0">
                                      <p:tn val="14"/>
                                    </p:cond>
                                  </p:end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ppt_x"/>
                                          </p:val>
                                        </p:tav>
                                        <p:tav tm="100000">
                                          <p:val>
                                            <p:strVal val="#ppt_x"/>
                                          </p:val>
                                        </p:tav>
                                      </p:tavLst>
                                    </p:anim>
                                    <p:anim calcmode="lin" valueType="num">
                                      <p:cBhvr additive="base">
                                        <p:cTn id="17" dur="500" fill="hold"/>
                                        <p:tgtEl>
                                          <p:spTgt spid="14"/>
                                        </p:tgtEl>
                                        <p:attrNameLst>
                                          <p:attrName>ppt_y</p:attrName>
                                        </p:attrNameLst>
                                      </p:cBhvr>
                                      <p:tavLst>
                                        <p:tav tm="0">
                                          <p:val>
                                            <p:strVal val="1+#ppt_h/2"/>
                                          </p:val>
                                        </p:tav>
                                        <p:tav tm="100000">
                                          <p:val>
                                            <p:strVal val="#ppt_y"/>
                                          </p:val>
                                        </p:tav>
                                      </p:tavLst>
                                    </p:anim>
                                  </p:childTnLst>
                                </p:cTn>
                              </p:par>
                            </p:childTnLst>
                          </p:cTn>
                        </p:par>
                        <p:par>
                          <p:cTn id="18" fill="hold">
                            <p:stCondLst>
                              <p:cond delay="1800"/>
                            </p:stCondLst>
                            <p:childTnLst>
                              <p:par>
                                <p:cTn id="19" presetID="2" presetClass="entr" presetSubtype="4" fill="hold" grpId="0" nodeType="afterEffect" nodePh="1">
                                  <p:stCondLst>
                                    <p:cond delay="0"/>
                                  </p:stCondLst>
                                  <p:endCondLst>
                                    <p:cond evt="begin" delay="0">
                                      <p:tn val="19"/>
                                    </p:cond>
                                  </p:end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childTnLst>
                          </p:cTn>
                        </p:par>
                        <p:par>
                          <p:cTn id="23" fill="hold">
                            <p:stCondLst>
                              <p:cond delay="2300"/>
                            </p:stCondLst>
                            <p:childTnLst>
                              <p:par>
                                <p:cTn id="24" presetID="2" presetClass="entr" presetSubtype="4" fill="hold" grpId="0" nodeType="afterEffect" nodePh="1">
                                  <p:stCondLst>
                                    <p:cond delay="0"/>
                                  </p:stCondLst>
                                  <p:endCondLst>
                                    <p:cond evt="begin" delay="0">
                                      <p:tn val="24"/>
                                    </p:cond>
                                  </p:end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par>
                          <p:cTn id="28" fill="hold">
                            <p:stCondLst>
                              <p:cond delay="2800"/>
                            </p:stCondLst>
                            <p:childTnLst>
                              <p:par>
                                <p:cTn id="29" presetID="2" presetClass="entr" presetSubtype="4" fill="hold" grpId="0" nodeType="afterEffect" nodePh="1">
                                  <p:stCondLst>
                                    <p:cond delay="0"/>
                                  </p:stCondLst>
                                  <p:endCondLst>
                                    <p:cond evt="begin" delay="0">
                                      <p:tn val="29"/>
                                    </p:cond>
                                  </p:end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par>
                          <p:cTn id="33" fill="hold">
                            <p:stCondLst>
                              <p:cond delay="3300"/>
                            </p:stCondLst>
                            <p:childTnLst>
                              <p:par>
                                <p:cTn id="34" presetID="2" presetClass="entr" presetSubtype="4" fill="hold" grpId="0" nodeType="afterEffect" nodePh="1">
                                  <p:stCondLst>
                                    <p:cond delay="0"/>
                                  </p:stCondLst>
                                  <p:endCondLst>
                                    <p:cond evt="begin" delay="0">
                                      <p:tn val="34"/>
                                    </p:cond>
                                  </p:end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childTnLst>
                          </p:cTn>
                        </p:par>
                        <p:par>
                          <p:cTn id="38" fill="hold">
                            <p:stCondLst>
                              <p:cond delay="3800"/>
                            </p:stCondLst>
                            <p:childTnLst>
                              <p:par>
                                <p:cTn id="39" presetID="2" presetClass="entr" presetSubtype="4" fill="hold" grpId="0" nodeType="afterEffect" nodePh="1">
                                  <p:stCondLst>
                                    <p:cond delay="0"/>
                                  </p:stCondLst>
                                  <p:endCondLst>
                                    <p:cond evt="begin" delay="0">
                                      <p:tn val="39"/>
                                    </p:cond>
                                  </p:end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ppt_x"/>
                                          </p:val>
                                        </p:tav>
                                        <p:tav tm="100000">
                                          <p:val>
                                            <p:strVal val="#ppt_x"/>
                                          </p:val>
                                        </p:tav>
                                      </p:tavLst>
                                    </p:anim>
                                    <p:anim calcmode="lin" valueType="num">
                                      <p:cBhvr additive="base">
                                        <p:cTn id="42" dur="500" fill="hold"/>
                                        <p:tgtEl>
                                          <p:spTgt spid="19"/>
                                        </p:tgtEl>
                                        <p:attrNameLst>
                                          <p:attrName>ppt_y</p:attrName>
                                        </p:attrNameLst>
                                      </p:cBhvr>
                                      <p:tavLst>
                                        <p:tav tm="0">
                                          <p:val>
                                            <p:strVal val="1+#ppt_h/2"/>
                                          </p:val>
                                        </p:tav>
                                        <p:tav tm="100000">
                                          <p:val>
                                            <p:strVal val="#ppt_y"/>
                                          </p:val>
                                        </p:tav>
                                      </p:tavLst>
                                    </p:anim>
                                  </p:childTnLst>
                                </p:cTn>
                              </p:par>
                              <p:par>
                                <p:cTn id="43" presetID="53" presetClass="entr" presetSubtype="16" fill="hold" grpId="0" nodeType="withEffect">
                                  <p:stCondLst>
                                    <p:cond delay="80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par>
                                <p:cTn id="48" presetID="53" presetClass="entr" presetSubtype="16" fill="hold" grpId="0" nodeType="withEffect">
                                  <p:stCondLst>
                                    <p:cond delay="800"/>
                                  </p:stCondLst>
                                  <p:childTnLst>
                                    <p:set>
                                      <p:cBhvr>
                                        <p:cTn id="49" dur="1" fill="hold">
                                          <p:stCondLst>
                                            <p:cond delay="0"/>
                                          </p:stCondLst>
                                        </p:cTn>
                                        <p:tgtEl>
                                          <p:spTgt spid="9"/>
                                        </p:tgtEl>
                                        <p:attrNameLst>
                                          <p:attrName>style.visibility</p:attrName>
                                        </p:attrNameLst>
                                      </p:cBhvr>
                                      <p:to>
                                        <p:strVal val="visible"/>
                                      </p:to>
                                    </p:set>
                                    <p:anim calcmode="lin" valueType="num">
                                      <p:cBhvr>
                                        <p:cTn id="50" dur="500" fill="hold"/>
                                        <p:tgtEl>
                                          <p:spTgt spid="9"/>
                                        </p:tgtEl>
                                        <p:attrNameLst>
                                          <p:attrName>ppt_w</p:attrName>
                                        </p:attrNameLst>
                                      </p:cBhvr>
                                      <p:tavLst>
                                        <p:tav tm="0">
                                          <p:val>
                                            <p:fltVal val="0"/>
                                          </p:val>
                                        </p:tav>
                                        <p:tav tm="100000">
                                          <p:val>
                                            <p:strVal val="#ppt_w"/>
                                          </p:val>
                                        </p:tav>
                                      </p:tavLst>
                                    </p:anim>
                                    <p:anim calcmode="lin" valueType="num">
                                      <p:cBhvr>
                                        <p:cTn id="51" dur="500" fill="hold"/>
                                        <p:tgtEl>
                                          <p:spTgt spid="9"/>
                                        </p:tgtEl>
                                        <p:attrNameLst>
                                          <p:attrName>ppt_h</p:attrName>
                                        </p:attrNameLst>
                                      </p:cBhvr>
                                      <p:tavLst>
                                        <p:tav tm="0">
                                          <p:val>
                                            <p:fltVal val="0"/>
                                          </p:val>
                                        </p:tav>
                                        <p:tav tm="100000">
                                          <p:val>
                                            <p:strVal val="#ppt_h"/>
                                          </p:val>
                                        </p:tav>
                                      </p:tavLst>
                                    </p:anim>
                                    <p:animEffect transition="in" filter="fade">
                                      <p:cBhvr>
                                        <p:cTn id="52" dur="500"/>
                                        <p:tgtEl>
                                          <p:spTgt spid="9"/>
                                        </p:tgtEl>
                                      </p:cBhvr>
                                    </p:animEffect>
                                  </p:childTnLst>
                                </p:cTn>
                              </p:par>
                              <p:par>
                                <p:cTn id="53" presetID="53" presetClass="entr" presetSubtype="16" fill="hold" grpId="0" nodeType="withEffect">
                                  <p:stCondLst>
                                    <p:cond delay="800"/>
                                  </p:stCondLst>
                                  <p:childTnLst>
                                    <p:set>
                                      <p:cBhvr>
                                        <p:cTn id="54" dur="1" fill="hold">
                                          <p:stCondLst>
                                            <p:cond delay="0"/>
                                          </p:stCondLst>
                                        </p:cTn>
                                        <p:tgtEl>
                                          <p:spTgt spid="10"/>
                                        </p:tgtEl>
                                        <p:attrNameLst>
                                          <p:attrName>style.visibility</p:attrName>
                                        </p:attrNameLst>
                                      </p:cBhvr>
                                      <p:to>
                                        <p:strVal val="visible"/>
                                      </p:to>
                                    </p:set>
                                    <p:anim calcmode="lin" valueType="num">
                                      <p:cBhvr>
                                        <p:cTn id="55" dur="500" fill="hold"/>
                                        <p:tgtEl>
                                          <p:spTgt spid="10"/>
                                        </p:tgtEl>
                                        <p:attrNameLst>
                                          <p:attrName>ppt_w</p:attrName>
                                        </p:attrNameLst>
                                      </p:cBhvr>
                                      <p:tavLst>
                                        <p:tav tm="0">
                                          <p:val>
                                            <p:fltVal val="0"/>
                                          </p:val>
                                        </p:tav>
                                        <p:tav tm="100000">
                                          <p:val>
                                            <p:strVal val="#ppt_w"/>
                                          </p:val>
                                        </p:tav>
                                      </p:tavLst>
                                    </p:anim>
                                    <p:anim calcmode="lin" valueType="num">
                                      <p:cBhvr>
                                        <p:cTn id="56" dur="500" fill="hold"/>
                                        <p:tgtEl>
                                          <p:spTgt spid="10"/>
                                        </p:tgtEl>
                                        <p:attrNameLst>
                                          <p:attrName>ppt_h</p:attrName>
                                        </p:attrNameLst>
                                      </p:cBhvr>
                                      <p:tavLst>
                                        <p:tav tm="0">
                                          <p:val>
                                            <p:fltVal val="0"/>
                                          </p:val>
                                        </p:tav>
                                        <p:tav tm="100000">
                                          <p:val>
                                            <p:strVal val="#ppt_h"/>
                                          </p:val>
                                        </p:tav>
                                      </p:tavLst>
                                    </p:anim>
                                    <p:animEffect transition="in" filter="fade">
                                      <p:cBhvr>
                                        <p:cTn id="57" dur="500"/>
                                        <p:tgtEl>
                                          <p:spTgt spid="10"/>
                                        </p:tgtEl>
                                      </p:cBhvr>
                                    </p:animEffect>
                                  </p:childTnLst>
                                </p:cTn>
                              </p:par>
                              <p:par>
                                <p:cTn id="58" presetID="53" presetClass="entr" presetSubtype="16" fill="hold" grpId="0" nodeType="withEffect">
                                  <p:stCondLst>
                                    <p:cond delay="800"/>
                                  </p:stCondLst>
                                  <p:childTnLst>
                                    <p:set>
                                      <p:cBhvr>
                                        <p:cTn id="59" dur="1" fill="hold">
                                          <p:stCondLst>
                                            <p:cond delay="0"/>
                                          </p:stCondLst>
                                        </p:cTn>
                                        <p:tgtEl>
                                          <p:spTgt spid="11"/>
                                        </p:tgtEl>
                                        <p:attrNameLst>
                                          <p:attrName>style.visibility</p:attrName>
                                        </p:attrNameLst>
                                      </p:cBhvr>
                                      <p:to>
                                        <p:strVal val="visible"/>
                                      </p:to>
                                    </p:set>
                                    <p:anim calcmode="lin" valueType="num">
                                      <p:cBhvr>
                                        <p:cTn id="60" dur="500" fill="hold"/>
                                        <p:tgtEl>
                                          <p:spTgt spid="11"/>
                                        </p:tgtEl>
                                        <p:attrNameLst>
                                          <p:attrName>ppt_w</p:attrName>
                                        </p:attrNameLst>
                                      </p:cBhvr>
                                      <p:tavLst>
                                        <p:tav tm="0">
                                          <p:val>
                                            <p:fltVal val="0"/>
                                          </p:val>
                                        </p:tav>
                                        <p:tav tm="100000">
                                          <p:val>
                                            <p:strVal val="#ppt_w"/>
                                          </p:val>
                                        </p:tav>
                                      </p:tavLst>
                                    </p:anim>
                                    <p:anim calcmode="lin" valueType="num">
                                      <p:cBhvr>
                                        <p:cTn id="61" dur="500" fill="hold"/>
                                        <p:tgtEl>
                                          <p:spTgt spid="11"/>
                                        </p:tgtEl>
                                        <p:attrNameLst>
                                          <p:attrName>ppt_h</p:attrName>
                                        </p:attrNameLst>
                                      </p:cBhvr>
                                      <p:tavLst>
                                        <p:tav tm="0">
                                          <p:val>
                                            <p:fltVal val="0"/>
                                          </p:val>
                                        </p:tav>
                                        <p:tav tm="100000">
                                          <p:val>
                                            <p:strVal val="#ppt_h"/>
                                          </p:val>
                                        </p:tav>
                                      </p:tavLst>
                                    </p:anim>
                                    <p:animEffect transition="in" filter="fade">
                                      <p:cBhvr>
                                        <p:cTn id="62" dur="500"/>
                                        <p:tgtEl>
                                          <p:spTgt spid="11"/>
                                        </p:tgtEl>
                                      </p:cBhvr>
                                    </p:animEffect>
                                  </p:childTnLst>
                                </p:cTn>
                              </p:par>
                              <p:par>
                                <p:cTn id="63" presetID="53" presetClass="entr" presetSubtype="16" fill="hold" grpId="0" nodeType="withEffect">
                                  <p:stCondLst>
                                    <p:cond delay="800"/>
                                  </p:stCondLst>
                                  <p:childTnLst>
                                    <p:set>
                                      <p:cBhvr>
                                        <p:cTn id="64" dur="1" fill="hold">
                                          <p:stCondLst>
                                            <p:cond delay="0"/>
                                          </p:stCondLst>
                                        </p:cTn>
                                        <p:tgtEl>
                                          <p:spTgt spid="12"/>
                                        </p:tgtEl>
                                        <p:attrNameLst>
                                          <p:attrName>style.visibility</p:attrName>
                                        </p:attrNameLst>
                                      </p:cBhvr>
                                      <p:to>
                                        <p:strVal val="visible"/>
                                      </p:to>
                                    </p:set>
                                    <p:anim calcmode="lin" valueType="num">
                                      <p:cBhvr>
                                        <p:cTn id="65" dur="500" fill="hold"/>
                                        <p:tgtEl>
                                          <p:spTgt spid="12"/>
                                        </p:tgtEl>
                                        <p:attrNameLst>
                                          <p:attrName>ppt_w</p:attrName>
                                        </p:attrNameLst>
                                      </p:cBhvr>
                                      <p:tavLst>
                                        <p:tav tm="0">
                                          <p:val>
                                            <p:fltVal val="0"/>
                                          </p:val>
                                        </p:tav>
                                        <p:tav tm="100000">
                                          <p:val>
                                            <p:strVal val="#ppt_w"/>
                                          </p:val>
                                        </p:tav>
                                      </p:tavLst>
                                    </p:anim>
                                    <p:anim calcmode="lin" valueType="num">
                                      <p:cBhvr>
                                        <p:cTn id="66" dur="500" fill="hold"/>
                                        <p:tgtEl>
                                          <p:spTgt spid="12"/>
                                        </p:tgtEl>
                                        <p:attrNameLst>
                                          <p:attrName>ppt_h</p:attrName>
                                        </p:attrNameLst>
                                      </p:cBhvr>
                                      <p:tavLst>
                                        <p:tav tm="0">
                                          <p:val>
                                            <p:fltVal val="0"/>
                                          </p:val>
                                        </p:tav>
                                        <p:tav tm="100000">
                                          <p:val>
                                            <p:strVal val="#ppt_h"/>
                                          </p:val>
                                        </p:tav>
                                      </p:tavLst>
                                    </p:anim>
                                    <p:animEffect transition="in" filter="fade">
                                      <p:cBhvr>
                                        <p:cTn id="67" dur="500"/>
                                        <p:tgtEl>
                                          <p:spTgt spid="12"/>
                                        </p:tgtEl>
                                      </p:cBhvr>
                                    </p:animEffect>
                                  </p:childTnLst>
                                </p:cTn>
                              </p:par>
                              <p:par>
                                <p:cTn id="68" presetID="53" presetClass="entr" presetSubtype="16" fill="hold" grpId="0" nodeType="withEffect">
                                  <p:stCondLst>
                                    <p:cond delay="800"/>
                                  </p:stCondLst>
                                  <p:childTnLst>
                                    <p:set>
                                      <p:cBhvr>
                                        <p:cTn id="69" dur="1" fill="hold">
                                          <p:stCondLst>
                                            <p:cond delay="0"/>
                                          </p:stCondLst>
                                        </p:cTn>
                                        <p:tgtEl>
                                          <p:spTgt spid="13"/>
                                        </p:tgtEl>
                                        <p:attrNameLst>
                                          <p:attrName>style.visibility</p:attrName>
                                        </p:attrNameLst>
                                      </p:cBhvr>
                                      <p:to>
                                        <p:strVal val="visible"/>
                                      </p:to>
                                    </p:set>
                                    <p:anim calcmode="lin" valueType="num">
                                      <p:cBhvr>
                                        <p:cTn id="70" dur="500" fill="hold"/>
                                        <p:tgtEl>
                                          <p:spTgt spid="13"/>
                                        </p:tgtEl>
                                        <p:attrNameLst>
                                          <p:attrName>ppt_w</p:attrName>
                                        </p:attrNameLst>
                                      </p:cBhvr>
                                      <p:tavLst>
                                        <p:tav tm="0">
                                          <p:val>
                                            <p:fltVal val="0"/>
                                          </p:val>
                                        </p:tav>
                                        <p:tav tm="100000">
                                          <p:val>
                                            <p:strVal val="#ppt_w"/>
                                          </p:val>
                                        </p:tav>
                                      </p:tavLst>
                                    </p:anim>
                                    <p:anim calcmode="lin" valueType="num">
                                      <p:cBhvr>
                                        <p:cTn id="71" dur="500" fill="hold"/>
                                        <p:tgtEl>
                                          <p:spTgt spid="13"/>
                                        </p:tgtEl>
                                        <p:attrNameLst>
                                          <p:attrName>ppt_h</p:attrName>
                                        </p:attrNameLst>
                                      </p:cBhvr>
                                      <p:tavLst>
                                        <p:tav tm="0">
                                          <p:val>
                                            <p:fltVal val="0"/>
                                          </p:val>
                                        </p:tav>
                                        <p:tav tm="100000">
                                          <p:val>
                                            <p:strVal val="#ppt_h"/>
                                          </p:val>
                                        </p:tav>
                                      </p:tavLst>
                                    </p:anim>
                                    <p:animEffect transition="in" filter="fade">
                                      <p:cBhvr>
                                        <p:cTn id="72" dur="500"/>
                                        <p:tgtEl>
                                          <p:spTgt spid="13"/>
                                        </p:tgtEl>
                                      </p:cBhvr>
                                    </p:animEffect>
                                  </p:childTnLst>
                                </p:cTn>
                              </p:par>
                              <p:par>
                                <p:cTn id="73" presetID="42" presetClass="entr" presetSubtype="0" fill="hold" grpId="0" nodeType="withEffect">
                                  <p:stCondLst>
                                    <p:cond delay="200"/>
                                  </p:stCondLst>
                                  <p:childTnLst>
                                    <p:set>
                                      <p:cBhvr>
                                        <p:cTn id="74" dur="1" fill="hold">
                                          <p:stCondLst>
                                            <p:cond delay="0"/>
                                          </p:stCondLst>
                                        </p:cTn>
                                        <p:tgtEl>
                                          <p:spTgt spid="20">
                                            <p:txEl>
                                              <p:pRg st="0" end="0"/>
                                            </p:txEl>
                                          </p:spTgt>
                                        </p:tgtEl>
                                        <p:attrNameLst>
                                          <p:attrName>style.visibility</p:attrName>
                                        </p:attrNameLst>
                                      </p:cBhvr>
                                      <p:to>
                                        <p:strVal val="visible"/>
                                      </p:to>
                                    </p:set>
                                    <p:animEffect transition="in" filter="fade">
                                      <p:cBhvr>
                                        <p:cTn id="75" dur="400"/>
                                        <p:tgtEl>
                                          <p:spTgt spid="20">
                                            <p:txEl>
                                              <p:pRg st="0" end="0"/>
                                            </p:txEl>
                                          </p:spTgt>
                                        </p:tgtEl>
                                      </p:cBhvr>
                                    </p:animEffect>
                                    <p:anim calcmode="lin" valueType="num">
                                      <p:cBhvr>
                                        <p:cTn id="76" dur="4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77" dur="400" fill="hold"/>
                                        <p:tgtEl>
                                          <p:spTgt spid="20">
                                            <p:txEl>
                                              <p:pRg st="0" end="0"/>
                                            </p:txEl>
                                          </p:spTgt>
                                        </p:tgtEl>
                                        <p:attrNameLst>
                                          <p:attrName>ppt_y</p:attrName>
                                        </p:attrNameLst>
                                      </p:cBhvr>
                                      <p:tavLst>
                                        <p:tav tm="0">
                                          <p:val>
                                            <p:strVal val="#ppt_y+.1"/>
                                          </p:val>
                                        </p:tav>
                                        <p:tav tm="100000">
                                          <p:val>
                                            <p:strVal val="#ppt_y"/>
                                          </p:val>
                                        </p:tav>
                                      </p:tavLst>
                                    </p:anim>
                                  </p:childTnLst>
                                </p:cTn>
                              </p:par>
                              <p:par>
                                <p:cTn id="78" presetID="10" presetClass="entr" presetSubtype="0" fill="hold" grpId="0" nodeType="withEffect">
                                  <p:stCondLst>
                                    <p:cond delay="800"/>
                                  </p:stCondLst>
                                  <p:childTnLst>
                                    <p:set>
                                      <p:cBhvr>
                                        <p:cTn id="79" dur="1" fill="hold">
                                          <p:stCondLst>
                                            <p:cond delay="0"/>
                                          </p:stCondLst>
                                        </p:cTn>
                                        <p:tgtEl>
                                          <p:spTgt spid="21">
                                            <p:txEl>
                                              <p:pRg st="0" end="0"/>
                                            </p:txEl>
                                          </p:spTgt>
                                        </p:tgtEl>
                                        <p:attrNameLst>
                                          <p:attrName>style.visibility</p:attrName>
                                        </p:attrNameLst>
                                      </p:cBhvr>
                                      <p:to>
                                        <p:strVal val="visible"/>
                                      </p:to>
                                    </p:set>
                                    <p:animEffect transition="in" filter="fade">
                                      <p:cBhvr>
                                        <p:cTn id="80" dur="500"/>
                                        <p:tgtEl>
                                          <p:spTgt spid="21">
                                            <p:txEl>
                                              <p:pRg st="0" end="0"/>
                                            </p:txEl>
                                          </p:spTgt>
                                        </p:tgtEl>
                                      </p:cBhvr>
                                    </p:animEffect>
                                  </p:childTnLst>
                                </p:cTn>
                              </p:par>
                              <p:par>
                                <p:cTn id="81" presetID="42" presetClass="entr" presetSubtype="0" fill="hold" grpId="0" nodeType="withEffect">
                                  <p:stCondLst>
                                    <p:cond delay="200"/>
                                  </p:stCondLst>
                                  <p:childTnLst>
                                    <p:set>
                                      <p:cBhvr>
                                        <p:cTn id="82" dur="1" fill="hold">
                                          <p:stCondLst>
                                            <p:cond delay="0"/>
                                          </p:stCondLst>
                                        </p:cTn>
                                        <p:tgtEl>
                                          <p:spTgt spid="22">
                                            <p:txEl>
                                              <p:pRg st="0" end="0"/>
                                            </p:txEl>
                                          </p:spTgt>
                                        </p:tgtEl>
                                        <p:attrNameLst>
                                          <p:attrName>style.visibility</p:attrName>
                                        </p:attrNameLst>
                                      </p:cBhvr>
                                      <p:to>
                                        <p:strVal val="visible"/>
                                      </p:to>
                                    </p:set>
                                    <p:animEffect transition="in" filter="fade">
                                      <p:cBhvr>
                                        <p:cTn id="83" dur="400"/>
                                        <p:tgtEl>
                                          <p:spTgt spid="22">
                                            <p:txEl>
                                              <p:pRg st="0" end="0"/>
                                            </p:txEl>
                                          </p:spTgt>
                                        </p:tgtEl>
                                      </p:cBhvr>
                                    </p:animEffect>
                                    <p:anim calcmode="lin" valueType="num">
                                      <p:cBhvr>
                                        <p:cTn id="84" dur="4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85" dur="400" fill="hold"/>
                                        <p:tgtEl>
                                          <p:spTgt spid="22">
                                            <p:txEl>
                                              <p:pRg st="0" end="0"/>
                                            </p:txEl>
                                          </p:spTgt>
                                        </p:tgtEl>
                                        <p:attrNameLst>
                                          <p:attrName>ppt_y</p:attrName>
                                        </p:attrNameLst>
                                      </p:cBhvr>
                                      <p:tavLst>
                                        <p:tav tm="0">
                                          <p:val>
                                            <p:strVal val="#ppt_y+.1"/>
                                          </p:val>
                                        </p:tav>
                                        <p:tav tm="100000">
                                          <p:val>
                                            <p:strVal val="#ppt_y"/>
                                          </p:val>
                                        </p:tav>
                                      </p:tavLst>
                                    </p:anim>
                                  </p:childTnLst>
                                </p:cTn>
                              </p:par>
                              <p:par>
                                <p:cTn id="86" presetID="10" presetClass="entr" presetSubtype="0" fill="hold" grpId="0" nodeType="withEffect">
                                  <p:stCondLst>
                                    <p:cond delay="800"/>
                                  </p:stCondLst>
                                  <p:childTnLst>
                                    <p:set>
                                      <p:cBhvr>
                                        <p:cTn id="87" dur="1" fill="hold">
                                          <p:stCondLst>
                                            <p:cond delay="0"/>
                                          </p:stCondLst>
                                        </p:cTn>
                                        <p:tgtEl>
                                          <p:spTgt spid="23">
                                            <p:txEl>
                                              <p:pRg st="0" end="0"/>
                                            </p:txEl>
                                          </p:spTgt>
                                        </p:tgtEl>
                                        <p:attrNameLst>
                                          <p:attrName>style.visibility</p:attrName>
                                        </p:attrNameLst>
                                      </p:cBhvr>
                                      <p:to>
                                        <p:strVal val="visible"/>
                                      </p:to>
                                    </p:set>
                                    <p:animEffect transition="in" filter="fade">
                                      <p:cBhvr>
                                        <p:cTn id="88" dur="500"/>
                                        <p:tgtEl>
                                          <p:spTgt spid="23">
                                            <p:txEl>
                                              <p:pRg st="0" end="0"/>
                                            </p:txEl>
                                          </p:spTgt>
                                        </p:tgtEl>
                                      </p:cBhvr>
                                    </p:animEffect>
                                  </p:childTnLst>
                                </p:cTn>
                              </p:par>
                              <p:par>
                                <p:cTn id="89" presetID="42" presetClass="entr" presetSubtype="0" fill="hold" grpId="0" nodeType="withEffect">
                                  <p:stCondLst>
                                    <p:cond delay="200"/>
                                  </p:stCondLst>
                                  <p:childTnLst>
                                    <p:set>
                                      <p:cBhvr>
                                        <p:cTn id="90" dur="1" fill="hold">
                                          <p:stCondLst>
                                            <p:cond delay="0"/>
                                          </p:stCondLst>
                                        </p:cTn>
                                        <p:tgtEl>
                                          <p:spTgt spid="25">
                                            <p:txEl>
                                              <p:pRg st="0" end="0"/>
                                            </p:txEl>
                                          </p:spTgt>
                                        </p:tgtEl>
                                        <p:attrNameLst>
                                          <p:attrName>style.visibility</p:attrName>
                                        </p:attrNameLst>
                                      </p:cBhvr>
                                      <p:to>
                                        <p:strVal val="visible"/>
                                      </p:to>
                                    </p:set>
                                    <p:animEffect transition="in" filter="fade">
                                      <p:cBhvr>
                                        <p:cTn id="91" dur="400"/>
                                        <p:tgtEl>
                                          <p:spTgt spid="25">
                                            <p:txEl>
                                              <p:pRg st="0" end="0"/>
                                            </p:txEl>
                                          </p:spTgt>
                                        </p:tgtEl>
                                      </p:cBhvr>
                                    </p:animEffect>
                                    <p:anim calcmode="lin" valueType="num">
                                      <p:cBhvr>
                                        <p:cTn id="92"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3" dur="400" fill="hold"/>
                                        <p:tgtEl>
                                          <p:spTgt spid="25">
                                            <p:txEl>
                                              <p:pRg st="0" end="0"/>
                                            </p:txEl>
                                          </p:spTgt>
                                        </p:tgtEl>
                                        <p:attrNameLst>
                                          <p:attrName>ppt_y</p:attrName>
                                        </p:attrNameLst>
                                      </p:cBhvr>
                                      <p:tavLst>
                                        <p:tav tm="0">
                                          <p:val>
                                            <p:strVal val="#ppt_y+.1"/>
                                          </p:val>
                                        </p:tav>
                                        <p:tav tm="100000">
                                          <p:val>
                                            <p:strVal val="#ppt_y"/>
                                          </p:val>
                                        </p:tav>
                                      </p:tavLst>
                                    </p:anim>
                                  </p:childTnLst>
                                </p:cTn>
                              </p:par>
                              <p:par>
                                <p:cTn id="94" presetID="10" presetClass="entr" presetSubtype="0" fill="hold" grpId="0" nodeType="withEffect">
                                  <p:stCondLst>
                                    <p:cond delay="800"/>
                                  </p:stCondLst>
                                  <p:childTnLst>
                                    <p:set>
                                      <p:cBhvr>
                                        <p:cTn id="95" dur="1" fill="hold">
                                          <p:stCondLst>
                                            <p:cond delay="0"/>
                                          </p:stCondLst>
                                        </p:cTn>
                                        <p:tgtEl>
                                          <p:spTgt spid="26">
                                            <p:txEl>
                                              <p:pRg st="0" end="0"/>
                                            </p:txEl>
                                          </p:spTgt>
                                        </p:tgtEl>
                                        <p:attrNameLst>
                                          <p:attrName>style.visibility</p:attrName>
                                        </p:attrNameLst>
                                      </p:cBhvr>
                                      <p:to>
                                        <p:strVal val="visible"/>
                                      </p:to>
                                    </p:set>
                                    <p:animEffect transition="in" filter="fade">
                                      <p:cBhvr>
                                        <p:cTn id="96" dur="500"/>
                                        <p:tgtEl>
                                          <p:spTgt spid="26">
                                            <p:txEl>
                                              <p:pRg st="0" end="0"/>
                                            </p:txEl>
                                          </p:spTgt>
                                        </p:tgtEl>
                                      </p:cBhvr>
                                    </p:animEffect>
                                  </p:childTnLst>
                                </p:cTn>
                              </p:par>
                              <p:par>
                                <p:cTn id="97" presetID="42" presetClass="entr" presetSubtype="0" fill="hold" grpId="0" nodeType="withEffect">
                                  <p:stCondLst>
                                    <p:cond delay="200"/>
                                  </p:stCondLst>
                                  <p:childTnLst>
                                    <p:set>
                                      <p:cBhvr>
                                        <p:cTn id="98" dur="1" fill="hold">
                                          <p:stCondLst>
                                            <p:cond delay="0"/>
                                          </p:stCondLst>
                                        </p:cTn>
                                        <p:tgtEl>
                                          <p:spTgt spid="27">
                                            <p:txEl>
                                              <p:pRg st="0" end="0"/>
                                            </p:txEl>
                                          </p:spTgt>
                                        </p:tgtEl>
                                        <p:attrNameLst>
                                          <p:attrName>style.visibility</p:attrName>
                                        </p:attrNameLst>
                                      </p:cBhvr>
                                      <p:to>
                                        <p:strVal val="visible"/>
                                      </p:to>
                                    </p:set>
                                    <p:animEffect transition="in" filter="fade">
                                      <p:cBhvr>
                                        <p:cTn id="99" dur="400"/>
                                        <p:tgtEl>
                                          <p:spTgt spid="27">
                                            <p:txEl>
                                              <p:pRg st="0" end="0"/>
                                            </p:txEl>
                                          </p:spTgt>
                                        </p:tgtEl>
                                      </p:cBhvr>
                                    </p:animEffect>
                                    <p:anim calcmode="lin" valueType="num">
                                      <p:cBhvr>
                                        <p:cTn id="100" dur="4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101" dur="400" fill="hold"/>
                                        <p:tgtEl>
                                          <p:spTgt spid="27">
                                            <p:txEl>
                                              <p:pRg st="0" end="0"/>
                                            </p:txEl>
                                          </p:spTgt>
                                        </p:tgtEl>
                                        <p:attrNameLst>
                                          <p:attrName>ppt_y</p:attrName>
                                        </p:attrNameLst>
                                      </p:cBhvr>
                                      <p:tavLst>
                                        <p:tav tm="0">
                                          <p:val>
                                            <p:strVal val="#ppt_y+.1"/>
                                          </p:val>
                                        </p:tav>
                                        <p:tav tm="100000">
                                          <p:val>
                                            <p:strVal val="#ppt_y"/>
                                          </p:val>
                                        </p:tav>
                                      </p:tavLst>
                                    </p:anim>
                                  </p:childTnLst>
                                </p:cTn>
                              </p:par>
                              <p:par>
                                <p:cTn id="102" presetID="10" presetClass="entr" presetSubtype="0" fill="hold" grpId="0" nodeType="withEffect">
                                  <p:stCondLst>
                                    <p:cond delay="800"/>
                                  </p:stCondLst>
                                  <p:childTnLst>
                                    <p:set>
                                      <p:cBhvr>
                                        <p:cTn id="103" dur="1" fill="hold">
                                          <p:stCondLst>
                                            <p:cond delay="0"/>
                                          </p:stCondLst>
                                        </p:cTn>
                                        <p:tgtEl>
                                          <p:spTgt spid="28">
                                            <p:txEl>
                                              <p:pRg st="0" end="0"/>
                                            </p:txEl>
                                          </p:spTgt>
                                        </p:tgtEl>
                                        <p:attrNameLst>
                                          <p:attrName>style.visibility</p:attrName>
                                        </p:attrNameLst>
                                      </p:cBhvr>
                                      <p:to>
                                        <p:strVal val="visible"/>
                                      </p:to>
                                    </p:set>
                                    <p:animEffect transition="in" filter="fade">
                                      <p:cBhvr>
                                        <p:cTn id="104" dur="500"/>
                                        <p:tgtEl>
                                          <p:spTgt spid="28">
                                            <p:txEl>
                                              <p:pRg st="0" end="0"/>
                                            </p:txEl>
                                          </p:spTgt>
                                        </p:tgtEl>
                                      </p:cBhvr>
                                    </p:animEffect>
                                  </p:childTnLst>
                                </p:cTn>
                              </p:par>
                              <p:par>
                                <p:cTn id="105" presetID="42" presetClass="entr" presetSubtype="0" fill="hold" grpId="0" nodeType="withEffect">
                                  <p:stCondLst>
                                    <p:cond delay="200"/>
                                  </p:stCondLst>
                                  <p:childTnLst>
                                    <p:set>
                                      <p:cBhvr>
                                        <p:cTn id="106" dur="1" fill="hold">
                                          <p:stCondLst>
                                            <p:cond delay="0"/>
                                          </p:stCondLst>
                                        </p:cTn>
                                        <p:tgtEl>
                                          <p:spTgt spid="29">
                                            <p:txEl>
                                              <p:pRg st="0" end="0"/>
                                            </p:txEl>
                                          </p:spTgt>
                                        </p:tgtEl>
                                        <p:attrNameLst>
                                          <p:attrName>style.visibility</p:attrName>
                                        </p:attrNameLst>
                                      </p:cBhvr>
                                      <p:to>
                                        <p:strVal val="visible"/>
                                      </p:to>
                                    </p:set>
                                    <p:animEffect transition="in" filter="fade">
                                      <p:cBhvr>
                                        <p:cTn id="107" dur="400"/>
                                        <p:tgtEl>
                                          <p:spTgt spid="29">
                                            <p:txEl>
                                              <p:pRg st="0" end="0"/>
                                            </p:txEl>
                                          </p:spTgt>
                                        </p:tgtEl>
                                      </p:cBhvr>
                                    </p:animEffect>
                                    <p:anim calcmode="lin" valueType="num">
                                      <p:cBhvr>
                                        <p:cTn id="108" dur="4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109" dur="400" fill="hold"/>
                                        <p:tgtEl>
                                          <p:spTgt spid="29">
                                            <p:txEl>
                                              <p:pRg st="0" end="0"/>
                                            </p:txEl>
                                          </p:spTgt>
                                        </p:tgtEl>
                                        <p:attrNameLst>
                                          <p:attrName>ppt_y</p:attrName>
                                        </p:attrNameLst>
                                      </p:cBhvr>
                                      <p:tavLst>
                                        <p:tav tm="0">
                                          <p:val>
                                            <p:strVal val="#ppt_y+.1"/>
                                          </p:val>
                                        </p:tav>
                                        <p:tav tm="100000">
                                          <p:val>
                                            <p:strVal val="#ppt_y"/>
                                          </p:val>
                                        </p:tav>
                                      </p:tavLst>
                                    </p:anim>
                                  </p:childTnLst>
                                </p:cTn>
                              </p:par>
                              <p:par>
                                <p:cTn id="110" presetID="10" presetClass="entr" presetSubtype="0" fill="hold" grpId="0" nodeType="withEffect">
                                  <p:stCondLst>
                                    <p:cond delay="800"/>
                                  </p:stCondLst>
                                  <p:childTnLst>
                                    <p:set>
                                      <p:cBhvr>
                                        <p:cTn id="111" dur="1" fill="hold">
                                          <p:stCondLst>
                                            <p:cond delay="0"/>
                                          </p:stCondLst>
                                        </p:cTn>
                                        <p:tgtEl>
                                          <p:spTgt spid="30">
                                            <p:txEl>
                                              <p:pRg st="0" end="0"/>
                                            </p:txEl>
                                          </p:spTgt>
                                        </p:tgtEl>
                                        <p:attrNameLst>
                                          <p:attrName>style.visibility</p:attrName>
                                        </p:attrNameLst>
                                      </p:cBhvr>
                                      <p:to>
                                        <p:strVal val="visible"/>
                                      </p:to>
                                    </p:set>
                                    <p:animEffect transition="in" filter="fade">
                                      <p:cBhvr>
                                        <p:cTn id="112" dur="500"/>
                                        <p:tgtEl>
                                          <p:spTgt spid="30">
                                            <p:txEl>
                                              <p:pRg st="0" end="0"/>
                                            </p:txEl>
                                          </p:spTgt>
                                        </p:tgtEl>
                                      </p:cBhvr>
                                    </p:animEffect>
                                  </p:childTnLst>
                                </p:cTn>
                              </p:par>
                              <p:par>
                                <p:cTn id="113" presetID="42" presetClass="entr" presetSubtype="0" fill="hold" grpId="0" nodeType="withEffect">
                                  <p:stCondLst>
                                    <p:cond delay="200"/>
                                  </p:stCondLst>
                                  <p:childTnLst>
                                    <p:set>
                                      <p:cBhvr>
                                        <p:cTn id="114" dur="1" fill="hold">
                                          <p:stCondLst>
                                            <p:cond delay="0"/>
                                          </p:stCondLst>
                                        </p:cTn>
                                        <p:tgtEl>
                                          <p:spTgt spid="31">
                                            <p:txEl>
                                              <p:pRg st="0" end="0"/>
                                            </p:txEl>
                                          </p:spTgt>
                                        </p:tgtEl>
                                        <p:attrNameLst>
                                          <p:attrName>style.visibility</p:attrName>
                                        </p:attrNameLst>
                                      </p:cBhvr>
                                      <p:to>
                                        <p:strVal val="visible"/>
                                      </p:to>
                                    </p:set>
                                    <p:animEffect transition="in" filter="fade">
                                      <p:cBhvr>
                                        <p:cTn id="115" dur="400"/>
                                        <p:tgtEl>
                                          <p:spTgt spid="31">
                                            <p:txEl>
                                              <p:pRg st="0" end="0"/>
                                            </p:txEl>
                                          </p:spTgt>
                                        </p:tgtEl>
                                      </p:cBhvr>
                                    </p:animEffect>
                                    <p:anim calcmode="lin" valueType="num">
                                      <p:cBhvr>
                                        <p:cTn id="116" dur="4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17" dur="400" fill="hold"/>
                                        <p:tgtEl>
                                          <p:spTgt spid="31">
                                            <p:txEl>
                                              <p:pRg st="0" end="0"/>
                                            </p:txEl>
                                          </p:spTgt>
                                        </p:tgtEl>
                                        <p:attrNameLst>
                                          <p:attrName>ppt_y</p:attrName>
                                        </p:attrNameLst>
                                      </p:cBhvr>
                                      <p:tavLst>
                                        <p:tav tm="0">
                                          <p:val>
                                            <p:strVal val="#ppt_y+.1"/>
                                          </p:val>
                                        </p:tav>
                                        <p:tav tm="100000">
                                          <p:val>
                                            <p:strVal val="#ppt_y"/>
                                          </p:val>
                                        </p:tav>
                                      </p:tavLst>
                                    </p:anim>
                                  </p:childTnLst>
                                </p:cTn>
                              </p:par>
                              <p:par>
                                <p:cTn id="118" presetID="10" presetClass="entr" presetSubtype="0" fill="hold" grpId="0" nodeType="withEffect">
                                  <p:stCondLst>
                                    <p:cond delay="800"/>
                                  </p:stCondLst>
                                  <p:childTnLst>
                                    <p:set>
                                      <p:cBhvr>
                                        <p:cTn id="119" dur="1" fill="hold">
                                          <p:stCondLst>
                                            <p:cond delay="0"/>
                                          </p:stCondLst>
                                        </p:cTn>
                                        <p:tgtEl>
                                          <p:spTgt spid="32">
                                            <p:txEl>
                                              <p:pRg st="0" end="0"/>
                                            </p:txEl>
                                          </p:spTgt>
                                        </p:tgtEl>
                                        <p:attrNameLst>
                                          <p:attrName>style.visibility</p:attrName>
                                        </p:attrNameLst>
                                      </p:cBhvr>
                                      <p:to>
                                        <p:strVal val="visible"/>
                                      </p:to>
                                    </p:set>
                                    <p:animEffect transition="in" filter="fade">
                                      <p:cBhvr>
                                        <p:cTn id="120" dur="500"/>
                                        <p:tgtEl>
                                          <p:spTgt spid="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withEffect" nodePh="1">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8" grpId="0" animBg="1"/>
      <p:bldP spid="9" grpId="0" animBg="1"/>
      <p:bldP spid="10" grpId="0" animBg="1"/>
      <p:bldP spid="11" grpId="0" animBg="1"/>
      <p:bldP spid="12" grpId="0" animBg="1"/>
      <p:bldP spid="13" grpId="0" animBg="1"/>
      <p:bldP spid="14" grpId="0"/>
      <p:bldP spid="15" grpId="0"/>
      <p:bldP spid="16" grpId="0"/>
      <p:bldP spid="17" grpId="0"/>
      <p:bldP spid="18" grpId="0"/>
      <p:bldP spid="19" grpId="0"/>
      <p:bldP spid="20" grpId="0" build="p">
        <p:tmplLst>
          <p:tmpl lvl="1">
            <p:tnLst>
              <p:par>
                <p:cTn presetID="42" presetClass="entr" presetSubtype="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Effect transition="in" filter="fade">
                      <p:cBhvr>
                        <p:cTn dur="400"/>
                        <p:tgtEl>
                          <p:spTgt spid="20"/>
                        </p:tgtEl>
                      </p:cBhvr>
                    </p:animEffect>
                    <p:anim calcmode="lin" valueType="num">
                      <p:cBhvr>
                        <p:cTn dur="400" fill="hold"/>
                        <p:tgtEl>
                          <p:spTgt spid="20"/>
                        </p:tgtEl>
                        <p:attrNameLst>
                          <p:attrName>ppt_x</p:attrName>
                        </p:attrNameLst>
                      </p:cBhvr>
                      <p:tavLst>
                        <p:tav tm="0">
                          <p:val>
                            <p:strVal val="#ppt_x"/>
                          </p:val>
                        </p:tav>
                        <p:tav tm="100000">
                          <p:val>
                            <p:strVal val="#ppt_x"/>
                          </p:val>
                        </p:tav>
                      </p:tavLst>
                    </p:anim>
                    <p:anim calcmode="lin" valueType="num">
                      <p:cBhvr>
                        <p:cTn dur="400" fill="hold"/>
                        <p:tgtEl>
                          <p:spTgt spid="20"/>
                        </p:tgtEl>
                        <p:attrNameLst>
                          <p:attrName>ppt_y</p:attrName>
                        </p:attrNameLst>
                      </p:cBhvr>
                      <p:tavLst>
                        <p:tav tm="0">
                          <p:val>
                            <p:strVal val="#ppt_y+.1"/>
                          </p:val>
                        </p:tav>
                        <p:tav tm="100000">
                          <p:val>
                            <p:strVal val="#ppt_y"/>
                          </p:val>
                        </p:tav>
                      </p:tavLst>
                    </p:anim>
                  </p:childTnLst>
                </p:cTn>
              </p:par>
            </p:tnLst>
          </p:tmpl>
        </p:tmplLst>
      </p:bldP>
      <p:bldP spid="21" grpId="0" build="p">
        <p:tmplLst>
          <p:tmpl lvl="1">
            <p:tnLst>
              <p:par>
                <p:cTn presetID="10" presetClass="entr" presetSubtype="0" fill="hold" nodeType="withEffect">
                  <p:stCondLst>
                    <p:cond delay="8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400"/>
                        <p:tgtEl>
                          <p:spTgt spid="22"/>
                        </p:tgtEl>
                      </p:cBhvr>
                    </p:animEffect>
                    <p:anim calcmode="lin" valueType="num">
                      <p:cBhvr>
                        <p:cTn dur="400" fill="hold"/>
                        <p:tgtEl>
                          <p:spTgt spid="22"/>
                        </p:tgtEl>
                        <p:attrNameLst>
                          <p:attrName>ppt_x</p:attrName>
                        </p:attrNameLst>
                      </p:cBhvr>
                      <p:tavLst>
                        <p:tav tm="0">
                          <p:val>
                            <p:strVal val="#ppt_x"/>
                          </p:val>
                        </p:tav>
                        <p:tav tm="100000">
                          <p:val>
                            <p:strVal val="#ppt_x"/>
                          </p:val>
                        </p:tav>
                      </p:tavLst>
                    </p:anim>
                    <p:anim calcmode="lin" valueType="num">
                      <p:cBhvr>
                        <p:cTn dur="4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10" presetClass="entr" presetSubtype="0" fill="hold" nodeType="withEffect">
                  <p:stCondLst>
                    <p:cond delay="80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10" presetClass="entr" presetSubtype="0" fill="hold" nodeType="withEffect">
                  <p:stCondLst>
                    <p:cond delay="80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build="p">
        <p:tmplLst>
          <p:tmpl lvl="1">
            <p:tnLst>
              <p:par>
                <p:cTn presetID="42" presetClass="entr" presetSubtype="0"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Effect transition="in" filter="fade">
                      <p:cBhvr>
                        <p:cTn dur="400"/>
                        <p:tgtEl>
                          <p:spTgt spid="27"/>
                        </p:tgtEl>
                      </p:cBhvr>
                    </p:animEffect>
                    <p:anim calcmode="lin" valueType="num">
                      <p:cBhvr>
                        <p:cTn dur="400" fill="hold"/>
                        <p:tgtEl>
                          <p:spTgt spid="27"/>
                        </p:tgtEl>
                        <p:attrNameLst>
                          <p:attrName>ppt_x</p:attrName>
                        </p:attrNameLst>
                      </p:cBhvr>
                      <p:tavLst>
                        <p:tav tm="0">
                          <p:val>
                            <p:strVal val="#ppt_x"/>
                          </p:val>
                        </p:tav>
                        <p:tav tm="100000">
                          <p:val>
                            <p:strVal val="#ppt_x"/>
                          </p:val>
                        </p:tav>
                      </p:tavLst>
                    </p:anim>
                    <p:anim calcmode="lin" valueType="num">
                      <p:cBhvr>
                        <p:cTn dur="4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10" presetClass="entr" presetSubtype="0" fill="hold" nodeType="withEffect">
                  <p:stCondLst>
                    <p:cond delay="80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build="p">
        <p:tmplLst>
          <p:tmpl lvl="1">
            <p:tnLst>
              <p:par>
                <p:cTn presetID="42" presetClass="entr" presetSubtype="0" fill="hold" nodeType="withEffect">
                  <p:stCondLst>
                    <p:cond delay="200"/>
                  </p:stCondLst>
                  <p:childTnLst>
                    <p:set>
                      <p:cBhvr>
                        <p:cTn dur="1" fill="hold">
                          <p:stCondLst>
                            <p:cond delay="0"/>
                          </p:stCondLst>
                        </p:cTn>
                        <p:tgtEl>
                          <p:spTgt spid="29"/>
                        </p:tgtEl>
                        <p:attrNameLst>
                          <p:attrName>style.visibility</p:attrName>
                        </p:attrNameLst>
                      </p:cBhvr>
                      <p:to>
                        <p:strVal val="visible"/>
                      </p:to>
                    </p:set>
                    <p:animEffect transition="in" filter="fade">
                      <p:cBhvr>
                        <p:cTn dur="400"/>
                        <p:tgtEl>
                          <p:spTgt spid="29"/>
                        </p:tgtEl>
                      </p:cBhvr>
                    </p:animEffect>
                    <p:anim calcmode="lin" valueType="num">
                      <p:cBhvr>
                        <p:cTn dur="400" fill="hold"/>
                        <p:tgtEl>
                          <p:spTgt spid="29"/>
                        </p:tgtEl>
                        <p:attrNameLst>
                          <p:attrName>ppt_x</p:attrName>
                        </p:attrNameLst>
                      </p:cBhvr>
                      <p:tavLst>
                        <p:tav tm="0">
                          <p:val>
                            <p:strVal val="#ppt_x"/>
                          </p:val>
                        </p:tav>
                        <p:tav tm="100000">
                          <p:val>
                            <p:strVal val="#ppt_x"/>
                          </p:val>
                        </p:tav>
                      </p:tavLst>
                    </p:anim>
                    <p:anim calcmode="lin" valueType="num">
                      <p:cBhvr>
                        <p:cTn dur="400" fill="hold"/>
                        <p:tgtEl>
                          <p:spTgt spid="29"/>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10" presetClass="entr" presetSubtype="0" fill="hold" nodeType="withEffect">
                  <p:stCondLst>
                    <p:cond delay="800"/>
                  </p:stCondLst>
                  <p:childTnLst>
                    <p:set>
                      <p:cBhvr>
                        <p:cTn dur="1" fill="hold">
                          <p:stCondLst>
                            <p:cond delay="0"/>
                          </p:stCondLst>
                        </p:cTn>
                        <p:tgtEl>
                          <p:spTgt spid="30"/>
                        </p:tgtEl>
                        <p:attrNameLst>
                          <p:attrName>style.visibility</p:attrName>
                        </p:attrNameLst>
                      </p:cBhvr>
                      <p:to>
                        <p:strVal val="visible"/>
                      </p:to>
                    </p:set>
                    <p:animEffect transition="in" filter="fade">
                      <p:cBhvr>
                        <p:cTn dur="500"/>
                        <p:tgtEl>
                          <p:spTgt spid="30"/>
                        </p:tgtEl>
                      </p:cBhvr>
                    </p:animEffect>
                  </p:childTnLst>
                </p:cTn>
              </p:par>
            </p:tnLst>
          </p:tmpl>
        </p:tmplLst>
      </p:bldP>
      <p:bldP spid="31" grpId="0" build="p">
        <p:tmplLst>
          <p:tmpl lvl="1">
            <p:tnLst>
              <p:par>
                <p:cTn presetID="42" presetClass="entr" presetSubtype="0" fill="hold" nodeType="withEffect">
                  <p:stCondLst>
                    <p:cond delay="200"/>
                  </p:stCondLst>
                  <p:childTnLst>
                    <p:set>
                      <p:cBhvr>
                        <p:cTn dur="1" fill="hold">
                          <p:stCondLst>
                            <p:cond delay="0"/>
                          </p:stCondLst>
                        </p:cTn>
                        <p:tgtEl>
                          <p:spTgt spid="31"/>
                        </p:tgtEl>
                        <p:attrNameLst>
                          <p:attrName>style.visibility</p:attrName>
                        </p:attrNameLst>
                      </p:cBhvr>
                      <p:to>
                        <p:strVal val="visible"/>
                      </p:to>
                    </p:set>
                    <p:animEffect transition="in" filter="fade">
                      <p:cBhvr>
                        <p:cTn dur="400"/>
                        <p:tgtEl>
                          <p:spTgt spid="31"/>
                        </p:tgtEl>
                      </p:cBhvr>
                    </p:animEffect>
                    <p:anim calcmode="lin" valueType="num">
                      <p:cBhvr>
                        <p:cTn dur="400" fill="hold"/>
                        <p:tgtEl>
                          <p:spTgt spid="31"/>
                        </p:tgtEl>
                        <p:attrNameLst>
                          <p:attrName>ppt_x</p:attrName>
                        </p:attrNameLst>
                      </p:cBhvr>
                      <p:tavLst>
                        <p:tav tm="0">
                          <p:val>
                            <p:strVal val="#ppt_x"/>
                          </p:val>
                        </p:tav>
                        <p:tav tm="100000">
                          <p:val>
                            <p:strVal val="#ppt_x"/>
                          </p:val>
                        </p:tav>
                      </p:tavLst>
                    </p:anim>
                    <p:anim calcmode="lin" valueType="num">
                      <p:cBhvr>
                        <p:cTn dur="4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10" presetClass="entr" presetSubtype="0" fill="hold" nodeType="withEffect">
                  <p:stCondLst>
                    <p:cond delay="8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les color with text">
    <p:spTree>
      <p:nvGrpSpPr>
        <p:cNvPr id="1" name=""/>
        <p:cNvGrpSpPr/>
        <p:nvPr/>
      </p:nvGrpSpPr>
      <p:grpSpPr>
        <a:xfrm>
          <a:off x="0" y="0"/>
          <a:ext cx="0" cy="0"/>
          <a:chOff x="0" y="0"/>
          <a:chExt cx="0" cy="0"/>
        </a:xfrm>
      </p:grpSpPr>
      <p:sp>
        <p:nvSpPr>
          <p:cNvPr id="8" name="Rounded Rectangle 7"/>
          <p:cNvSpPr/>
          <p:nvPr userDrawn="1"/>
        </p:nvSpPr>
        <p:spPr>
          <a:xfrm>
            <a:off x="0" y="-54768"/>
            <a:ext cx="4877435" cy="458772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8" name="Rounded Rectangle 47"/>
          <p:cNvSpPr/>
          <p:nvPr userDrawn="1"/>
        </p:nvSpPr>
        <p:spPr>
          <a:xfrm>
            <a:off x="4877435" y="-54768"/>
            <a:ext cx="4877435" cy="458772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9" name="Rounded Rectangle 48"/>
          <p:cNvSpPr/>
          <p:nvPr userDrawn="1"/>
        </p:nvSpPr>
        <p:spPr>
          <a:xfrm>
            <a:off x="9754870" y="-54768"/>
            <a:ext cx="4877435" cy="4587724"/>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0" name="Rounded Rectangle 49"/>
          <p:cNvSpPr/>
          <p:nvPr userDrawn="1"/>
        </p:nvSpPr>
        <p:spPr>
          <a:xfrm>
            <a:off x="14632305" y="-54768"/>
            <a:ext cx="4877435" cy="4587724"/>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1" name="Rounded Rectangle 50"/>
          <p:cNvSpPr/>
          <p:nvPr userDrawn="1"/>
        </p:nvSpPr>
        <p:spPr>
          <a:xfrm>
            <a:off x="19509740" y="-54768"/>
            <a:ext cx="4877435" cy="4587724"/>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5" name="Rounded Rectangle 64"/>
          <p:cNvSpPr/>
          <p:nvPr userDrawn="1"/>
        </p:nvSpPr>
        <p:spPr>
          <a:xfrm>
            <a:off x="0" y="4532958"/>
            <a:ext cx="4877435" cy="4587724"/>
          </a:xfrm>
          <a:prstGeom prst="roundRect">
            <a:avLst>
              <a:gd name="adj" fmla="val 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6" name="Rounded Rectangle 65"/>
          <p:cNvSpPr/>
          <p:nvPr userDrawn="1"/>
        </p:nvSpPr>
        <p:spPr>
          <a:xfrm>
            <a:off x="4877435" y="4532958"/>
            <a:ext cx="4877435" cy="4587724"/>
          </a:xfrm>
          <a:prstGeom prst="roundRect">
            <a:avLst>
              <a:gd name="adj" fmla="val 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7" name="Rounded Rectangle 66"/>
          <p:cNvSpPr/>
          <p:nvPr userDrawn="1"/>
        </p:nvSpPr>
        <p:spPr>
          <a:xfrm>
            <a:off x="9754870" y="4532958"/>
            <a:ext cx="4877435" cy="4587724"/>
          </a:xfrm>
          <a:prstGeom prst="roundRect">
            <a:avLst>
              <a:gd name="adj" fmla="val 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8" name="Rounded Rectangle 67"/>
          <p:cNvSpPr/>
          <p:nvPr userDrawn="1"/>
        </p:nvSpPr>
        <p:spPr>
          <a:xfrm>
            <a:off x="14632305" y="4532958"/>
            <a:ext cx="4877435" cy="4587724"/>
          </a:xfrm>
          <a:prstGeom prst="roundRect">
            <a:avLst>
              <a:gd name="adj" fmla="val 0"/>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9" name="Rounded Rectangle 68"/>
          <p:cNvSpPr/>
          <p:nvPr userDrawn="1"/>
        </p:nvSpPr>
        <p:spPr>
          <a:xfrm>
            <a:off x="19509740" y="4532958"/>
            <a:ext cx="4877435" cy="4587724"/>
          </a:xfrm>
          <a:prstGeom prst="roundRect">
            <a:avLst>
              <a:gd name="adj" fmla="val 0"/>
            </a:avLst>
          </a:prstGeom>
          <a:solidFill>
            <a:schemeClr val="accent6">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1" name="Rounded Rectangle 70"/>
          <p:cNvSpPr/>
          <p:nvPr userDrawn="1"/>
        </p:nvSpPr>
        <p:spPr>
          <a:xfrm>
            <a:off x="0" y="9128276"/>
            <a:ext cx="4877435" cy="4587724"/>
          </a:xfrm>
          <a:prstGeom prst="roundRect">
            <a:avLst>
              <a:gd name="adj" fmla="val 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2" name="Rounded Rectangle 71"/>
          <p:cNvSpPr/>
          <p:nvPr userDrawn="1"/>
        </p:nvSpPr>
        <p:spPr>
          <a:xfrm>
            <a:off x="4877435" y="9128276"/>
            <a:ext cx="4877435" cy="4587724"/>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3" name="Rounded Rectangle 72"/>
          <p:cNvSpPr/>
          <p:nvPr userDrawn="1"/>
        </p:nvSpPr>
        <p:spPr>
          <a:xfrm>
            <a:off x="9754870" y="9128276"/>
            <a:ext cx="4877435" cy="4587724"/>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4" name="Rounded Rectangle 73"/>
          <p:cNvSpPr/>
          <p:nvPr userDrawn="1"/>
        </p:nvSpPr>
        <p:spPr>
          <a:xfrm>
            <a:off x="14632305" y="9128276"/>
            <a:ext cx="4877435" cy="4587724"/>
          </a:xfrm>
          <a:prstGeom prst="roundRect">
            <a:avLst>
              <a:gd name="adj" fmla="val 0"/>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5" name="Rounded Rectangle 74"/>
          <p:cNvSpPr/>
          <p:nvPr userDrawn="1"/>
        </p:nvSpPr>
        <p:spPr>
          <a:xfrm>
            <a:off x="19509740" y="9128276"/>
            <a:ext cx="4877435" cy="4587724"/>
          </a:xfrm>
          <a:prstGeom prst="roundRect">
            <a:avLst>
              <a:gd name="adj" fmla="val 0"/>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6" name="Text Placeholder 7"/>
          <p:cNvSpPr>
            <a:spLocks noGrp="1"/>
          </p:cNvSpPr>
          <p:nvPr>
            <p:ph type="body" sz="quarter" idx="25" hasCustomPrompt="1"/>
          </p:nvPr>
        </p:nvSpPr>
        <p:spPr>
          <a:xfrm>
            <a:off x="1683054"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77" name="Text Placeholder 2"/>
          <p:cNvSpPr>
            <a:spLocks noGrp="1"/>
          </p:cNvSpPr>
          <p:nvPr>
            <p:ph type="body" sz="quarter" idx="26" hasCustomPrompt="1"/>
          </p:nvPr>
        </p:nvSpPr>
        <p:spPr>
          <a:xfrm>
            <a:off x="456285"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80" name="Text Placeholder 7"/>
          <p:cNvSpPr>
            <a:spLocks noGrp="1"/>
          </p:cNvSpPr>
          <p:nvPr>
            <p:ph type="body" sz="quarter" idx="27" hasCustomPrompt="1"/>
          </p:nvPr>
        </p:nvSpPr>
        <p:spPr>
          <a:xfrm>
            <a:off x="6579598"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81" name="Text Placeholder 2"/>
          <p:cNvSpPr>
            <a:spLocks noGrp="1"/>
          </p:cNvSpPr>
          <p:nvPr>
            <p:ph type="body" sz="quarter" idx="28" hasCustomPrompt="1"/>
          </p:nvPr>
        </p:nvSpPr>
        <p:spPr>
          <a:xfrm>
            <a:off x="5352829"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82" name="Text Placeholder 7"/>
          <p:cNvSpPr>
            <a:spLocks noGrp="1"/>
          </p:cNvSpPr>
          <p:nvPr>
            <p:ph type="body" sz="quarter" idx="29" hasCustomPrompt="1"/>
          </p:nvPr>
        </p:nvSpPr>
        <p:spPr>
          <a:xfrm>
            <a:off x="11476142"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83" name="Text Placeholder 2"/>
          <p:cNvSpPr>
            <a:spLocks noGrp="1"/>
          </p:cNvSpPr>
          <p:nvPr>
            <p:ph type="body" sz="quarter" idx="30" hasCustomPrompt="1"/>
          </p:nvPr>
        </p:nvSpPr>
        <p:spPr>
          <a:xfrm>
            <a:off x="10249373"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84" name="Text Placeholder 7"/>
          <p:cNvSpPr>
            <a:spLocks noGrp="1"/>
          </p:cNvSpPr>
          <p:nvPr>
            <p:ph type="body" sz="quarter" idx="31" hasCustomPrompt="1"/>
          </p:nvPr>
        </p:nvSpPr>
        <p:spPr>
          <a:xfrm>
            <a:off x="16372686"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85" name="Text Placeholder 2"/>
          <p:cNvSpPr>
            <a:spLocks noGrp="1"/>
          </p:cNvSpPr>
          <p:nvPr>
            <p:ph type="body" sz="quarter" idx="32" hasCustomPrompt="1"/>
          </p:nvPr>
        </p:nvSpPr>
        <p:spPr>
          <a:xfrm>
            <a:off x="15145917"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86" name="Text Placeholder 7"/>
          <p:cNvSpPr>
            <a:spLocks noGrp="1"/>
          </p:cNvSpPr>
          <p:nvPr>
            <p:ph type="body" sz="quarter" idx="33" hasCustomPrompt="1"/>
          </p:nvPr>
        </p:nvSpPr>
        <p:spPr>
          <a:xfrm>
            <a:off x="21269230"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87" name="Text Placeholder 2"/>
          <p:cNvSpPr>
            <a:spLocks noGrp="1"/>
          </p:cNvSpPr>
          <p:nvPr>
            <p:ph type="body" sz="quarter" idx="34" hasCustomPrompt="1"/>
          </p:nvPr>
        </p:nvSpPr>
        <p:spPr>
          <a:xfrm>
            <a:off x="20042461"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88" name="Text Placeholder 7"/>
          <p:cNvSpPr>
            <a:spLocks noGrp="1"/>
          </p:cNvSpPr>
          <p:nvPr>
            <p:ph type="body" sz="quarter" idx="35" hasCustomPrompt="1"/>
          </p:nvPr>
        </p:nvSpPr>
        <p:spPr>
          <a:xfrm>
            <a:off x="1683054" y="5303198"/>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89" name="Text Placeholder 2"/>
          <p:cNvSpPr>
            <a:spLocks noGrp="1"/>
          </p:cNvSpPr>
          <p:nvPr>
            <p:ph type="body" sz="quarter" idx="36" hasCustomPrompt="1"/>
          </p:nvPr>
        </p:nvSpPr>
        <p:spPr>
          <a:xfrm>
            <a:off x="456285" y="6353944"/>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90" name="Text Placeholder 7"/>
          <p:cNvSpPr>
            <a:spLocks noGrp="1"/>
          </p:cNvSpPr>
          <p:nvPr>
            <p:ph type="body" sz="quarter" idx="37" hasCustomPrompt="1"/>
          </p:nvPr>
        </p:nvSpPr>
        <p:spPr>
          <a:xfrm>
            <a:off x="6579598" y="5303198"/>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91" name="Text Placeholder 2"/>
          <p:cNvSpPr>
            <a:spLocks noGrp="1"/>
          </p:cNvSpPr>
          <p:nvPr>
            <p:ph type="body" sz="quarter" idx="38" hasCustomPrompt="1"/>
          </p:nvPr>
        </p:nvSpPr>
        <p:spPr>
          <a:xfrm>
            <a:off x="5352829" y="6353944"/>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92" name="Text Placeholder 7"/>
          <p:cNvSpPr>
            <a:spLocks noGrp="1"/>
          </p:cNvSpPr>
          <p:nvPr>
            <p:ph type="body" sz="quarter" idx="39" hasCustomPrompt="1"/>
          </p:nvPr>
        </p:nvSpPr>
        <p:spPr>
          <a:xfrm>
            <a:off x="11476142" y="5303198"/>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93" name="Text Placeholder 2"/>
          <p:cNvSpPr>
            <a:spLocks noGrp="1"/>
          </p:cNvSpPr>
          <p:nvPr>
            <p:ph type="body" sz="quarter" idx="40" hasCustomPrompt="1"/>
          </p:nvPr>
        </p:nvSpPr>
        <p:spPr>
          <a:xfrm>
            <a:off x="10249373" y="6353944"/>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94" name="Text Placeholder 7"/>
          <p:cNvSpPr>
            <a:spLocks noGrp="1"/>
          </p:cNvSpPr>
          <p:nvPr>
            <p:ph type="body" sz="quarter" idx="41" hasCustomPrompt="1"/>
          </p:nvPr>
        </p:nvSpPr>
        <p:spPr>
          <a:xfrm>
            <a:off x="16372686" y="5303198"/>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95" name="Text Placeholder 2"/>
          <p:cNvSpPr>
            <a:spLocks noGrp="1"/>
          </p:cNvSpPr>
          <p:nvPr>
            <p:ph type="body" sz="quarter" idx="42" hasCustomPrompt="1"/>
          </p:nvPr>
        </p:nvSpPr>
        <p:spPr>
          <a:xfrm>
            <a:off x="15145917" y="6353944"/>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96" name="Text Placeholder 7"/>
          <p:cNvSpPr>
            <a:spLocks noGrp="1"/>
          </p:cNvSpPr>
          <p:nvPr>
            <p:ph type="body" sz="quarter" idx="43" hasCustomPrompt="1"/>
          </p:nvPr>
        </p:nvSpPr>
        <p:spPr>
          <a:xfrm>
            <a:off x="21269230" y="5303198"/>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97" name="Text Placeholder 2"/>
          <p:cNvSpPr>
            <a:spLocks noGrp="1"/>
          </p:cNvSpPr>
          <p:nvPr>
            <p:ph type="body" sz="quarter" idx="44" hasCustomPrompt="1"/>
          </p:nvPr>
        </p:nvSpPr>
        <p:spPr>
          <a:xfrm>
            <a:off x="20042461" y="6353944"/>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98" name="Text Placeholder 7"/>
          <p:cNvSpPr>
            <a:spLocks noGrp="1"/>
          </p:cNvSpPr>
          <p:nvPr>
            <p:ph type="body" sz="quarter" idx="45" hasCustomPrompt="1"/>
          </p:nvPr>
        </p:nvSpPr>
        <p:spPr>
          <a:xfrm>
            <a:off x="1683054"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99" name="Text Placeholder 2"/>
          <p:cNvSpPr>
            <a:spLocks noGrp="1"/>
          </p:cNvSpPr>
          <p:nvPr>
            <p:ph type="body" sz="quarter" idx="46" hasCustomPrompt="1"/>
          </p:nvPr>
        </p:nvSpPr>
        <p:spPr>
          <a:xfrm>
            <a:off x="456285"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100" name="Text Placeholder 7"/>
          <p:cNvSpPr>
            <a:spLocks noGrp="1"/>
          </p:cNvSpPr>
          <p:nvPr>
            <p:ph type="body" sz="quarter" idx="47" hasCustomPrompt="1"/>
          </p:nvPr>
        </p:nvSpPr>
        <p:spPr>
          <a:xfrm>
            <a:off x="6579598"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101" name="Text Placeholder 2"/>
          <p:cNvSpPr>
            <a:spLocks noGrp="1"/>
          </p:cNvSpPr>
          <p:nvPr>
            <p:ph type="body" sz="quarter" idx="48" hasCustomPrompt="1"/>
          </p:nvPr>
        </p:nvSpPr>
        <p:spPr>
          <a:xfrm>
            <a:off x="5352829"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102" name="Text Placeholder 7"/>
          <p:cNvSpPr>
            <a:spLocks noGrp="1"/>
          </p:cNvSpPr>
          <p:nvPr>
            <p:ph type="body" sz="quarter" idx="49" hasCustomPrompt="1"/>
          </p:nvPr>
        </p:nvSpPr>
        <p:spPr>
          <a:xfrm>
            <a:off x="11476142"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103" name="Text Placeholder 2"/>
          <p:cNvSpPr>
            <a:spLocks noGrp="1"/>
          </p:cNvSpPr>
          <p:nvPr>
            <p:ph type="body" sz="quarter" idx="50" hasCustomPrompt="1"/>
          </p:nvPr>
        </p:nvSpPr>
        <p:spPr>
          <a:xfrm>
            <a:off x="10249373"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104" name="Text Placeholder 7"/>
          <p:cNvSpPr>
            <a:spLocks noGrp="1"/>
          </p:cNvSpPr>
          <p:nvPr>
            <p:ph type="body" sz="quarter" idx="51" hasCustomPrompt="1"/>
          </p:nvPr>
        </p:nvSpPr>
        <p:spPr>
          <a:xfrm>
            <a:off x="16372686"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105" name="Text Placeholder 2"/>
          <p:cNvSpPr>
            <a:spLocks noGrp="1"/>
          </p:cNvSpPr>
          <p:nvPr>
            <p:ph type="body" sz="quarter" idx="52" hasCustomPrompt="1"/>
          </p:nvPr>
        </p:nvSpPr>
        <p:spPr>
          <a:xfrm>
            <a:off x="15145917"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106" name="Text Placeholder 7"/>
          <p:cNvSpPr>
            <a:spLocks noGrp="1"/>
          </p:cNvSpPr>
          <p:nvPr>
            <p:ph type="body" sz="quarter" idx="53" hasCustomPrompt="1"/>
          </p:nvPr>
        </p:nvSpPr>
        <p:spPr>
          <a:xfrm>
            <a:off x="21269230"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107" name="Text Placeholder 2"/>
          <p:cNvSpPr>
            <a:spLocks noGrp="1"/>
          </p:cNvSpPr>
          <p:nvPr>
            <p:ph type="body" sz="quarter" idx="54" hasCustomPrompt="1"/>
          </p:nvPr>
        </p:nvSpPr>
        <p:spPr>
          <a:xfrm>
            <a:off x="20042461"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Tree>
    <p:extLst>
      <p:ext uri="{BB962C8B-B14F-4D97-AF65-F5344CB8AC3E}">
        <p14:creationId xmlns:p14="http://schemas.microsoft.com/office/powerpoint/2010/main" val="23190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300" fill="hold"/>
                                        <p:tgtEl>
                                          <p:spTgt spid="8"/>
                                        </p:tgtEl>
                                        <p:attrNameLst>
                                          <p:attrName>ppt_w</p:attrName>
                                        </p:attrNameLst>
                                      </p:cBhvr>
                                      <p:tavLst>
                                        <p:tav tm="0">
                                          <p:val>
                                            <p:fltVal val="0"/>
                                          </p:val>
                                        </p:tav>
                                        <p:tav tm="100000">
                                          <p:val>
                                            <p:strVal val="#ppt_w"/>
                                          </p:val>
                                        </p:tav>
                                      </p:tavLst>
                                    </p:anim>
                                    <p:anim calcmode="lin" valueType="num">
                                      <p:cBhvr>
                                        <p:cTn id="8" dur="300" fill="hold"/>
                                        <p:tgtEl>
                                          <p:spTgt spid="8"/>
                                        </p:tgtEl>
                                        <p:attrNameLst>
                                          <p:attrName>ppt_h</p:attrName>
                                        </p:attrNameLst>
                                      </p:cBhvr>
                                      <p:tavLst>
                                        <p:tav tm="0">
                                          <p:val>
                                            <p:fltVal val="0"/>
                                          </p:val>
                                        </p:tav>
                                        <p:tav tm="100000">
                                          <p:val>
                                            <p:strVal val="#ppt_h"/>
                                          </p:val>
                                        </p:tav>
                                      </p:tavLst>
                                    </p:anim>
                                    <p:animEffect transition="in" filter="fade">
                                      <p:cBhvr>
                                        <p:cTn id="9" dur="300"/>
                                        <p:tgtEl>
                                          <p:spTgt spid="8"/>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p:cTn id="13" dur="300" fill="hold"/>
                                        <p:tgtEl>
                                          <p:spTgt spid="48"/>
                                        </p:tgtEl>
                                        <p:attrNameLst>
                                          <p:attrName>ppt_w</p:attrName>
                                        </p:attrNameLst>
                                      </p:cBhvr>
                                      <p:tavLst>
                                        <p:tav tm="0">
                                          <p:val>
                                            <p:fltVal val="0"/>
                                          </p:val>
                                        </p:tav>
                                        <p:tav tm="100000">
                                          <p:val>
                                            <p:strVal val="#ppt_w"/>
                                          </p:val>
                                        </p:tav>
                                      </p:tavLst>
                                    </p:anim>
                                    <p:anim calcmode="lin" valueType="num">
                                      <p:cBhvr>
                                        <p:cTn id="14" dur="300" fill="hold"/>
                                        <p:tgtEl>
                                          <p:spTgt spid="48"/>
                                        </p:tgtEl>
                                        <p:attrNameLst>
                                          <p:attrName>ppt_h</p:attrName>
                                        </p:attrNameLst>
                                      </p:cBhvr>
                                      <p:tavLst>
                                        <p:tav tm="0">
                                          <p:val>
                                            <p:fltVal val="0"/>
                                          </p:val>
                                        </p:tav>
                                        <p:tav tm="100000">
                                          <p:val>
                                            <p:strVal val="#ppt_h"/>
                                          </p:val>
                                        </p:tav>
                                      </p:tavLst>
                                    </p:anim>
                                    <p:animEffect transition="in" filter="fade">
                                      <p:cBhvr>
                                        <p:cTn id="15" dur="300"/>
                                        <p:tgtEl>
                                          <p:spTgt spid="48"/>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p:cTn id="19" dur="300" fill="hold"/>
                                        <p:tgtEl>
                                          <p:spTgt spid="49"/>
                                        </p:tgtEl>
                                        <p:attrNameLst>
                                          <p:attrName>ppt_w</p:attrName>
                                        </p:attrNameLst>
                                      </p:cBhvr>
                                      <p:tavLst>
                                        <p:tav tm="0">
                                          <p:val>
                                            <p:fltVal val="0"/>
                                          </p:val>
                                        </p:tav>
                                        <p:tav tm="100000">
                                          <p:val>
                                            <p:strVal val="#ppt_w"/>
                                          </p:val>
                                        </p:tav>
                                      </p:tavLst>
                                    </p:anim>
                                    <p:anim calcmode="lin" valueType="num">
                                      <p:cBhvr>
                                        <p:cTn id="20" dur="300" fill="hold"/>
                                        <p:tgtEl>
                                          <p:spTgt spid="49"/>
                                        </p:tgtEl>
                                        <p:attrNameLst>
                                          <p:attrName>ppt_h</p:attrName>
                                        </p:attrNameLst>
                                      </p:cBhvr>
                                      <p:tavLst>
                                        <p:tav tm="0">
                                          <p:val>
                                            <p:fltVal val="0"/>
                                          </p:val>
                                        </p:tav>
                                        <p:tav tm="100000">
                                          <p:val>
                                            <p:strVal val="#ppt_h"/>
                                          </p:val>
                                        </p:tav>
                                      </p:tavLst>
                                    </p:anim>
                                    <p:animEffect transition="in" filter="fade">
                                      <p:cBhvr>
                                        <p:cTn id="21" dur="300"/>
                                        <p:tgtEl>
                                          <p:spTgt spid="49"/>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p:cTn id="25" dur="300" fill="hold"/>
                                        <p:tgtEl>
                                          <p:spTgt spid="50"/>
                                        </p:tgtEl>
                                        <p:attrNameLst>
                                          <p:attrName>ppt_w</p:attrName>
                                        </p:attrNameLst>
                                      </p:cBhvr>
                                      <p:tavLst>
                                        <p:tav tm="0">
                                          <p:val>
                                            <p:fltVal val="0"/>
                                          </p:val>
                                        </p:tav>
                                        <p:tav tm="100000">
                                          <p:val>
                                            <p:strVal val="#ppt_w"/>
                                          </p:val>
                                        </p:tav>
                                      </p:tavLst>
                                    </p:anim>
                                    <p:anim calcmode="lin" valueType="num">
                                      <p:cBhvr>
                                        <p:cTn id="26" dur="300" fill="hold"/>
                                        <p:tgtEl>
                                          <p:spTgt spid="50"/>
                                        </p:tgtEl>
                                        <p:attrNameLst>
                                          <p:attrName>ppt_h</p:attrName>
                                        </p:attrNameLst>
                                      </p:cBhvr>
                                      <p:tavLst>
                                        <p:tav tm="0">
                                          <p:val>
                                            <p:fltVal val="0"/>
                                          </p:val>
                                        </p:tav>
                                        <p:tav tm="100000">
                                          <p:val>
                                            <p:strVal val="#ppt_h"/>
                                          </p:val>
                                        </p:tav>
                                      </p:tavLst>
                                    </p:anim>
                                    <p:animEffect transition="in" filter="fade">
                                      <p:cBhvr>
                                        <p:cTn id="27" dur="300"/>
                                        <p:tgtEl>
                                          <p:spTgt spid="50"/>
                                        </p:tgtEl>
                                      </p:cBhvr>
                                    </p:animEffect>
                                  </p:childTnLst>
                                </p:cTn>
                              </p:par>
                            </p:childTnLst>
                          </p:cTn>
                        </p:par>
                        <p:par>
                          <p:cTn id="28" fill="hold">
                            <p:stCondLst>
                              <p:cond delay="1200"/>
                            </p:stCondLst>
                            <p:childTnLst>
                              <p:par>
                                <p:cTn id="29" presetID="53" presetClass="entr" presetSubtype="16"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p:cTn id="31" dur="300" fill="hold"/>
                                        <p:tgtEl>
                                          <p:spTgt spid="51"/>
                                        </p:tgtEl>
                                        <p:attrNameLst>
                                          <p:attrName>ppt_w</p:attrName>
                                        </p:attrNameLst>
                                      </p:cBhvr>
                                      <p:tavLst>
                                        <p:tav tm="0">
                                          <p:val>
                                            <p:fltVal val="0"/>
                                          </p:val>
                                        </p:tav>
                                        <p:tav tm="100000">
                                          <p:val>
                                            <p:strVal val="#ppt_w"/>
                                          </p:val>
                                        </p:tav>
                                      </p:tavLst>
                                    </p:anim>
                                    <p:anim calcmode="lin" valueType="num">
                                      <p:cBhvr>
                                        <p:cTn id="32" dur="300" fill="hold"/>
                                        <p:tgtEl>
                                          <p:spTgt spid="51"/>
                                        </p:tgtEl>
                                        <p:attrNameLst>
                                          <p:attrName>ppt_h</p:attrName>
                                        </p:attrNameLst>
                                      </p:cBhvr>
                                      <p:tavLst>
                                        <p:tav tm="0">
                                          <p:val>
                                            <p:fltVal val="0"/>
                                          </p:val>
                                        </p:tav>
                                        <p:tav tm="100000">
                                          <p:val>
                                            <p:strVal val="#ppt_h"/>
                                          </p:val>
                                        </p:tav>
                                      </p:tavLst>
                                    </p:anim>
                                    <p:animEffect transition="in" filter="fade">
                                      <p:cBhvr>
                                        <p:cTn id="33" dur="300"/>
                                        <p:tgtEl>
                                          <p:spTgt spid="51"/>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 calcmode="lin" valueType="num">
                                      <p:cBhvr>
                                        <p:cTn id="37" dur="300" fill="hold"/>
                                        <p:tgtEl>
                                          <p:spTgt spid="65"/>
                                        </p:tgtEl>
                                        <p:attrNameLst>
                                          <p:attrName>ppt_w</p:attrName>
                                        </p:attrNameLst>
                                      </p:cBhvr>
                                      <p:tavLst>
                                        <p:tav tm="0">
                                          <p:val>
                                            <p:fltVal val="0"/>
                                          </p:val>
                                        </p:tav>
                                        <p:tav tm="100000">
                                          <p:val>
                                            <p:strVal val="#ppt_w"/>
                                          </p:val>
                                        </p:tav>
                                      </p:tavLst>
                                    </p:anim>
                                    <p:anim calcmode="lin" valueType="num">
                                      <p:cBhvr>
                                        <p:cTn id="38" dur="300" fill="hold"/>
                                        <p:tgtEl>
                                          <p:spTgt spid="65"/>
                                        </p:tgtEl>
                                        <p:attrNameLst>
                                          <p:attrName>ppt_h</p:attrName>
                                        </p:attrNameLst>
                                      </p:cBhvr>
                                      <p:tavLst>
                                        <p:tav tm="0">
                                          <p:val>
                                            <p:fltVal val="0"/>
                                          </p:val>
                                        </p:tav>
                                        <p:tav tm="100000">
                                          <p:val>
                                            <p:strVal val="#ppt_h"/>
                                          </p:val>
                                        </p:tav>
                                      </p:tavLst>
                                    </p:anim>
                                    <p:animEffect transition="in" filter="fade">
                                      <p:cBhvr>
                                        <p:cTn id="39" dur="300"/>
                                        <p:tgtEl>
                                          <p:spTgt spid="65"/>
                                        </p:tgtEl>
                                      </p:cBhvr>
                                    </p:animEffect>
                                  </p:childTnLst>
                                </p:cTn>
                              </p:par>
                            </p:childTnLst>
                          </p:cTn>
                        </p:par>
                        <p:par>
                          <p:cTn id="40" fill="hold">
                            <p:stCondLst>
                              <p:cond delay="1800"/>
                            </p:stCondLst>
                            <p:childTnLst>
                              <p:par>
                                <p:cTn id="41" presetID="53" presetClass="entr" presetSubtype="16" fill="hold" grpId="0" nodeType="afterEffect">
                                  <p:stCondLst>
                                    <p:cond delay="0"/>
                                  </p:stCondLst>
                                  <p:childTnLst>
                                    <p:set>
                                      <p:cBhvr>
                                        <p:cTn id="42" dur="1" fill="hold">
                                          <p:stCondLst>
                                            <p:cond delay="0"/>
                                          </p:stCondLst>
                                        </p:cTn>
                                        <p:tgtEl>
                                          <p:spTgt spid="66"/>
                                        </p:tgtEl>
                                        <p:attrNameLst>
                                          <p:attrName>style.visibility</p:attrName>
                                        </p:attrNameLst>
                                      </p:cBhvr>
                                      <p:to>
                                        <p:strVal val="visible"/>
                                      </p:to>
                                    </p:set>
                                    <p:anim calcmode="lin" valueType="num">
                                      <p:cBhvr>
                                        <p:cTn id="43" dur="300" fill="hold"/>
                                        <p:tgtEl>
                                          <p:spTgt spid="66"/>
                                        </p:tgtEl>
                                        <p:attrNameLst>
                                          <p:attrName>ppt_w</p:attrName>
                                        </p:attrNameLst>
                                      </p:cBhvr>
                                      <p:tavLst>
                                        <p:tav tm="0">
                                          <p:val>
                                            <p:fltVal val="0"/>
                                          </p:val>
                                        </p:tav>
                                        <p:tav tm="100000">
                                          <p:val>
                                            <p:strVal val="#ppt_w"/>
                                          </p:val>
                                        </p:tav>
                                      </p:tavLst>
                                    </p:anim>
                                    <p:anim calcmode="lin" valueType="num">
                                      <p:cBhvr>
                                        <p:cTn id="44" dur="300" fill="hold"/>
                                        <p:tgtEl>
                                          <p:spTgt spid="66"/>
                                        </p:tgtEl>
                                        <p:attrNameLst>
                                          <p:attrName>ppt_h</p:attrName>
                                        </p:attrNameLst>
                                      </p:cBhvr>
                                      <p:tavLst>
                                        <p:tav tm="0">
                                          <p:val>
                                            <p:fltVal val="0"/>
                                          </p:val>
                                        </p:tav>
                                        <p:tav tm="100000">
                                          <p:val>
                                            <p:strVal val="#ppt_h"/>
                                          </p:val>
                                        </p:tav>
                                      </p:tavLst>
                                    </p:anim>
                                    <p:animEffect transition="in" filter="fade">
                                      <p:cBhvr>
                                        <p:cTn id="45" dur="300"/>
                                        <p:tgtEl>
                                          <p:spTgt spid="66"/>
                                        </p:tgtEl>
                                      </p:cBhvr>
                                    </p:animEffect>
                                  </p:childTnLst>
                                </p:cTn>
                              </p:par>
                            </p:childTnLst>
                          </p:cTn>
                        </p:par>
                        <p:par>
                          <p:cTn id="46" fill="hold">
                            <p:stCondLst>
                              <p:cond delay="2100"/>
                            </p:stCondLst>
                            <p:childTnLst>
                              <p:par>
                                <p:cTn id="47" presetID="53" presetClass="entr" presetSubtype="16" fill="hold" grpId="0" nodeType="afterEffect">
                                  <p:stCondLst>
                                    <p:cond delay="0"/>
                                  </p:stCondLst>
                                  <p:childTnLst>
                                    <p:set>
                                      <p:cBhvr>
                                        <p:cTn id="48" dur="1" fill="hold">
                                          <p:stCondLst>
                                            <p:cond delay="0"/>
                                          </p:stCondLst>
                                        </p:cTn>
                                        <p:tgtEl>
                                          <p:spTgt spid="67"/>
                                        </p:tgtEl>
                                        <p:attrNameLst>
                                          <p:attrName>style.visibility</p:attrName>
                                        </p:attrNameLst>
                                      </p:cBhvr>
                                      <p:to>
                                        <p:strVal val="visible"/>
                                      </p:to>
                                    </p:set>
                                    <p:anim calcmode="lin" valueType="num">
                                      <p:cBhvr>
                                        <p:cTn id="49" dur="300" fill="hold"/>
                                        <p:tgtEl>
                                          <p:spTgt spid="67"/>
                                        </p:tgtEl>
                                        <p:attrNameLst>
                                          <p:attrName>ppt_w</p:attrName>
                                        </p:attrNameLst>
                                      </p:cBhvr>
                                      <p:tavLst>
                                        <p:tav tm="0">
                                          <p:val>
                                            <p:fltVal val="0"/>
                                          </p:val>
                                        </p:tav>
                                        <p:tav tm="100000">
                                          <p:val>
                                            <p:strVal val="#ppt_w"/>
                                          </p:val>
                                        </p:tav>
                                      </p:tavLst>
                                    </p:anim>
                                    <p:anim calcmode="lin" valueType="num">
                                      <p:cBhvr>
                                        <p:cTn id="50" dur="300" fill="hold"/>
                                        <p:tgtEl>
                                          <p:spTgt spid="67"/>
                                        </p:tgtEl>
                                        <p:attrNameLst>
                                          <p:attrName>ppt_h</p:attrName>
                                        </p:attrNameLst>
                                      </p:cBhvr>
                                      <p:tavLst>
                                        <p:tav tm="0">
                                          <p:val>
                                            <p:fltVal val="0"/>
                                          </p:val>
                                        </p:tav>
                                        <p:tav tm="100000">
                                          <p:val>
                                            <p:strVal val="#ppt_h"/>
                                          </p:val>
                                        </p:tav>
                                      </p:tavLst>
                                    </p:anim>
                                    <p:animEffect transition="in" filter="fade">
                                      <p:cBhvr>
                                        <p:cTn id="51" dur="300"/>
                                        <p:tgtEl>
                                          <p:spTgt spid="67"/>
                                        </p:tgtEl>
                                      </p:cBhvr>
                                    </p:animEffect>
                                  </p:childTnLst>
                                </p:cTn>
                              </p:par>
                            </p:childTnLst>
                          </p:cTn>
                        </p:par>
                        <p:par>
                          <p:cTn id="52" fill="hold">
                            <p:stCondLst>
                              <p:cond delay="2400"/>
                            </p:stCondLst>
                            <p:childTnLst>
                              <p:par>
                                <p:cTn id="53" presetID="53" presetClass="entr" presetSubtype="16" fill="hold" grpId="0" nodeType="afterEffect">
                                  <p:stCondLst>
                                    <p:cond delay="0"/>
                                  </p:stCondLst>
                                  <p:childTnLst>
                                    <p:set>
                                      <p:cBhvr>
                                        <p:cTn id="54" dur="1" fill="hold">
                                          <p:stCondLst>
                                            <p:cond delay="0"/>
                                          </p:stCondLst>
                                        </p:cTn>
                                        <p:tgtEl>
                                          <p:spTgt spid="68"/>
                                        </p:tgtEl>
                                        <p:attrNameLst>
                                          <p:attrName>style.visibility</p:attrName>
                                        </p:attrNameLst>
                                      </p:cBhvr>
                                      <p:to>
                                        <p:strVal val="visible"/>
                                      </p:to>
                                    </p:set>
                                    <p:anim calcmode="lin" valueType="num">
                                      <p:cBhvr>
                                        <p:cTn id="55" dur="300" fill="hold"/>
                                        <p:tgtEl>
                                          <p:spTgt spid="68"/>
                                        </p:tgtEl>
                                        <p:attrNameLst>
                                          <p:attrName>ppt_w</p:attrName>
                                        </p:attrNameLst>
                                      </p:cBhvr>
                                      <p:tavLst>
                                        <p:tav tm="0">
                                          <p:val>
                                            <p:fltVal val="0"/>
                                          </p:val>
                                        </p:tav>
                                        <p:tav tm="100000">
                                          <p:val>
                                            <p:strVal val="#ppt_w"/>
                                          </p:val>
                                        </p:tav>
                                      </p:tavLst>
                                    </p:anim>
                                    <p:anim calcmode="lin" valueType="num">
                                      <p:cBhvr>
                                        <p:cTn id="56" dur="300" fill="hold"/>
                                        <p:tgtEl>
                                          <p:spTgt spid="68"/>
                                        </p:tgtEl>
                                        <p:attrNameLst>
                                          <p:attrName>ppt_h</p:attrName>
                                        </p:attrNameLst>
                                      </p:cBhvr>
                                      <p:tavLst>
                                        <p:tav tm="0">
                                          <p:val>
                                            <p:fltVal val="0"/>
                                          </p:val>
                                        </p:tav>
                                        <p:tav tm="100000">
                                          <p:val>
                                            <p:strVal val="#ppt_h"/>
                                          </p:val>
                                        </p:tav>
                                      </p:tavLst>
                                    </p:anim>
                                    <p:animEffect transition="in" filter="fade">
                                      <p:cBhvr>
                                        <p:cTn id="57" dur="300"/>
                                        <p:tgtEl>
                                          <p:spTgt spid="68"/>
                                        </p:tgtEl>
                                      </p:cBhvr>
                                    </p:animEffect>
                                  </p:childTnLst>
                                </p:cTn>
                              </p:par>
                            </p:childTnLst>
                          </p:cTn>
                        </p:par>
                        <p:par>
                          <p:cTn id="58" fill="hold">
                            <p:stCondLst>
                              <p:cond delay="2700"/>
                            </p:stCondLst>
                            <p:childTnLst>
                              <p:par>
                                <p:cTn id="59" presetID="53" presetClass="entr" presetSubtype="16" fill="hold" grpId="0" nodeType="afterEffect">
                                  <p:stCondLst>
                                    <p:cond delay="0"/>
                                  </p:stCondLst>
                                  <p:childTnLst>
                                    <p:set>
                                      <p:cBhvr>
                                        <p:cTn id="60" dur="1" fill="hold">
                                          <p:stCondLst>
                                            <p:cond delay="0"/>
                                          </p:stCondLst>
                                        </p:cTn>
                                        <p:tgtEl>
                                          <p:spTgt spid="69"/>
                                        </p:tgtEl>
                                        <p:attrNameLst>
                                          <p:attrName>style.visibility</p:attrName>
                                        </p:attrNameLst>
                                      </p:cBhvr>
                                      <p:to>
                                        <p:strVal val="visible"/>
                                      </p:to>
                                    </p:set>
                                    <p:anim calcmode="lin" valueType="num">
                                      <p:cBhvr>
                                        <p:cTn id="61" dur="300" fill="hold"/>
                                        <p:tgtEl>
                                          <p:spTgt spid="69"/>
                                        </p:tgtEl>
                                        <p:attrNameLst>
                                          <p:attrName>ppt_w</p:attrName>
                                        </p:attrNameLst>
                                      </p:cBhvr>
                                      <p:tavLst>
                                        <p:tav tm="0">
                                          <p:val>
                                            <p:fltVal val="0"/>
                                          </p:val>
                                        </p:tav>
                                        <p:tav tm="100000">
                                          <p:val>
                                            <p:strVal val="#ppt_w"/>
                                          </p:val>
                                        </p:tav>
                                      </p:tavLst>
                                    </p:anim>
                                    <p:anim calcmode="lin" valueType="num">
                                      <p:cBhvr>
                                        <p:cTn id="62" dur="300" fill="hold"/>
                                        <p:tgtEl>
                                          <p:spTgt spid="69"/>
                                        </p:tgtEl>
                                        <p:attrNameLst>
                                          <p:attrName>ppt_h</p:attrName>
                                        </p:attrNameLst>
                                      </p:cBhvr>
                                      <p:tavLst>
                                        <p:tav tm="0">
                                          <p:val>
                                            <p:fltVal val="0"/>
                                          </p:val>
                                        </p:tav>
                                        <p:tav tm="100000">
                                          <p:val>
                                            <p:strVal val="#ppt_h"/>
                                          </p:val>
                                        </p:tav>
                                      </p:tavLst>
                                    </p:anim>
                                    <p:animEffect transition="in" filter="fade">
                                      <p:cBhvr>
                                        <p:cTn id="63" dur="300"/>
                                        <p:tgtEl>
                                          <p:spTgt spid="69"/>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71"/>
                                        </p:tgtEl>
                                        <p:attrNameLst>
                                          <p:attrName>style.visibility</p:attrName>
                                        </p:attrNameLst>
                                      </p:cBhvr>
                                      <p:to>
                                        <p:strVal val="visible"/>
                                      </p:to>
                                    </p:set>
                                    <p:anim calcmode="lin" valueType="num">
                                      <p:cBhvr>
                                        <p:cTn id="67" dur="300" fill="hold"/>
                                        <p:tgtEl>
                                          <p:spTgt spid="71"/>
                                        </p:tgtEl>
                                        <p:attrNameLst>
                                          <p:attrName>ppt_w</p:attrName>
                                        </p:attrNameLst>
                                      </p:cBhvr>
                                      <p:tavLst>
                                        <p:tav tm="0">
                                          <p:val>
                                            <p:fltVal val="0"/>
                                          </p:val>
                                        </p:tav>
                                        <p:tav tm="100000">
                                          <p:val>
                                            <p:strVal val="#ppt_w"/>
                                          </p:val>
                                        </p:tav>
                                      </p:tavLst>
                                    </p:anim>
                                    <p:anim calcmode="lin" valueType="num">
                                      <p:cBhvr>
                                        <p:cTn id="68" dur="300" fill="hold"/>
                                        <p:tgtEl>
                                          <p:spTgt spid="71"/>
                                        </p:tgtEl>
                                        <p:attrNameLst>
                                          <p:attrName>ppt_h</p:attrName>
                                        </p:attrNameLst>
                                      </p:cBhvr>
                                      <p:tavLst>
                                        <p:tav tm="0">
                                          <p:val>
                                            <p:fltVal val="0"/>
                                          </p:val>
                                        </p:tav>
                                        <p:tav tm="100000">
                                          <p:val>
                                            <p:strVal val="#ppt_h"/>
                                          </p:val>
                                        </p:tav>
                                      </p:tavLst>
                                    </p:anim>
                                    <p:animEffect transition="in" filter="fade">
                                      <p:cBhvr>
                                        <p:cTn id="69" dur="300"/>
                                        <p:tgtEl>
                                          <p:spTgt spid="71"/>
                                        </p:tgtEl>
                                      </p:cBhvr>
                                    </p:animEffect>
                                  </p:childTnLst>
                                </p:cTn>
                              </p:par>
                            </p:childTnLst>
                          </p:cTn>
                        </p:par>
                        <p:par>
                          <p:cTn id="70" fill="hold">
                            <p:stCondLst>
                              <p:cond delay="3300"/>
                            </p:stCondLst>
                            <p:childTnLst>
                              <p:par>
                                <p:cTn id="71" presetID="53" presetClass="entr" presetSubtype="16" fill="hold" grpId="0" nodeType="afterEffect">
                                  <p:stCondLst>
                                    <p:cond delay="0"/>
                                  </p:stCondLst>
                                  <p:childTnLst>
                                    <p:set>
                                      <p:cBhvr>
                                        <p:cTn id="72" dur="1" fill="hold">
                                          <p:stCondLst>
                                            <p:cond delay="0"/>
                                          </p:stCondLst>
                                        </p:cTn>
                                        <p:tgtEl>
                                          <p:spTgt spid="72"/>
                                        </p:tgtEl>
                                        <p:attrNameLst>
                                          <p:attrName>style.visibility</p:attrName>
                                        </p:attrNameLst>
                                      </p:cBhvr>
                                      <p:to>
                                        <p:strVal val="visible"/>
                                      </p:to>
                                    </p:set>
                                    <p:anim calcmode="lin" valueType="num">
                                      <p:cBhvr>
                                        <p:cTn id="73" dur="300" fill="hold"/>
                                        <p:tgtEl>
                                          <p:spTgt spid="72"/>
                                        </p:tgtEl>
                                        <p:attrNameLst>
                                          <p:attrName>ppt_w</p:attrName>
                                        </p:attrNameLst>
                                      </p:cBhvr>
                                      <p:tavLst>
                                        <p:tav tm="0">
                                          <p:val>
                                            <p:fltVal val="0"/>
                                          </p:val>
                                        </p:tav>
                                        <p:tav tm="100000">
                                          <p:val>
                                            <p:strVal val="#ppt_w"/>
                                          </p:val>
                                        </p:tav>
                                      </p:tavLst>
                                    </p:anim>
                                    <p:anim calcmode="lin" valueType="num">
                                      <p:cBhvr>
                                        <p:cTn id="74" dur="300" fill="hold"/>
                                        <p:tgtEl>
                                          <p:spTgt spid="72"/>
                                        </p:tgtEl>
                                        <p:attrNameLst>
                                          <p:attrName>ppt_h</p:attrName>
                                        </p:attrNameLst>
                                      </p:cBhvr>
                                      <p:tavLst>
                                        <p:tav tm="0">
                                          <p:val>
                                            <p:fltVal val="0"/>
                                          </p:val>
                                        </p:tav>
                                        <p:tav tm="100000">
                                          <p:val>
                                            <p:strVal val="#ppt_h"/>
                                          </p:val>
                                        </p:tav>
                                      </p:tavLst>
                                    </p:anim>
                                    <p:animEffect transition="in" filter="fade">
                                      <p:cBhvr>
                                        <p:cTn id="75" dur="300"/>
                                        <p:tgtEl>
                                          <p:spTgt spid="72"/>
                                        </p:tgtEl>
                                      </p:cBhvr>
                                    </p:animEffect>
                                  </p:childTnLst>
                                </p:cTn>
                              </p:par>
                            </p:childTnLst>
                          </p:cTn>
                        </p:par>
                        <p:par>
                          <p:cTn id="76" fill="hold">
                            <p:stCondLst>
                              <p:cond delay="3600"/>
                            </p:stCondLst>
                            <p:childTnLst>
                              <p:par>
                                <p:cTn id="77" presetID="53" presetClass="entr" presetSubtype="16" fill="hold" grpId="0" nodeType="afterEffect">
                                  <p:stCondLst>
                                    <p:cond delay="0"/>
                                  </p:stCondLst>
                                  <p:childTnLst>
                                    <p:set>
                                      <p:cBhvr>
                                        <p:cTn id="78" dur="1" fill="hold">
                                          <p:stCondLst>
                                            <p:cond delay="0"/>
                                          </p:stCondLst>
                                        </p:cTn>
                                        <p:tgtEl>
                                          <p:spTgt spid="73"/>
                                        </p:tgtEl>
                                        <p:attrNameLst>
                                          <p:attrName>style.visibility</p:attrName>
                                        </p:attrNameLst>
                                      </p:cBhvr>
                                      <p:to>
                                        <p:strVal val="visible"/>
                                      </p:to>
                                    </p:set>
                                    <p:anim calcmode="lin" valueType="num">
                                      <p:cBhvr>
                                        <p:cTn id="79" dur="300" fill="hold"/>
                                        <p:tgtEl>
                                          <p:spTgt spid="73"/>
                                        </p:tgtEl>
                                        <p:attrNameLst>
                                          <p:attrName>ppt_w</p:attrName>
                                        </p:attrNameLst>
                                      </p:cBhvr>
                                      <p:tavLst>
                                        <p:tav tm="0">
                                          <p:val>
                                            <p:fltVal val="0"/>
                                          </p:val>
                                        </p:tav>
                                        <p:tav tm="100000">
                                          <p:val>
                                            <p:strVal val="#ppt_w"/>
                                          </p:val>
                                        </p:tav>
                                      </p:tavLst>
                                    </p:anim>
                                    <p:anim calcmode="lin" valueType="num">
                                      <p:cBhvr>
                                        <p:cTn id="80" dur="300" fill="hold"/>
                                        <p:tgtEl>
                                          <p:spTgt spid="73"/>
                                        </p:tgtEl>
                                        <p:attrNameLst>
                                          <p:attrName>ppt_h</p:attrName>
                                        </p:attrNameLst>
                                      </p:cBhvr>
                                      <p:tavLst>
                                        <p:tav tm="0">
                                          <p:val>
                                            <p:fltVal val="0"/>
                                          </p:val>
                                        </p:tav>
                                        <p:tav tm="100000">
                                          <p:val>
                                            <p:strVal val="#ppt_h"/>
                                          </p:val>
                                        </p:tav>
                                      </p:tavLst>
                                    </p:anim>
                                    <p:animEffect transition="in" filter="fade">
                                      <p:cBhvr>
                                        <p:cTn id="81" dur="300"/>
                                        <p:tgtEl>
                                          <p:spTgt spid="73"/>
                                        </p:tgtEl>
                                      </p:cBhvr>
                                    </p:animEffect>
                                  </p:childTnLst>
                                </p:cTn>
                              </p:par>
                            </p:childTnLst>
                          </p:cTn>
                        </p:par>
                        <p:par>
                          <p:cTn id="82" fill="hold">
                            <p:stCondLst>
                              <p:cond delay="3900"/>
                            </p:stCondLst>
                            <p:childTnLst>
                              <p:par>
                                <p:cTn id="83" presetID="53" presetClass="entr" presetSubtype="16" fill="hold" grpId="0" nodeType="afterEffect">
                                  <p:stCondLst>
                                    <p:cond delay="0"/>
                                  </p:stCondLst>
                                  <p:childTnLst>
                                    <p:set>
                                      <p:cBhvr>
                                        <p:cTn id="84" dur="1" fill="hold">
                                          <p:stCondLst>
                                            <p:cond delay="0"/>
                                          </p:stCondLst>
                                        </p:cTn>
                                        <p:tgtEl>
                                          <p:spTgt spid="74"/>
                                        </p:tgtEl>
                                        <p:attrNameLst>
                                          <p:attrName>style.visibility</p:attrName>
                                        </p:attrNameLst>
                                      </p:cBhvr>
                                      <p:to>
                                        <p:strVal val="visible"/>
                                      </p:to>
                                    </p:set>
                                    <p:anim calcmode="lin" valueType="num">
                                      <p:cBhvr>
                                        <p:cTn id="85" dur="300" fill="hold"/>
                                        <p:tgtEl>
                                          <p:spTgt spid="74"/>
                                        </p:tgtEl>
                                        <p:attrNameLst>
                                          <p:attrName>ppt_w</p:attrName>
                                        </p:attrNameLst>
                                      </p:cBhvr>
                                      <p:tavLst>
                                        <p:tav tm="0">
                                          <p:val>
                                            <p:fltVal val="0"/>
                                          </p:val>
                                        </p:tav>
                                        <p:tav tm="100000">
                                          <p:val>
                                            <p:strVal val="#ppt_w"/>
                                          </p:val>
                                        </p:tav>
                                      </p:tavLst>
                                    </p:anim>
                                    <p:anim calcmode="lin" valueType="num">
                                      <p:cBhvr>
                                        <p:cTn id="86" dur="300" fill="hold"/>
                                        <p:tgtEl>
                                          <p:spTgt spid="74"/>
                                        </p:tgtEl>
                                        <p:attrNameLst>
                                          <p:attrName>ppt_h</p:attrName>
                                        </p:attrNameLst>
                                      </p:cBhvr>
                                      <p:tavLst>
                                        <p:tav tm="0">
                                          <p:val>
                                            <p:fltVal val="0"/>
                                          </p:val>
                                        </p:tav>
                                        <p:tav tm="100000">
                                          <p:val>
                                            <p:strVal val="#ppt_h"/>
                                          </p:val>
                                        </p:tav>
                                      </p:tavLst>
                                    </p:anim>
                                    <p:animEffect transition="in" filter="fade">
                                      <p:cBhvr>
                                        <p:cTn id="87" dur="300"/>
                                        <p:tgtEl>
                                          <p:spTgt spid="74"/>
                                        </p:tgtEl>
                                      </p:cBhvr>
                                    </p:animEffect>
                                  </p:childTnLst>
                                </p:cTn>
                              </p:par>
                            </p:childTnLst>
                          </p:cTn>
                        </p:par>
                        <p:par>
                          <p:cTn id="88" fill="hold">
                            <p:stCondLst>
                              <p:cond delay="4200"/>
                            </p:stCondLst>
                            <p:childTnLst>
                              <p:par>
                                <p:cTn id="89" presetID="53" presetClass="entr" presetSubtype="16" fill="hold" grpId="0" nodeType="afterEffect">
                                  <p:stCondLst>
                                    <p:cond delay="0"/>
                                  </p:stCondLst>
                                  <p:childTnLst>
                                    <p:set>
                                      <p:cBhvr>
                                        <p:cTn id="90" dur="1" fill="hold">
                                          <p:stCondLst>
                                            <p:cond delay="0"/>
                                          </p:stCondLst>
                                        </p:cTn>
                                        <p:tgtEl>
                                          <p:spTgt spid="75"/>
                                        </p:tgtEl>
                                        <p:attrNameLst>
                                          <p:attrName>style.visibility</p:attrName>
                                        </p:attrNameLst>
                                      </p:cBhvr>
                                      <p:to>
                                        <p:strVal val="visible"/>
                                      </p:to>
                                    </p:set>
                                    <p:anim calcmode="lin" valueType="num">
                                      <p:cBhvr>
                                        <p:cTn id="91" dur="300" fill="hold"/>
                                        <p:tgtEl>
                                          <p:spTgt spid="75"/>
                                        </p:tgtEl>
                                        <p:attrNameLst>
                                          <p:attrName>ppt_w</p:attrName>
                                        </p:attrNameLst>
                                      </p:cBhvr>
                                      <p:tavLst>
                                        <p:tav tm="0">
                                          <p:val>
                                            <p:fltVal val="0"/>
                                          </p:val>
                                        </p:tav>
                                        <p:tav tm="100000">
                                          <p:val>
                                            <p:strVal val="#ppt_w"/>
                                          </p:val>
                                        </p:tav>
                                      </p:tavLst>
                                    </p:anim>
                                    <p:anim calcmode="lin" valueType="num">
                                      <p:cBhvr>
                                        <p:cTn id="92" dur="300" fill="hold"/>
                                        <p:tgtEl>
                                          <p:spTgt spid="75"/>
                                        </p:tgtEl>
                                        <p:attrNameLst>
                                          <p:attrName>ppt_h</p:attrName>
                                        </p:attrNameLst>
                                      </p:cBhvr>
                                      <p:tavLst>
                                        <p:tav tm="0">
                                          <p:val>
                                            <p:fltVal val="0"/>
                                          </p:val>
                                        </p:tav>
                                        <p:tav tm="100000">
                                          <p:val>
                                            <p:strVal val="#ppt_h"/>
                                          </p:val>
                                        </p:tav>
                                      </p:tavLst>
                                    </p:anim>
                                    <p:animEffect transition="in" filter="fade">
                                      <p:cBhvr>
                                        <p:cTn id="93" dur="300"/>
                                        <p:tgtEl>
                                          <p:spTgt spid="75"/>
                                        </p:tgtEl>
                                      </p:cBhvr>
                                    </p:animEffect>
                                  </p:childTnLst>
                                </p:cTn>
                              </p:par>
                            </p:childTnLst>
                          </p:cTn>
                        </p:par>
                        <p:par>
                          <p:cTn id="94" fill="hold">
                            <p:stCondLst>
                              <p:cond delay="4500"/>
                            </p:stCondLst>
                            <p:childTnLst>
                              <p:par>
                                <p:cTn id="95" presetID="42" presetClass="entr" presetSubtype="0" fill="hold" grpId="0" nodeType="afterEffect">
                                  <p:stCondLst>
                                    <p:cond delay="0"/>
                                  </p:stCondLst>
                                  <p:childTnLst>
                                    <p:set>
                                      <p:cBhvr>
                                        <p:cTn id="96" dur="1" fill="hold">
                                          <p:stCondLst>
                                            <p:cond delay="0"/>
                                          </p:stCondLst>
                                        </p:cTn>
                                        <p:tgtEl>
                                          <p:spTgt spid="76">
                                            <p:txEl>
                                              <p:pRg st="0" end="0"/>
                                            </p:txEl>
                                          </p:spTgt>
                                        </p:tgtEl>
                                        <p:attrNameLst>
                                          <p:attrName>style.visibility</p:attrName>
                                        </p:attrNameLst>
                                      </p:cBhvr>
                                      <p:to>
                                        <p:strVal val="visible"/>
                                      </p:to>
                                    </p:set>
                                    <p:animEffect transition="in" filter="fade">
                                      <p:cBhvr>
                                        <p:cTn id="97" dur="300"/>
                                        <p:tgtEl>
                                          <p:spTgt spid="76">
                                            <p:txEl>
                                              <p:pRg st="0" end="0"/>
                                            </p:txEl>
                                          </p:spTgt>
                                        </p:tgtEl>
                                      </p:cBhvr>
                                    </p:animEffect>
                                    <p:anim calcmode="lin" valueType="num">
                                      <p:cBhvr>
                                        <p:cTn id="98" dur="300" fill="hold"/>
                                        <p:tgtEl>
                                          <p:spTgt spid="76">
                                            <p:txEl>
                                              <p:pRg st="0" end="0"/>
                                            </p:txEl>
                                          </p:spTgt>
                                        </p:tgtEl>
                                        <p:attrNameLst>
                                          <p:attrName>ppt_x</p:attrName>
                                        </p:attrNameLst>
                                      </p:cBhvr>
                                      <p:tavLst>
                                        <p:tav tm="0">
                                          <p:val>
                                            <p:strVal val="#ppt_x"/>
                                          </p:val>
                                        </p:tav>
                                        <p:tav tm="100000">
                                          <p:val>
                                            <p:strVal val="#ppt_x"/>
                                          </p:val>
                                        </p:tav>
                                      </p:tavLst>
                                    </p:anim>
                                    <p:anim calcmode="lin" valueType="num">
                                      <p:cBhvr>
                                        <p:cTn id="99" dur="300" fill="hold"/>
                                        <p:tgtEl>
                                          <p:spTgt spid="76">
                                            <p:txEl>
                                              <p:pRg st="0" end="0"/>
                                            </p:txEl>
                                          </p:spTgt>
                                        </p:tgtEl>
                                        <p:attrNameLst>
                                          <p:attrName>ppt_y</p:attrName>
                                        </p:attrNameLst>
                                      </p:cBhvr>
                                      <p:tavLst>
                                        <p:tav tm="0">
                                          <p:val>
                                            <p:strVal val="#ppt_y+.1"/>
                                          </p:val>
                                        </p:tav>
                                        <p:tav tm="100000">
                                          <p:val>
                                            <p:strVal val="#ppt_y"/>
                                          </p:val>
                                        </p:tav>
                                      </p:tavLst>
                                    </p:anim>
                                  </p:childTnLst>
                                </p:cTn>
                              </p:par>
                            </p:childTnLst>
                          </p:cTn>
                        </p:par>
                        <p:par>
                          <p:cTn id="100" fill="hold">
                            <p:stCondLst>
                              <p:cond delay="4800"/>
                            </p:stCondLst>
                            <p:childTnLst>
                              <p:par>
                                <p:cTn id="101" presetID="10" presetClass="entr" presetSubtype="0" fill="hold" grpId="0" nodeType="afterEffect">
                                  <p:stCondLst>
                                    <p:cond delay="0"/>
                                  </p:stCondLst>
                                  <p:childTnLst>
                                    <p:set>
                                      <p:cBhvr>
                                        <p:cTn id="102" dur="1" fill="hold">
                                          <p:stCondLst>
                                            <p:cond delay="0"/>
                                          </p:stCondLst>
                                        </p:cTn>
                                        <p:tgtEl>
                                          <p:spTgt spid="77">
                                            <p:txEl>
                                              <p:pRg st="0" end="0"/>
                                            </p:txEl>
                                          </p:spTgt>
                                        </p:tgtEl>
                                        <p:attrNameLst>
                                          <p:attrName>style.visibility</p:attrName>
                                        </p:attrNameLst>
                                      </p:cBhvr>
                                      <p:to>
                                        <p:strVal val="visible"/>
                                      </p:to>
                                    </p:set>
                                    <p:animEffect transition="in" filter="fade">
                                      <p:cBhvr>
                                        <p:cTn id="103" dur="300"/>
                                        <p:tgtEl>
                                          <p:spTgt spid="77">
                                            <p:txEl>
                                              <p:pRg st="0" end="0"/>
                                            </p:txEl>
                                          </p:spTgt>
                                        </p:tgtEl>
                                      </p:cBhvr>
                                    </p:animEffect>
                                  </p:childTnLst>
                                </p:cTn>
                              </p:par>
                            </p:childTnLst>
                          </p:cTn>
                        </p:par>
                        <p:par>
                          <p:cTn id="104" fill="hold">
                            <p:stCondLst>
                              <p:cond delay="5100"/>
                            </p:stCondLst>
                            <p:childTnLst>
                              <p:par>
                                <p:cTn id="105" presetID="42" presetClass="entr" presetSubtype="0" fill="hold" grpId="0" nodeType="afterEffect">
                                  <p:stCondLst>
                                    <p:cond delay="0"/>
                                  </p:stCondLst>
                                  <p:childTnLst>
                                    <p:set>
                                      <p:cBhvr>
                                        <p:cTn id="106" dur="1" fill="hold">
                                          <p:stCondLst>
                                            <p:cond delay="0"/>
                                          </p:stCondLst>
                                        </p:cTn>
                                        <p:tgtEl>
                                          <p:spTgt spid="80">
                                            <p:txEl>
                                              <p:pRg st="0" end="0"/>
                                            </p:txEl>
                                          </p:spTgt>
                                        </p:tgtEl>
                                        <p:attrNameLst>
                                          <p:attrName>style.visibility</p:attrName>
                                        </p:attrNameLst>
                                      </p:cBhvr>
                                      <p:to>
                                        <p:strVal val="visible"/>
                                      </p:to>
                                    </p:set>
                                    <p:animEffect transition="in" filter="fade">
                                      <p:cBhvr>
                                        <p:cTn id="107" dur="300"/>
                                        <p:tgtEl>
                                          <p:spTgt spid="80">
                                            <p:txEl>
                                              <p:pRg st="0" end="0"/>
                                            </p:txEl>
                                          </p:spTgt>
                                        </p:tgtEl>
                                      </p:cBhvr>
                                    </p:animEffect>
                                    <p:anim calcmode="lin" valueType="num">
                                      <p:cBhvr>
                                        <p:cTn id="108" dur="300" fill="hold"/>
                                        <p:tgtEl>
                                          <p:spTgt spid="80">
                                            <p:txEl>
                                              <p:pRg st="0" end="0"/>
                                            </p:txEl>
                                          </p:spTgt>
                                        </p:tgtEl>
                                        <p:attrNameLst>
                                          <p:attrName>ppt_x</p:attrName>
                                        </p:attrNameLst>
                                      </p:cBhvr>
                                      <p:tavLst>
                                        <p:tav tm="0">
                                          <p:val>
                                            <p:strVal val="#ppt_x"/>
                                          </p:val>
                                        </p:tav>
                                        <p:tav tm="100000">
                                          <p:val>
                                            <p:strVal val="#ppt_x"/>
                                          </p:val>
                                        </p:tav>
                                      </p:tavLst>
                                    </p:anim>
                                    <p:anim calcmode="lin" valueType="num">
                                      <p:cBhvr>
                                        <p:cTn id="109" dur="300" fill="hold"/>
                                        <p:tgtEl>
                                          <p:spTgt spid="80">
                                            <p:txEl>
                                              <p:pRg st="0" end="0"/>
                                            </p:txEl>
                                          </p:spTgt>
                                        </p:tgtEl>
                                        <p:attrNameLst>
                                          <p:attrName>ppt_y</p:attrName>
                                        </p:attrNameLst>
                                      </p:cBhvr>
                                      <p:tavLst>
                                        <p:tav tm="0">
                                          <p:val>
                                            <p:strVal val="#ppt_y+.1"/>
                                          </p:val>
                                        </p:tav>
                                        <p:tav tm="100000">
                                          <p:val>
                                            <p:strVal val="#ppt_y"/>
                                          </p:val>
                                        </p:tav>
                                      </p:tavLst>
                                    </p:anim>
                                  </p:childTnLst>
                                </p:cTn>
                              </p:par>
                            </p:childTnLst>
                          </p:cTn>
                        </p:par>
                        <p:par>
                          <p:cTn id="110" fill="hold">
                            <p:stCondLst>
                              <p:cond delay="5400"/>
                            </p:stCondLst>
                            <p:childTnLst>
                              <p:par>
                                <p:cTn id="111" presetID="10" presetClass="entr" presetSubtype="0" fill="hold" grpId="0" nodeType="afterEffect">
                                  <p:stCondLst>
                                    <p:cond delay="0"/>
                                  </p:stCondLst>
                                  <p:childTnLst>
                                    <p:set>
                                      <p:cBhvr>
                                        <p:cTn id="112" dur="1" fill="hold">
                                          <p:stCondLst>
                                            <p:cond delay="0"/>
                                          </p:stCondLst>
                                        </p:cTn>
                                        <p:tgtEl>
                                          <p:spTgt spid="81">
                                            <p:txEl>
                                              <p:pRg st="0" end="0"/>
                                            </p:txEl>
                                          </p:spTgt>
                                        </p:tgtEl>
                                        <p:attrNameLst>
                                          <p:attrName>style.visibility</p:attrName>
                                        </p:attrNameLst>
                                      </p:cBhvr>
                                      <p:to>
                                        <p:strVal val="visible"/>
                                      </p:to>
                                    </p:set>
                                    <p:animEffect transition="in" filter="fade">
                                      <p:cBhvr>
                                        <p:cTn id="113" dur="300"/>
                                        <p:tgtEl>
                                          <p:spTgt spid="81">
                                            <p:txEl>
                                              <p:pRg st="0" end="0"/>
                                            </p:txEl>
                                          </p:spTgt>
                                        </p:tgtEl>
                                      </p:cBhvr>
                                    </p:animEffect>
                                  </p:childTnLst>
                                </p:cTn>
                              </p:par>
                            </p:childTnLst>
                          </p:cTn>
                        </p:par>
                        <p:par>
                          <p:cTn id="114" fill="hold">
                            <p:stCondLst>
                              <p:cond delay="5700"/>
                            </p:stCondLst>
                            <p:childTnLst>
                              <p:par>
                                <p:cTn id="115" presetID="42" presetClass="entr" presetSubtype="0" fill="hold" grpId="0" nodeType="afterEffect">
                                  <p:stCondLst>
                                    <p:cond delay="0"/>
                                  </p:stCondLst>
                                  <p:childTnLst>
                                    <p:set>
                                      <p:cBhvr>
                                        <p:cTn id="116" dur="1" fill="hold">
                                          <p:stCondLst>
                                            <p:cond delay="0"/>
                                          </p:stCondLst>
                                        </p:cTn>
                                        <p:tgtEl>
                                          <p:spTgt spid="82">
                                            <p:txEl>
                                              <p:pRg st="0" end="0"/>
                                            </p:txEl>
                                          </p:spTgt>
                                        </p:tgtEl>
                                        <p:attrNameLst>
                                          <p:attrName>style.visibility</p:attrName>
                                        </p:attrNameLst>
                                      </p:cBhvr>
                                      <p:to>
                                        <p:strVal val="visible"/>
                                      </p:to>
                                    </p:set>
                                    <p:animEffect transition="in" filter="fade">
                                      <p:cBhvr>
                                        <p:cTn id="117" dur="300"/>
                                        <p:tgtEl>
                                          <p:spTgt spid="82">
                                            <p:txEl>
                                              <p:pRg st="0" end="0"/>
                                            </p:txEl>
                                          </p:spTgt>
                                        </p:tgtEl>
                                      </p:cBhvr>
                                    </p:animEffect>
                                    <p:anim calcmode="lin" valueType="num">
                                      <p:cBhvr>
                                        <p:cTn id="118" dur="3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119" dur="300" fill="hold"/>
                                        <p:tgtEl>
                                          <p:spTgt spid="82">
                                            <p:txEl>
                                              <p:pRg st="0" end="0"/>
                                            </p:txEl>
                                          </p:spTgt>
                                        </p:tgtEl>
                                        <p:attrNameLst>
                                          <p:attrName>ppt_y</p:attrName>
                                        </p:attrNameLst>
                                      </p:cBhvr>
                                      <p:tavLst>
                                        <p:tav tm="0">
                                          <p:val>
                                            <p:strVal val="#ppt_y+.1"/>
                                          </p:val>
                                        </p:tav>
                                        <p:tav tm="100000">
                                          <p:val>
                                            <p:strVal val="#ppt_y"/>
                                          </p:val>
                                        </p:tav>
                                      </p:tavLst>
                                    </p:anim>
                                  </p:childTnLst>
                                </p:cTn>
                              </p:par>
                            </p:childTnLst>
                          </p:cTn>
                        </p:par>
                        <p:par>
                          <p:cTn id="120" fill="hold">
                            <p:stCondLst>
                              <p:cond delay="6000"/>
                            </p:stCondLst>
                            <p:childTnLst>
                              <p:par>
                                <p:cTn id="121" presetID="10" presetClass="entr" presetSubtype="0" fill="hold" grpId="0" nodeType="afterEffect">
                                  <p:stCondLst>
                                    <p:cond delay="0"/>
                                  </p:stCondLst>
                                  <p:childTnLst>
                                    <p:set>
                                      <p:cBhvr>
                                        <p:cTn id="122" dur="1" fill="hold">
                                          <p:stCondLst>
                                            <p:cond delay="0"/>
                                          </p:stCondLst>
                                        </p:cTn>
                                        <p:tgtEl>
                                          <p:spTgt spid="83">
                                            <p:txEl>
                                              <p:pRg st="0" end="0"/>
                                            </p:txEl>
                                          </p:spTgt>
                                        </p:tgtEl>
                                        <p:attrNameLst>
                                          <p:attrName>style.visibility</p:attrName>
                                        </p:attrNameLst>
                                      </p:cBhvr>
                                      <p:to>
                                        <p:strVal val="visible"/>
                                      </p:to>
                                    </p:set>
                                    <p:animEffect transition="in" filter="fade">
                                      <p:cBhvr>
                                        <p:cTn id="123" dur="300"/>
                                        <p:tgtEl>
                                          <p:spTgt spid="83">
                                            <p:txEl>
                                              <p:pRg st="0" end="0"/>
                                            </p:txEl>
                                          </p:spTgt>
                                        </p:tgtEl>
                                      </p:cBhvr>
                                    </p:animEffect>
                                  </p:childTnLst>
                                </p:cTn>
                              </p:par>
                            </p:childTnLst>
                          </p:cTn>
                        </p:par>
                        <p:par>
                          <p:cTn id="124" fill="hold">
                            <p:stCondLst>
                              <p:cond delay="6300"/>
                            </p:stCondLst>
                            <p:childTnLst>
                              <p:par>
                                <p:cTn id="125" presetID="42" presetClass="entr" presetSubtype="0" fill="hold" grpId="0" nodeType="afterEffect">
                                  <p:stCondLst>
                                    <p:cond delay="0"/>
                                  </p:stCondLst>
                                  <p:childTnLst>
                                    <p:set>
                                      <p:cBhvr>
                                        <p:cTn id="126" dur="1" fill="hold">
                                          <p:stCondLst>
                                            <p:cond delay="0"/>
                                          </p:stCondLst>
                                        </p:cTn>
                                        <p:tgtEl>
                                          <p:spTgt spid="84">
                                            <p:txEl>
                                              <p:pRg st="0" end="0"/>
                                            </p:txEl>
                                          </p:spTgt>
                                        </p:tgtEl>
                                        <p:attrNameLst>
                                          <p:attrName>style.visibility</p:attrName>
                                        </p:attrNameLst>
                                      </p:cBhvr>
                                      <p:to>
                                        <p:strVal val="visible"/>
                                      </p:to>
                                    </p:set>
                                    <p:animEffect transition="in" filter="fade">
                                      <p:cBhvr>
                                        <p:cTn id="127" dur="300"/>
                                        <p:tgtEl>
                                          <p:spTgt spid="84">
                                            <p:txEl>
                                              <p:pRg st="0" end="0"/>
                                            </p:txEl>
                                          </p:spTgt>
                                        </p:tgtEl>
                                      </p:cBhvr>
                                    </p:animEffect>
                                    <p:anim calcmode="lin" valueType="num">
                                      <p:cBhvr>
                                        <p:cTn id="128" dur="3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129" dur="300" fill="hold"/>
                                        <p:tgtEl>
                                          <p:spTgt spid="84">
                                            <p:txEl>
                                              <p:pRg st="0" end="0"/>
                                            </p:txEl>
                                          </p:spTgt>
                                        </p:tgtEl>
                                        <p:attrNameLst>
                                          <p:attrName>ppt_y</p:attrName>
                                        </p:attrNameLst>
                                      </p:cBhvr>
                                      <p:tavLst>
                                        <p:tav tm="0">
                                          <p:val>
                                            <p:strVal val="#ppt_y+.1"/>
                                          </p:val>
                                        </p:tav>
                                        <p:tav tm="100000">
                                          <p:val>
                                            <p:strVal val="#ppt_y"/>
                                          </p:val>
                                        </p:tav>
                                      </p:tavLst>
                                    </p:anim>
                                  </p:childTnLst>
                                </p:cTn>
                              </p:par>
                            </p:childTnLst>
                          </p:cTn>
                        </p:par>
                        <p:par>
                          <p:cTn id="130" fill="hold">
                            <p:stCondLst>
                              <p:cond delay="6600"/>
                            </p:stCondLst>
                            <p:childTnLst>
                              <p:par>
                                <p:cTn id="131" presetID="10" presetClass="entr" presetSubtype="0" fill="hold" grpId="0" nodeType="afterEffect">
                                  <p:stCondLst>
                                    <p:cond delay="0"/>
                                  </p:stCondLst>
                                  <p:childTnLst>
                                    <p:set>
                                      <p:cBhvr>
                                        <p:cTn id="132" dur="1" fill="hold">
                                          <p:stCondLst>
                                            <p:cond delay="0"/>
                                          </p:stCondLst>
                                        </p:cTn>
                                        <p:tgtEl>
                                          <p:spTgt spid="85">
                                            <p:txEl>
                                              <p:pRg st="0" end="0"/>
                                            </p:txEl>
                                          </p:spTgt>
                                        </p:tgtEl>
                                        <p:attrNameLst>
                                          <p:attrName>style.visibility</p:attrName>
                                        </p:attrNameLst>
                                      </p:cBhvr>
                                      <p:to>
                                        <p:strVal val="visible"/>
                                      </p:to>
                                    </p:set>
                                    <p:animEffect transition="in" filter="fade">
                                      <p:cBhvr>
                                        <p:cTn id="133" dur="300"/>
                                        <p:tgtEl>
                                          <p:spTgt spid="85">
                                            <p:txEl>
                                              <p:pRg st="0" end="0"/>
                                            </p:txEl>
                                          </p:spTgt>
                                        </p:tgtEl>
                                      </p:cBhvr>
                                    </p:animEffect>
                                  </p:childTnLst>
                                </p:cTn>
                              </p:par>
                            </p:childTnLst>
                          </p:cTn>
                        </p:par>
                        <p:par>
                          <p:cTn id="134" fill="hold">
                            <p:stCondLst>
                              <p:cond delay="6900"/>
                            </p:stCondLst>
                            <p:childTnLst>
                              <p:par>
                                <p:cTn id="135" presetID="42" presetClass="entr" presetSubtype="0" fill="hold" grpId="0" nodeType="afterEffect">
                                  <p:stCondLst>
                                    <p:cond delay="0"/>
                                  </p:stCondLst>
                                  <p:childTnLst>
                                    <p:set>
                                      <p:cBhvr>
                                        <p:cTn id="136" dur="1" fill="hold">
                                          <p:stCondLst>
                                            <p:cond delay="0"/>
                                          </p:stCondLst>
                                        </p:cTn>
                                        <p:tgtEl>
                                          <p:spTgt spid="86">
                                            <p:txEl>
                                              <p:pRg st="0" end="0"/>
                                            </p:txEl>
                                          </p:spTgt>
                                        </p:tgtEl>
                                        <p:attrNameLst>
                                          <p:attrName>style.visibility</p:attrName>
                                        </p:attrNameLst>
                                      </p:cBhvr>
                                      <p:to>
                                        <p:strVal val="visible"/>
                                      </p:to>
                                    </p:set>
                                    <p:animEffect transition="in" filter="fade">
                                      <p:cBhvr>
                                        <p:cTn id="137" dur="300"/>
                                        <p:tgtEl>
                                          <p:spTgt spid="86">
                                            <p:txEl>
                                              <p:pRg st="0" end="0"/>
                                            </p:txEl>
                                          </p:spTgt>
                                        </p:tgtEl>
                                      </p:cBhvr>
                                    </p:animEffect>
                                    <p:anim calcmode="lin" valueType="num">
                                      <p:cBhvr>
                                        <p:cTn id="138" dur="3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139" dur="300" fill="hold"/>
                                        <p:tgtEl>
                                          <p:spTgt spid="86">
                                            <p:txEl>
                                              <p:pRg st="0" end="0"/>
                                            </p:txEl>
                                          </p:spTgt>
                                        </p:tgtEl>
                                        <p:attrNameLst>
                                          <p:attrName>ppt_y</p:attrName>
                                        </p:attrNameLst>
                                      </p:cBhvr>
                                      <p:tavLst>
                                        <p:tav tm="0">
                                          <p:val>
                                            <p:strVal val="#ppt_y+.1"/>
                                          </p:val>
                                        </p:tav>
                                        <p:tav tm="100000">
                                          <p:val>
                                            <p:strVal val="#ppt_y"/>
                                          </p:val>
                                        </p:tav>
                                      </p:tavLst>
                                    </p:anim>
                                  </p:childTnLst>
                                </p:cTn>
                              </p:par>
                            </p:childTnLst>
                          </p:cTn>
                        </p:par>
                        <p:par>
                          <p:cTn id="140" fill="hold">
                            <p:stCondLst>
                              <p:cond delay="7200"/>
                            </p:stCondLst>
                            <p:childTnLst>
                              <p:par>
                                <p:cTn id="141" presetID="10" presetClass="entr" presetSubtype="0" fill="hold" grpId="0" nodeType="afterEffect">
                                  <p:stCondLst>
                                    <p:cond delay="0"/>
                                  </p:stCondLst>
                                  <p:childTnLst>
                                    <p:set>
                                      <p:cBhvr>
                                        <p:cTn id="142" dur="1" fill="hold">
                                          <p:stCondLst>
                                            <p:cond delay="0"/>
                                          </p:stCondLst>
                                        </p:cTn>
                                        <p:tgtEl>
                                          <p:spTgt spid="87">
                                            <p:txEl>
                                              <p:pRg st="0" end="0"/>
                                            </p:txEl>
                                          </p:spTgt>
                                        </p:tgtEl>
                                        <p:attrNameLst>
                                          <p:attrName>style.visibility</p:attrName>
                                        </p:attrNameLst>
                                      </p:cBhvr>
                                      <p:to>
                                        <p:strVal val="visible"/>
                                      </p:to>
                                    </p:set>
                                    <p:animEffect transition="in" filter="fade">
                                      <p:cBhvr>
                                        <p:cTn id="143" dur="300"/>
                                        <p:tgtEl>
                                          <p:spTgt spid="87">
                                            <p:txEl>
                                              <p:pRg st="0" end="0"/>
                                            </p:txEl>
                                          </p:spTgt>
                                        </p:tgtEl>
                                      </p:cBhvr>
                                    </p:animEffect>
                                  </p:childTnLst>
                                </p:cTn>
                              </p:par>
                            </p:childTnLst>
                          </p:cTn>
                        </p:par>
                        <p:par>
                          <p:cTn id="144" fill="hold">
                            <p:stCondLst>
                              <p:cond delay="7500"/>
                            </p:stCondLst>
                            <p:childTnLst>
                              <p:par>
                                <p:cTn id="145" presetID="42" presetClass="entr" presetSubtype="0" fill="hold" grpId="0" nodeType="afterEffect">
                                  <p:stCondLst>
                                    <p:cond delay="0"/>
                                  </p:stCondLst>
                                  <p:childTnLst>
                                    <p:set>
                                      <p:cBhvr>
                                        <p:cTn id="146" dur="1" fill="hold">
                                          <p:stCondLst>
                                            <p:cond delay="0"/>
                                          </p:stCondLst>
                                        </p:cTn>
                                        <p:tgtEl>
                                          <p:spTgt spid="88">
                                            <p:txEl>
                                              <p:pRg st="0" end="0"/>
                                            </p:txEl>
                                          </p:spTgt>
                                        </p:tgtEl>
                                        <p:attrNameLst>
                                          <p:attrName>style.visibility</p:attrName>
                                        </p:attrNameLst>
                                      </p:cBhvr>
                                      <p:to>
                                        <p:strVal val="visible"/>
                                      </p:to>
                                    </p:set>
                                    <p:animEffect transition="in" filter="fade">
                                      <p:cBhvr>
                                        <p:cTn id="147" dur="300"/>
                                        <p:tgtEl>
                                          <p:spTgt spid="88">
                                            <p:txEl>
                                              <p:pRg st="0" end="0"/>
                                            </p:txEl>
                                          </p:spTgt>
                                        </p:tgtEl>
                                      </p:cBhvr>
                                    </p:animEffect>
                                    <p:anim calcmode="lin" valueType="num">
                                      <p:cBhvr>
                                        <p:cTn id="148" dur="300" fill="hold"/>
                                        <p:tgtEl>
                                          <p:spTgt spid="88">
                                            <p:txEl>
                                              <p:pRg st="0" end="0"/>
                                            </p:txEl>
                                          </p:spTgt>
                                        </p:tgtEl>
                                        <p:attrNameLst>
                                          <p:attrName>ppt_x</p:attrName>
                                        </p:attrNameLst>
                                      </p:cBhvr>
                                      <p:tavLst>
                                        <p:tav tm="0">
                                          <p:val>
                                            <p:strVal val="#ppt_x"/>
                                          </p:val>
                                        </p:tav>
                                        <p:tav tm="100000">
                                          <p:val>
                                            <p:strVal val="#ppt_x"/>
                                          </p:val>
                                        </p:tav>
                                      </p:tavLst>
                                    </p:anim>
                                    <p:anim calcmode="lin" valueType="num">
                                      <p:cBhvr>
                                        <p:cTn id="149" dur="300" fill="hold"/>
                                        <p:tgtEl>
                                          <p:spTgt spid="88">
                                            <p:txEl>
                                              <p:pRg st="0" end="0"/>
                                            </p:txEl>
                                          </p:spTgt>
                                        </p:tgtEl>
                                        <p:attrNameLst>
                                          <p:attrName>ppt_y</p:attrName>
                                        </p:attrNameLst>
                                      </p:cBhvr>
                                      <p:tavLst>
                                        <p:tav tm="0">
                                          <p:val>
                                            <p:strVal val="#ppt_y+.1"/>
                                          </p:val>
                                        </p:tav>
                                        <p:tav tm="100000">
                                          <p:val>
                                            <p:strVal val="#ppt_y"/>
                                          </p:val>
                                        </p:tav>
                                      </p:tavLst>
                                    </p:anim>
                                  </p:childTnLst>
                                </p:cTn>
                              </p:par>
                            </p:childTnLst>
                          </p:cTn>
                        </p:par>
                        <p:par>
                          <p:cTn id="150" fill="hold">
                            <p:stCondLst>
                              <p:cond delay="7800"/>
                            </p:stCondLst>
                            <p:childTnLst>
                              <p:par>
                                <p:cTn id="151" presetID="10" presetClass="entr" presetSubtype="0" fill="hold" grpId="0" nodeType="afterEffect">
                                  <p:stCondLst>
                                    <p:cond delay="0"/>
                                  </p:stCondLst>
                                  <p:childTnLst>
                                    <p:set>
                                      <p:cBhvr>
                                        <p:cTn id="152" dur="1" fill="hold">
                                          <p:stCondLst>
                                            <p:cond delay="0"/>
                                          </p:stCondLst>
                                        </p:cTn>
                                        <p:tgtEl>
                                          <p:spTgt spid="89">
                                            <p:txEl>
                                              <p:pRg st="0" end="0"/>
                                            </p:txEl>
                                          </p:spTgt>
                                        </p:tgtEl>
                                        <p:attrNameLst>
                                          <p:attrName>style.visibility</p:attrName>
                                        </p:attrNameLst>
                                      </p:cBhvr>
                                      <p:to>
                                        <p:strVal val="visible"/>
                                      </p:to>
                                    </p:set>
                                    <p:animEffect transition="in" filter="fade">
                                      <p:cBhvr>
                                        <p:cTn id="153" dur="300"/>
                                        <p:tgtEl>
                                          <p:spTgt spid="89">
                                            <p:txEl>
                                              <p:pRg st="0" end="0"/>
                                            </p:txEl>
                                          </p:spTgt>
                                        </p:tgtEl>
                                      </p:cBhvr>
                                    </p:animEffect>
                                  </p:childTnLst>
                                </p:cTn>
                              </p:par>
                            </p:childTnLst>
                          </p:cTn>
                        </p:par>
                        <p:par>
                          <p:cTn id="154" fill="hold">
                            <p:stCondLst>
                              <p:cond delay="8100"/>
                            </p:stCondLst>
                            <p:childTnLst>
                              <p:par>
                                <p:cTn id="155" presetID="42" presetClass="entr" presetSubtype="0" fill="hold" grpId="0" nodeType="afterEffect">
                                  <p:stCondLst>
                                    <p:cond delay="0"/>
                                  </p:stCondLst>
                                  <p:childTnLst>
                                    <p:set>
                                      <p:cBhvr>
                                        <p:cTn id="156" dur="1" fill="hold">
                                          <p:stCondLst>
                                            <p:cond delay="0"/>
                                          </p:stCondLst>
                                        </p:cTn>
                                        <p:tgtEl>
                                          <p:spTgt spid="90">
                                            <p:txEl>
                                              <p:pRg st="0" end="0"/>
                                            </p:txEl>
                                          </p:spTgt>
                                        </p:tgtEl>
                                        <p:attrNameLst>
                                          <p:attrName>style.visibility</p:attrName>
                                        </p:attrNameLst>
                                      </p:cBhvr>
                                      <p:to>
                                        <p:strVal val="visible"/>
                                      </p:to>
                                    </p:set>
                                    <p:animEffect transition="in" filter="fade">
                                      <p:cBhvr>
                                        <p:cTn id="157" dur="300"/>
                                        <p:tgtEl>
                                          <p:spTgt spid="90">
                                            <p:txEl>
                                              <p:pRg st="0" end="0"/>
                                            </p:txEl>
                                          </p:spTgt>
                                        </p:tgtEl>
                                      </p:cBhvr>
                                    </p:animEffect>
                                    <p:anim calcmode="lin" valueType="num">
                                      <p:cBhvr>
                                        <p:cTn id="158" dur="300" fill="hold"/>
                                        <p:tgtEl>
                                          <p:spTgt spid="90">
                                            <p:txEl>
                                              <p:pRg st="0" end="0"/>
                                            </p:txEl>
                                          </p:spTgt>
                                        </p:tgtEl>
                                        <p:attrNameLst>
                                          <p:attrName>ppt_x</p:attrName>
                                        </p:attrNameLst>
                                      </p:cBhvr>
                                      <p:tavLst>
                                        <p:tav tm="0">
                                          <p:val>
                                            <p:strVal val="#ppt_x"/>
                                          </p:val>
                                        </p:tav>
                                        <p:tav tm="100000">
                                          <p:val>
                                            <p:strVal val="#ppt_x"/>
                                          </p:val>
                                        </p:tav>
                                      </p:tavLst>
                                    </p:anim>
                                    <p:anim calcmode="lin" valueType="num">
                                      <p:cBhvr>
                                        <p:cTn id="159" dur="300" fill="hold"/>
                                        <p:tgtEl>
                                          <p:spTgt spid="90">
                                            <p:txEl>
                                              <p:pRg st="0" end="0"/>
                                            </p:txEl>
                                          </p:spTgt>
                                        </p:tgtEl>
                                        <p:attrNameLst>
                                          <p:attrName>ppt_y</p:attrName>
                                        </p:attrNameLst>
                                      </p:cBhvr>
                                      <p:tavLst>
                                        <p:tav tm="0">
                                          <p:val>
                                            <p:strVal val="#ppt_y+.1"/>
                                          </p:val>
                                        </p:tav>
                                        <p:tav tm="100000">
                                          <p:val>
                                            <p:strVal val="#ppt_y"/>
                                          </p:val>
                                        </p:tav>
                                      </p:tavLst>
                                    </p:anim>
                                  </p:childTnLst>
                                </p:cTn>
                              </p:par>
                            </p:childTnLst>
                          </p:cTn>
                        </p:par>
                        <p:par>
                          <p:cTn id="160" fill="hold">
                            <p:stCondLst>
                              <p:cond delay="8400"/>
                            </p:stCondLst>
                            <p:childTnLst>
                              <p:par>
                                <p:cTn id="161" presetID="10" presetClass="entr" presetSubtype="0" fill="hold" grpId="0" nodeType="afterEffect">
                                  <p:stCondLst>
                                    <p:cond delay="0"/>
                                  </p:stCondLst>
                                  <p:childTnLst>
                                    <p:set>
                                      <p:cBhvr>
                                        <p:cTn id="162" dur="1" fill="hold">
                                          <p:stCondLst>
                                            <p:cond delay="0"/>
                                          </p:stCondLst>
                                        </p:cTn>
                                        <p:tgtEl>
                                          <p:spTgt spid="91">
                                            <p:txEl>
                                              <p:pRg st="0" end="0"/>
                                            </p:txEl>
                                          </p:spTgt>
                                        </p:tgtEl>
                                        <p:attrNameLst>
                                          <p:attrName>style.visibility</p:attrName>
                                        </p:attrNameLst>
                                      </p:cBhvr>
                                      <p:to>
                                        <p:strVal val="visible"/>
                                      </p:to>
                                    </p:set>
                                    <p:animEffect transition="in" filter="fade">
                                      <p:cBhvr>
                                        <p:cTn id="163" dur="300"/>
                                        <p:tgtEl>
                                          <p:spTgt spid="91">
                                            <p:txEl>
                                              <p:pRg st="0" end="0"/>
                                            </p:txEl>
                                          </p:spTgt>
                                        </p:tgtEl>
                                      </p:cBhvr>
                                    </p:animEffect>
                                  </p:childTnLst>
                                </p:cTn>
                              </p:par>
                            </p:childTnLst>
                          </p:cTn>
                        </p:par>
                        <p:par>
                          <p:cTn id="164" fill="hold">
                            <p:stCondLst>
                              <p:cond delay="8700"/>
                            </p:stCondLst>
                            <p:childTnLst>
                              <p:par>
                                <p:cTn id="165" presetID="42" presetClass="entr" presetSubtype="0" fill="hold" grpId="0" nodeType="afterEffect">
                                  <p:stCondLst>
                                    <p:cond delay="0"/>
                                  </p:stCondLst>
                                  <p:childTnLst>
                                    <p:set>
                                      <p:cBhvr>
                                        <p:cTn id="166" dur="1" fill="hold">
                                          <p:stCondLst>
                                            <p:cond delay="0"/>
                                          </p:stCondLst>
                                        </p:cTn>
                                        <p:tgtEl>
                                          <p:spTgt spid="92">
                                            <p:txEl>
                                              <p:pRg st="0" end="0"/>
                                            </p:txEl>
                                          </p:spTgt>
                                        </p:tgtEl>
                                        <p:attrNameLst>
                                          <p:attrName>style.visibility</p:attrName>
                                        </p:attrNameLst>
                                      </p:cBhvr>
                                      <p:to>
                                        <p:strVal val="visible"/>
                                      </p:to>
                                    </p:set>
                                    <p:animEffect transition="in" filter="fade">
                                      <p:cBhvr>
                                        <p:cTn id="167" dur="300"/>
                                        <p:tgtEl>
                                          <p:spTgt spid="92">
                                            <p:txEl>
                                              <p:pRg st="0" end="0"/>
                                            </p:txEl>
                                          </p:spTgt>
                                        </p:tgtEl>
                                      </p:cBhvr>
                                    </p:animEffect>
                                    <p:anim calcmode="lin" valueType="num">
                                      <p:cBhvr>
                                        <p:cTn id="168" dur="300" fill="hold"/>
                                        <p:tgtEl>
                                          <p:spTgt spid="92">
                                            <p:txEl>
                                              <p:pRg st="0" end="0"/>
                                            </p:txEl>
                                          </p:spTgt>
                                        </p:tgtEl>
                                        <p:attrNameLst>
                                          <p:attrName>ppt_x</p:attrName>
                                        </p:attrNameLst>
                                      </p:cBhvr>
                                      <p:tavLst>
                                        <p:tav tm="0">
                                          <p:val>
                                            <p:strVal val="#ppt_x"/>
                                          </p:val>
                                        </p:tav>
                                        <p:tav tm="100000">
                                          <p:val>
                                            <p:strVal val="#ppt_x"/>
                                          </p:val>
                                        </p:tav>
                                      </p:tavLst>
                                    </p:anim>
                                    <p:anim calcmode="lin" valueType="num">
                                      <p:cBhvr>
                                        <p:cTn id="169" dur="300" fill="hold"/>
                                        <p:tgtEl>
                                          <p:spTgt spid="92">
                                            <p:txEl>
                                              <p:pRg st="0" end="0"/>
                                            </p:txEl>
                                          </p:spTgt>
                                        </p:tgtEl>
                                        <p:attrNameLst>
                                          <p:attrName>ppt_y</p:attrName>
                                        </p:attrNameLst>
                                      </p:cBhvr>
                                      <p:tavLst>
                                        <p:tav tm="0">
                                          <p:val>
                                            <p:strVal val="#ppt_y+.1"/>
                                          </p:val>
                                        </p:tav>
                                        <p:tav tm="100000">
                                          <p:val>
                                            <p:strVal val="#ppt_y"/>
                                          </p:val>
                                        </p:tav>
                                      </p:tavLst>
                                    </p:anim>
                                  </p:childTnLst>
                                </p:cTn>
                              </p:par>
                            </p:childTnLst>
                          </p:cTn>
                        </p:par>
                        <p:par>
                          <p:cTn id="170" fill="hold">
                            <p:stCondLst>
                              <p:cond delay="9000"/>
                            </p:stCondLst>
                            <p:childTnLst>
                              <p:par>
                                <p:cTn id="171" presetID="10" presetClass="entr" presetSubtype="0" fill="hold" grpId="0" nodeType="afterEffect">
                                  <p:stCondLst>
                                    <p:cond delay="0"/>
                                  </p:stCondLst>
                                  <p:childTnLst>
                                    <p:set>
                                      <p:cBhvr>
                                        <p:cTn id="172" dur="1" fill="hold">
                                          <p:stCondLst>
                                            <p:cond delay="0"/>
                                          </p:stCondLst>
                                        </p:cTn>
                                        <p:tgtEl>
                                          <p:spTgt spid="93">
                                            <p:txEl>
                                              <p:pRg st="0" end="0"/>
                                            </p:txEl>
                                          </p:spTgt>
                                        </p:tgtEl>
                                        <p:attrNameLst>
                                          <p:attrName>style.visibility</p:attrName>
                                        </p:attrNameLst>
                                      </p:cBhvr>
                                      <p:to>
                                        <p:strVal val="visible"/>
                                      </p:to>
                                    </p:set>
                                    <p:animEffect transition="in" filter="fade">
                                      <p:cBhvr>
                                        <p:cTn id="173" dur="300"/>
                                        <p:tgtEl>
                                          <p:spTgt spid="93">
                                            <p:txEl>
                                              <p:pRg st="0" end="0"/>
                                            </p:txEl>
                                          </p:spTgt>
                                        </p:tgtEl>
                                      </p:cBhvr>
                                    </p:animEffect>
                                  </p:childTnLst>
                                </p:cTn>
                              </p:par>
                            </p:childTnLst>
                          </p:cTn>
                        </p:par>
                        <p:par>
                          <p:cTn id="174" fill="hold">
                            <p:stCondLst>
                              <p:cond delay="9300"/>
                            </p:stCondLst>
                            <p:childTnLst>
                              <p:par>
                                <p:cTn id="175" presetID="42" presetClass="entr" presetSubtype="0" fill="hold" grpId="0" nodeType="afterEffect">
                                  <p:stCondLst>
                                    <p:cond delay="0"/>
                                  </p:stCondLst>
                                  <p:childTnLst>
                                    <p:set>
                                      <p:cBhvr>
                                        <p:cTn id="176" dur="1" fill="hold">
                                          <p:stCondLst>
                                            <p:cond delay="0"/>
                                          </p:stCondLst>
                                        </p:cTn>
                                        <p:tgtEl>
                                          <p:spTgt spid="94">
                                            <p:txEl>
                                              <p:pRg st="0" end="0"/>
                                            </p:txEl>
                                          </p:spTgt>
                                        </p:tgtEl>
                                        <p:attrNameLst>
                                          <p:attrName>style.visibility</p:attrName>
                                        </p:attrNameLst>
                                      </p:cBhvr>
                                      <p:to>
                                        <p:strVal val="visible"/>
                                      </p:to>
                                    </p:set>
                                    <p:animEffect transition="in" filter="fade">
                                      <p:cBhvr>
                                        <p:cTn id="177" dur="300"/>
                                        <p:tgtEl>
                                          <p:spTgt spid="94">
                                            <p:txEl>
                                              <p:pRg st="0" end="0"/>
                                            </p:txEl>
                                          </p:spTgt>
                                        </p:tgtEl>
                                      </p:cBhvr>
                                    </p:animEffect>
                                    <p:anim calcmode="lin" valueType="num">
                                      <p:cBhvr>
                                        <p:cTn id="178" dur="300" fill="hold"/>
                                        <p:tgtEl>
                                          <p:spTgt spid="94">
                                            <p:txEl>
                                              <p:pRg st="0" end="0"/>
                                            </p:txEl>
                                          </p:spTgt>
                                        </p:tgtEl>
                                        <p:attrNameLst>
                                          <p:attrName>ppt_x</p:attrName>
                                        </p:attrNameLst>
                                      </p:cBhvr>
                                      <p:tavLst>
                                        <p:tav tm="0">
                                          <p:val>
                                            <p:strVal val="#ppt_x"/>
                                          </p:val>
                                        </p:tav>
                                        <p:tav tm="100000">
                                          <p:val>
                                            <p:strVal val="#ppt_x"/>
                                          </p:val>
                                        </p:tav>
                                      </p:tavLst>
                                    </p:anim>
                                    <p:anim calcmode="lin" valueType="num">
                                      <p:cBhvr>
                                        <p:cTn id="179" dur="300" fill="hold"/>
                                        <p:tgtEl>
                                          <p:spTgt spid="94">
                                            <p:txEl>
                                              <p:pRg st="0" end="0"/>
                                            </p:txEl>
                                          </p:spTgt>
                                        </p:tgtEl>
                                        <p:attrNameLst>
                                          <p:attrName>ppt_y</p:attrName>
                                        </p:attrNameLst>
                                      </p:cBhvr>
                                      <p:tavLst>
                                        <p:tav tm="0">
                                          <p:val>
                                            <p:strVal val="#ppt_y+.1"/>
                                          </p:val>
                                        </p:tav>
                                        <p:tav tm="100000">
                                          <p:val>
                                            <p:strVal val="#ppt_y"/>
                                          </p:val>
                                        </p:tav>
                                      </p:tavLst>
                                    </p:anim>
                                  </p:childTnLst>
                                </p:cTn>
                              </p:par>
                            </p:childTnLst>
                          </p:cTn>
                        </p:par>
                        <p:par>
                          <p:cTn id="180" fill="hold">
                            <p:stCondLst>
                              <p:cond delay="9600"/>
                            </p:stCondLst>
                            <p:childTnLst>
                              <p:par>
                                <p:cTn id="181" presetID="10" presetClass="entr" presetSubtype="0" fill="hold" grpId="0" nodeType="afterEffect">
                                  <p:stCondLst>
                                    <p:cond delay="0"/>
                                  </p:stCondLst>
                                  <p:childTnLst>
                                    <p:set>
                                      <p:cBhvr>
                                        <p:cTn id="182" dur="1" fill="hold">
                                          <p:stCondLst>
                                            <p:cond delay="0"/>
                                          </p:stCondLst>
                                        </p:cTn>
                                        <p:tgtEl>
                                          <p:spTgt spid="95">
                                            <p:txEl>
                                              <p:pRg st="0" end="0"/>
                                            </p:txEl>
                                          </p:spTgt>
                                        </p:tgtEl>
                                        <p:attrNameLst>
                                          <p:attrName>style.visibility</p:attrName>
                                        </p:attrNameLst>
                                      </p:cBhvr>
                                      <p:to>
                                        <p:strVal val="visible"/>
                                      </p:to>
                                    </p:set>
                                    <p:animEffect transition="in" filter="fade">
                                      <p:cBhvr>
                                        <p:cTn id="183" dur="300"/>
                                        <p:tgtEl>
                                          <p:spTgt spid="95">
                                            <p:txEl>
                                              <p:pRg st="0" end="0"/>
                                            </p:txEl>
                                          </p:spTgt>
                                        </p:tgtEl>
                                      </p:cBhvr>
                                    </p:animEffect>
                                  </p:childTnLst>
                                </p:cTn>
                              </p:par>
                            </p:childTnLst>
                          </p:cTn>
                        </p:par>
                        <p:par>
                          <p:cTn id="184" fill="hold">
                            <p:stCondLst>
                              <p:cond delay="9900"/>
                            </p:stCondLst>
                            <p:childTnLst>
                              <p:par>
                                <p:cTn id="185" presetID="42" presetClass="entr" presetSubtype="0" fill="hold" grpId="0" nodeType="afterEffect">
                                  <p:stCondLst>
                                    <p:cond delay="0"/>
                                  </p:stCondLst>
                                  <p:childTnLst>
                                    <p:set>
                                      <p:cBhvr>
                                        <p:cTn id="186" dur="1" fill="hold">
                                          <p:stCondLst>
                                            <p:cond delay="0"/>
                                          </p:stCondLst>
                                        </p:cTn>
                                        <p:tgtEl>
                                          <p:spTgt spid="96">
                                            <p:txEl>
                                              <p:pRg st="0" end="0"/>
                                            </p:txEl>
                                          </p:spTgt>
                                        </p:tgtEl>
                                        <p:attrNameLst>
                                          <p:attrName>style.visibility</p:attrName>
                                        </p:attrNameLst>
                                      </p:cBhvr>
                                      <p:to>
                                        <p:strVal val="visible"/>
                                      </p:to>
                                    </p:set>
                                    <p:animEffect transition="in" filter="fade">
                                      <p:cBhvr>
                                        <p:cTn id="187" dur="300"/>
                                        <p:tgtEl>
                                          <p:spTgt spid="96">
                                            <p:txEl>
                                              <p:pRg st="0" end="0"/>
                                            </p:txEl>
                                          </p:spTgt>
                                        </p:tgtEl>
                                      </p:cBhvr>
                                    </p:animEffect>
                                    <p:anim calcmode="lin" valueType="num">
                                      <p:cBhvr>
                                        <p:cTn id="188" dur="300" fill="hold"/>
                                        <p:tgtEl>
                                          <p:spTgt spid="96">
                                            <p:txEl>
                                              <p:pRg st="0" end="0"/>
                                            </p:txEl>
                                          </p:spTgt>
                                        </p:tgtEl>
                                        <p:attrNameLst>
                                          <p:attrName>ppt_x</p:attrName>
                                        </p:attrNameLst>
                                      </p:cBhvr>
                                      <p:tavLst>
                                        <p:tav tm="0">
                                          <p:val>
                                            <p:strVal val="#ppt_x"/>
                                          </p:val>
                                        </p:tav>
                                        <p:tav tm="100000">
                                          <p:val>
                                            <p:strVal val="#ppt_x"/>
                                          </p:val>
                                        </p:tav>
                                      </p:tavLst>
                                    </p:anim>
                                    <p:anim calcmode="lin" valueType="num">
                                      <p:cBhvr>
                                        <p:cTn id="189" dur="300" fill="hold"/>
                                        <p:tgtEl>
                                          <p:spTgt spid="96">
                                            <p:txEl>
                                              <p:pRg st="0" end="0"/>
                                            </p:txEl>
                                          </p:spTgt>
                                        </p:tgtEl>
                                        <p:attrNameLst>
                                          <p:attrName>ppt_y</p:attrName>
                                        </p:attrNameLst>
                                      </p:cBhvr>
                                      <p:tavLst>
                                        <p:tav tm="0">
                                          <p:val>
                                            <p:strVal val="#ppt_y+.1"/>
                                          </p:val>
                                        </p:tav>
                                        <p:tav tm="100000">
                                          <p:val>
                                            <p:strVal val="#ppt_y"/>
                                          </p:val>
                                        </p:tav>
                                      </p:tavLst>
                                    </p:anim>
                                  </p:childTnLst>
                                </p:cTn>
                              </p:par>
                            </p:childTnLst>
                          </p:cTn>
                        </p:par>
                        <p:par>
                          <p:cTn id="190" fill="hold">
                            <p:stCondLst>
                              <p:cond delay="10200"/>
                            </p:stCondLst>
                            <p:childTnLst>
                              <p:par>
                                <p:cTn id="191" presetID="10" presetClass="entr" presetSubtype="0" fill="hold" grpId="0" nodeType="afterEffect">
                                  <p:stCondLst>
                                    <p:cond delay="0"/>
                                  </p:stCondLst>
                                  <p:childTnLst>
                                    <p:set>
                                      <p:cBhvr>
                                        <p:cTn id="192" dur="1" fill="hold">
                                          <p:stCondLst>
                                            <p:cond delay="0"/>
                                          </p:stCondLst>
                                        </p:cTn>
                                        <p:tgtEl>
                                          <p:spTgt spid="97">
                                            <p:txEl>
                                              <p:pRg st="0" end="0"/>
                                            </p:txEl>
                                          </p:spTgt>
                                        </p:tgtEl>
                                        <p:attrNameLst>
                                          <p:attrName>style.visibility</p:attrName>
                                        </p:attrNameLst>
                                      </p:cBhvr>
                                      <p:to>
                                        <p:strVal val="visible"/>
                                      </p:to>
                                    </p:set>
                                    <p:animEffect transition="in" filter="fade">
                                      <p:cBhvr>
                                        <p:cTn id="193" dur="300"/>
                                        <p:tgtEl>
                                          <p:spTgt spid="97">
                                            <p:txEl>
                                              <p:pRg st="0" end="0"/>
                                            </p:txEl>
                                          </p:spTgt>
                                        </p:tgtEl>
                                      </p:cBhvr>
                                    </p:animEffect>
                                  </p:childTnLst>
                                </p:cTn>
                              </p:par>
                            </p:childTnLst>
                          </p:cTn>
                        </p:par>
                        <p:par>
                          <p:cTn id="194" fill="hold">
                            <p:stCondLst>
                              <p:cond delay="10500"/>
                            </p:stCondLst>
                            <p:childTnLst>
                              <p:par>
                                <p:cTn id="195" presetID="42" presetClass="entr" presetSubtype="0" fill="hold" grpId="0" nodeType="afterEffect">
                                  <p:stCondLst>
                                    <p:cond delay="0"/>
                                  </p:stCondLst>
                                  <p:childTnLst>
                                    <p:set>
                                      <p:cBhvr>
                                        <p:cTn id="196" dur="1" fill="hold">
                                          <p:stCondLst>
                                            <p:cond delay="0"/>
                                          </p:stCondLst>
                                        </p:cTn>
                                        <p:tgtEl>
                                          <p:spTgt spid="98">
                                            <p:txEl>
                                              <p:pRg st="0" end="0"/>
                                            </p:txEl>
                                          </p:spTgt>
                                        </p:tgtEl>
                                        <p:attrNameLst>
                                          <p:attrName>style.visibility</p:attrName>
                                        </p:attrNameLst>
                                      </p:cBhvr>
                                      <p:to>
                                        <p:strVal val="visible"/>
                                      </p:to>
                                    </p:set>
                                    <p:animEffect transition="in" filter="fade">
                                      <p:cBhvr>
                                        <p:cTn id="197" dur="300"/>
                                        <p:tgtEl>
                                          <p:spTgt spid="98">
                                            <p:txEl>
                                              <p:pRg st="0" end="0"/>
                                            </p:txEl>
                                          </p:spTgt>
                                        </p:tgtEl>
                                      </p:cBhvr>
                                    </p:animEffect>
                                    <p:anim calcmode="lin" valueType="num">
                                      <p:cBhvr>
                                        <p:cTn id="198" dur="300" fill="hold"/>
                                        <p:tgtEl>
                                          <p:spTgt spid="98">
                                            <p:txEl>
                                              <p:pRg st="0" end="0"/>
                                            </p:txEl>
                                          </p:spTgt>
                                        </p:tgtEl>
                                        <p:attrNameLst>
                                          <p:attrName>ppt_x</p:attrName>
                                        </p:attrNameLst>
                                      </p:cBhvr>
                                      <p:tavLst>
                                        <p:tav tm="0">
                                          <p:val>
                                            <p:strVal val="#ppt_x"/>
                                          </p:val>
                                        </p:tav>
                                        <p:tav tm="100000">
                                          <p:val>
                                            <p:strVal val="#ppt_x"/>
                                          </p:val>
                                        </p:tav>
                                      </p:tavLst>
                                    </p:anim>
                                    <p:anim calcmode="lin" valueType="num">
                                      <p:cBhvr>
                                        <p:cTn id="199" dur="300" fill="hold"/>
                                        <p:tgtEl>
                                          <p:spTgt spid="98">
                                            <p:txEl>
                                              <p:pRg st="0" end="0"/>
                                            </p:txEl>
                                          </p:spTgt>
                                        </p:tgtEl>
                                        <p:attrNameLst>
                                          <p:attrName>ppt_y</p:attrName>
                                        </p:attrNameLst>
                                      </p:cBhvr>
                                      <p:tavLst>
                                        <p:tav tm="0">
                                          <p:val>
                                            <p:strVal val="#ppt_y+.1"/>
                                          </p:val>
                                        </p:tav>
                                        <p:tav tm="100000">
                                          <p:val>
                                            <p:strVal val="#ppt_y"/>
                                          </p:val>
                                        </p:tav>
                                      </p:tavLst>
                                    </p:anim>
                                  </p:childTnLst>
                                </p:cTn>
                              </p:par>
                            </p:childTnLst>
                          </p:cTn>
                        </p:par>
                        <p:par>
                          <p:cTn id="200" fill="hold">
                            <p:stCondLst>
                              <p:cond delay="10800"/>
                            </p:stCondLst>
                            <p:childTnLst>
                              <p:par>
                                <p:cTn id="201" presetID="10" presetClass="entr" presetSubtype="0" fill="hold" grpId="0" nodeType="afterEffect">
                                  <p:stCondLst>
                                    <p:cond delay="0"/>
                                  </p:stCondLst>
                                  <p:childTnLst>
                                    <p:set>
                                      <p:cBhvr>
                                        <p:cTn id="202" dur="1" fill="hold">
                                          <p:stCondLst>
                                            <p:cond delay="0"/>
                                          </p:stCondLst>
                                        </p:cTn>
                                        <p:tgtEl>
                                          <p:spTgt spid="99">
                                            <p:txEl>
                                              <p:pRg st="0" end="0"/>
                                            </p:txEl>
                                          </p:spTgt>
                                        </p:tgtEl>
                                        <p:attrNameLst>
                                          <p:attrName>style.visibility</p:attrName>
                                        </p:attrNameLst>
                                      </p:cBhvr>
                                      <p:to>
                                        <p:strVal val="visible"/>
                                      </p:to>
                                    </p:set>
                                    <p:animEffect transition="in" filter="fade">
                                      <p:cBhvr>
                                        <p:cTn id="203" dur="300"/>
                                        <p:tgtEl>
                                          <p:spTgt spid="99">
                                            <p:txEl>
                                              <p:pRg st="0" end="0"/>
                                            </p:txEl>
                                          </p:spTgt>
                                        </p:tgtEl>
                                      </p:cBhvr>
                                    </p:animEffect>
                                  </p:childTnLst>
                                </p:cTn>
                              </p:par>
                            </p:childTnLst>
                          </p:cTn>
                        </p:par>
                        <p:par>
                          <p:cTn id="204" fill="hold">
                            <p:stCondLst>
                              <p:cond delay="11100"/>
                            </p:stCondLst>
                            <p:childTnLst>
                              <p:par>
                                <p:cTn id="205" presetID="42" presetClass="entr" presetSubtype="0" fill="hold" grpId="0" nodeType="afterEffect">
                                  <p:stCondLst>
                                    <p:cond delay="0"/>
                                  </p:stCondLst>
                                  <p:childTnLst>
                                    <p:set>
                                      <p:cBhvr>
                                        <p:cTn id="206" dur="1" fill="hold">
                                          <p:stCondLst>
                                            <p:cond delay="0"/>
                                          </p:stCondLst>
                                        </p:cTn>
                                        <p:tgtEl>
                                          <p:spTgt spid="100">
                                            <p:txEl>
                                              <p:pRg st="0" end="0"/>
                                            </p:txEl>
                                          </p:spTgt>
                                        </p:tgtEl>
                                        <p:attrNameLst>
                                          <p:attrName>style.visibility</p:attrName>
                                        </p:attrNameLst>
                                      </p:cBhvr>
                                      <p:to>
                                        <p:strVal val="visible"/>
                                      </p:to>
                                    </p:set>
                                    <p:animEffect transition="in" filter="fade">
                                      <p:cBhvr>
                                        <p:cTn id="207" dur="300"/>
                                        <p:tgtEl>
                                          <p:spTgt spid="100">
                                            <p:txEl>
                                              <p:pRg st="0" end="0"/>
                                            </p:txEl>
                                          </p:spTgt>
                                        </p:tgtEl>
                                      </p:cBhvr>
                                    </p:animEffect>
                                    <p:anim calcmode="lin" valueType="num">
                                      <p:cBhvr>
                                        <p:cTn id="208" dur="300" fill="hold"/>
                                        <p:tgtEl>
                                          <p:spTgt spid="100">
                                            <p:txEl>
                                              <p:pRg st="0" end="0"/>
                                            </p:txEl>
                                          </p:spTgt>
                                        </p:tgtEl>
                                        <p:attrNameLst>
                                          <p:attrName>ppt_x</p:attrName>
                                        </p:attrNameLst>
                                      </p:cBhvr>
                                      <p:tavLst>
                                        <p:tav tm="0">
                                          <p:val>
                                            <p:strVal val="#ppt_x"/>
                                          </p:val>
                                        </p:tav>
                                        <p:tav tm="100000">
                                          <p:val>
                                            <p:strVal val="#ppt_x"/>
                                          </p:val>
                                        </p:tav>
                                      </p:tavLst>
                                    </p:anim>
                                    <p:anim calcmode="lin" valueType="num">
                                      <p:cBhvr>
                                        <p:cTn id="209" dur="300" fill="hold"/>
                                        <p:tgtEl>
                                          <p:spTgt spid="100">
                                            <p:txEl>
                                              <p:pRg st="0" end="0"/>
                                            </p:txEl>
                                          </p:spTgt>
                                        </p:tgtEl>
                                        <p:attrNameLst>
                                          <p:attrName>ppt_y</p:attrName>
                                        </p:attrNameLst>
                                      </p:cBhvr>
                                      <p:tavLst>
                                        <p:tav tm="0">
                                          <p:val>
                                            <p:strVal val="#ppt_y+.1"/>
                                          </p:val>
                                        </p:tav>
                                        <p:tav tm="100000">
                                          <p:val>
                                            <p:strVal val="#ppt_y"/>
                                          </p:val>
                                        </p:tav>
                                      </p:tavLst>
                                    </p:anim>
                                  </p:childTnLst>
                                </p:cTn>
                              </p:par>
                            </p:childTnLst>
                          </p:cTn>
                        </p:par>
                        <p:par>
                          <p:cTn id="210" fill="hold">
                            <p:stCondLst>
                              <p:cond delay="11400"/>
                            </p:stCondLst>
                            <p:childTnLst>
                              <p:par>
                                <p:cTn id="211" presetID="10" presetClass="entr" presetSubtype="0" fill="hold" grpId="0" nodeType="afterEffect">
                                  <p:stCondLst>
                                    <p:cond delay="0"/>
                                  </p:stCondLst>
                                  <p:childTnLst>
                                    <p:set>
                                      <p:cBhvr>
                                        <p:cTn id="212" dur="1" fill="hold">
                                          <p:stCondLst>
                                            <p:cond delay="0"/>
                                          </p:stCondLst>
                                        </p:cTn>
                                        <p:tgtEl>
                                          <p:spTgt spid="101">
                                            <p:txEl>
                                              <p:pRg st="0" end="0"/>
                                            </p:txEl>
                                          </p:spTgt>
                                        </p:tgtEl>
                                        <p:attrNameLst>
                                          <p:attrName>style.visibility</p:attrName>
                                        </p:attrNameLst>
                                      </p:cBhvr>
                                      <p:to>
                                        <p:strVal val="visible"/>
                                      </p:to>
                                    </p:set>
                                    <p:animEffect transition="in" filter="fade">
                                      <p:cBhvr>
                                        <p:cTn id="213" dur="300"/>
                                        <p:tgtEl>
                                          <p:spTgt spid="101">
                                            <p:txEl>
                                              <p:pRg st="0" end="0"/>
                                            </p:txEl>
                                          </p:spTgt>
                                        </p:tgtEl>
                                      </p:cBhvr>
                                    </p:animEffect>
                                  </p:childTnLst>
                                </p:cTn>
                              </p:par>
                            </p:childTnLst>
                          </p:cTn>
                        </p:par>
                        <p:par>
                          <p:cTn id="214" fill="hold">
                            <p:stCondLst>
                              <p:cond delay="11700"/>
                            </p:stCondLst>
                            <p:childTnLst>
                              <p:par>
                                <p:cTn id="215" presetID="42" presetClass="entr" presetSubtype="0" fill="hold" grpId="0" nodeType="afterEffect">
                                  <p:stCondLst>
                                    <p:cond delay="0"/>
                                  </p:stCondLst>
                                  <p:childTnLst>
                                    <p:set>
                                      <p:cBhvr>
                                        <p:cTn id="216" dur="1" fill="hold">
                                          <p:stCondLst>
                                            <p:cond delay="0"/>
                                          </p:stCondLst>
                                        </p:cTn>
                                        <p:tgtEl>
                                          <p:spTgt spid="102">
                                            <p:txEl>
                                              <p:pRg st="0" end="0"/>
                                            </p:txEl>
                                          </p:spTgt>
                                        </p:tgtEl>
                                        <p:attrNameLst>
                                          <p:attrName>style.visibility</p:attrName>
                                        </p:attrNameLst>
                                      </p:cBhvr>
                                      <p:to>
                                        <p:strVal val="visible"/>
                                      </p:to>
                                    </p:set>
                                    <p:animEffect transition="in" filter="fade">
                                      <p:cBhvr>
                                        <p:cTn id="217" dur="300"/>
                                        <p:tgtEl>
                                          <p:spTgt spid="102">
                                            <p:txEl>
                                              <p:pRg st="0" end="0"/>
                                            </p:txEl>
                                          </p:spTgt>
                                        </p:tgtEl>
                                      </p:cBhvr>
                                    </p:animEffect>
                                    <p:anim calcmode="lin" valueType="num">
                                      <p:cBhvr>
                                        <p:cTn id="218" dur="300" fill="hold"/>
                                        <p:tgtEl>
                                          <p:spTgt spid="102">
                                            <p:txEl>
                                              <p:pRg st="0" end="0"/>
                                            </p:txEl>
                                          </p:spTgt>
                                        </p:tgtEl>
                                        <p:attrNameLst>
                                          <p:attrName>ppt_x</p:attrName>
                                        </p:attrNameLst>
                                      </p:cBhvr>
                                      <p:tavLst>
                                        <p:tav tm="0">
                                          <p:val>
                                            <p:strVal val="#ppt_x"/>
                                          </p:val>
                                        </p:tav>
                                        <p:tav tm="100000">
                                          <p:val>
                                            <p:strVal val="#ppt_x"/>
                                          </p:val>
                                        </p:tav>
                                      </p:tavLst>
                                    </p:anim>
                                    <p:anim calcmode="lin" valueType="num">
                                      <p:cBhvr>
                                        <p:cTn id="219" dur="300" fill="hold"/>
                                        <p:tgtEl>
                                          <p:spTgt spid="102">
                                            <p:txEl>
                                              <p:pRg st="0" end="0"/>
                                            </p:txEl>
                                          </p:spTgt>
                                        </p:tgtEl>
                                        <p:attrNameLst>
                                          <p:attrName>ppt_y</p:attrName>
                                        </p:attrNameLst>
                                      </p:cBhvr>
                                      <p:tavLst>
                                        <p:tav tm="0">
                                          <p:val>
                                            <p:strVal val="#ppt_y+.1"/>
                                          </p:val>
                                        </p:tav>
                                        <p:tav tm="100000">
                                          <p:val>
                                            <p:strVal val="#ppt_y"/>
                                          </p:val>
                                        </p:tav>
                                      </p:tavLst>
                                    </p:anim>
                                  </p:childTnLst>
                                </p:cTn>
                              </p:par>
                            </p:childTnLst>
                          </p:cTn>
                        </p:par>
                        <p:par>
                          <p:cTn id="220" fill="hold">
                            <p:stCondLst>
                              <p:cond delay="12000"/>
                            </p:stCondLst>
                            <p:childTnLst>
                              <p:par>
                                <p:cTn id="221" presetID="10" presetClass="entr" presetSubtype="0" fill="hold" grpId="0" nodeType="afterEffect">
                                  <p:stCondLst>
                                    <p:cond delay="0"/>
                                  </p:stCondLst>
                                  <p:childTnLst>
                                    <p:set>
                                      <p:cBhvr>
                                        <p:cTn id="222" dur="1" fill="hold">
                                          <p:stCondLst>
                                            <p:cond delay="0"/>
                                          </p:stCondLst>
                                        </p:cTn>
                                        <p:tgtEl>
                                          <p:spTgt spid="103">
                                            <p:txEl>
                                              <p:pRg st="0" end="0"/>
                                            </p:txEl>
                                          </p:spTgt>
                                        </p:tgtEl>
                                        <p:attrNameLst>
                                          <p:attrName>style.visibility</p:attrName>
                                        </p:attrNameLst>
                                      </p:cBhvr>
                                      <p:to>
                                        <p:strVal val="visible"/>
                                      </p:to>
                                    </p:set>
                                    <p:animEffect transition="in" filter="fade">
                                      <p:cBhvr>
                                        <p:cTn id="223" dur="300"/>
                                        <p:tgtEl>
                                          <p:spTgt spid="103">
                                            <p:txEl>
                                              <p:pRg st="0" end="0"/>
                                            </p:txEl>
                                          </p:spTgt>
                                        </p:tgtEl>
                                      </p:cBhvr>
                                    </p:animEffect>
                                  </p:childTnLst>
                                </p:cTn>
                              </p:par>
                            </p:childTnLst>
                          </p:cTn>
                        </p:par>
                        <p:par>
                          <p:cTn id="224" fill="hold">
                            <p:stCondLst>
                              <p:cond delay="12300"/>
                            </p:stCondLst>
                            <p:childTnLst>
                              <p:par>
                                <p:cTn id="225" presetID="42" presetClass="entr" presetSubtype="0" fill="hold" grpId="0" nodeType="afterEffect">
                                  <p:stCondLst>
                                    <p:cond delay="0"/>
                                  </p:stCondLst>
                                  <p:childTnLst>
                                    <p:set>
                                      <p:cBhvr>
                                        <p:cTn id="226" dur="1" fill="hold">
                                          <p:stCondLst>
                                            <p:cond delay="0"/>
                                          </p:stCondLst>
                                        </p:cTn>
                                        <p:tgtEl>
                                          <p:spTgt spid="104">
                                            <p:txEl>
                                              <p:pRg st="0" end="0"/>
                                            </p:txEl>
                                          </p:spTgt>
                                        </p:tgtEl>
                                        <p:attrNameLst>
                                          <p:attrName>style.visibility</p:attrName>
                                        </p:attrNameLst>
                                      </p:cBhvr>
                                      <p:to>
                                        <p:strVal val="visible"/>
                                      </p:to>
                                    </p:set>
                                    <p:animEffect transition="in" filter="fade">
                                      <p:cBhvr>
                                        <p:cTn id="227" dur="300"/>
                                        <p:tgtEl>
                                          <p:spTgt spid="104">
                                            <p:txEl>
                                              <p:pRg st="0" end="0"/>
                                            </p:txEl>
                                          </p:spTgt>
                                        </p:tgtEl>
                                      </p:cBhvr>
                                    </p:animEffect>
                                    <p:anim calcmode="lin" valueType="num">
                                      <p:cBhvr>
                                        <p:cTn id="228" dur="300" fill="hold"/>
                                        <p:tgtEl>
                                          <p:spTgt spid="104">
                                            <p:txEl>
                                              <p:pRg st="0" end="0"/>
                                            </p:txEl>
                                          </p:spTgt>
                                        </p:tgtEl>
                                        <p:attrNameLst>
                                          <p:attrName>ppt_x</p:attrName>
                                        </p:attrNameLst>
                                      </p:cBhvr>
                                      <p:tavLst>
                                        <p:tav tm="0">
                                          <p:val>
                                            <p:strVal val="#ppt_x"/>
                                          </p:val>
                                        </p:tav>
                                        <p:tav tm="100000">
                                          <p:val>
                                            <p:strVal val="#ppt_x"/>
                                          </p:val>
                                        </p:tav>
                                      </p:tavLst>
                                    </p:anim>
                                    <p:anim calcmode="lin" valueType="num">
                                      <p:cBhvr>
                                        <p:cTn id="229" dur="300" fill="hold"/>
                                        <p:tgtEl>
                                          <p:spTgt spid="104">
                                            <p:txEl>
                                              <p:pRg st="0" end="0"/>
                                            </p:txEl>
                                          </p:spTgt>
                                        </p:tgtEl>
                                        <p:attrNameLst>
                                          <p:attrName>ppt_y</p:attrName>
                                        </p:attrNameLst>
                                      </p:cBhvr>
                                      <p:tavLst>
                                        <p:tav tm="0">
                                          <p:val>
                                            <p:strVal val="#ppt_y+.1"/>
                                          </p:val>
                                        </p:tav>
                                        <p:tav tm="100000">
                                          <p:val>
                                            <p:strVal val="#ppt_y"/>
                                          </p:val>
                                        </p:tav>
                                      </p:tavLst>
                                    </p:anim>
                                  </p:childTnLst>
                                </p:cTn>
                              </p:par>
                            </p:childTnLst>
                          </p:cTn>
                        </p:par>
                        <p:par>
                          <p:cTn id="230" fill="hold">
                            <p:stCondLst>
                              <p:cond delay="12600"/>
                            </p:stCondLst>
                            <p:childTnLst>
                              <p:par>
                                <p:cTn id="231" presetID="10" presetClass="entr" presetSubtype="0" fill="hold" grpId="0" nodeType="afterEffect">
                                  <p:stCondLst>
                                    <p:cond delay="0"/>
                                  </p:stCondLst>
                                  <p:childTnLst>
                                    <p:set>
                                      <p:cBhvr>
                                        <p:cTn id="232" dur="1" fill="hold">
                                          <p:stCondLst>
                                            <p:cond delay="0"/>
                                          </p:stCondLst>
                                        </p:cTn>
                                        <p:tgtEl>
                                          <p:spTgt spid="105">
                                            <p:txEl>
                                              <p:pRg st="0" end="0"/>
                                            </p:txEl>
                                          </p:spTgt>
                                        </p:tgtEl>
                                        <p:attrNameLst>
                                          <p:attrName>style.visibility</p:attrName>
                                        </p:attrNameLst>
                                      </p:cBhvr>
                                      <p:to>
                                        <p:strVal val="visible"/>
                                      </p:to>
                                    </p:set>
                                    <p:animEffect transition="in" filter="fade">
                                      <p:cBhvr>
                                        <p:cTn id="233" dur="300"/>
                                        <p:tgtEl>
                                          <p:spTgt spid="105">
                                            <p:txEl>
                                              <p:pRg st="0" end="0"/>
                                            </p:txEl>
                                          </p:spTgt>
                                        </p:tgtEl>
                                      </p:cBhvr>
                                    </p:animEffect>
                                  </p:childTnLst>
                                </p:cTn>
                              </p:par>
                            </p:childTnLst>
                          </p:cTn>
                        </p:par>
                        <p:par>
                          <p:cTn id="234" fill="hold">
                            <p:stCondLst>
                              <p:cond delay="12900"/>
                            </p:stCondLst>
                            <p:childTnLst>
                              <p:par>
                                <p:cTn id="235" presetID="42" presetClass="entr" presetSubtype="0" fill="hold" grpId="0" nodeType="afterEffect">
                                  <p:stCondLst>
                                    <p:cond delay="0"/>
                                  </p:stCondLst>
                                  <p:childTnLst>
                                    <p:set>
                                      <p:cBhvr>
                                        <p:cTn id="236" dur="1" fill="hold">
                                          <p:stCondLst>
                                            <p:cond delay="0"/>
                                          </p:stCondLst>
                                        </p:cTn>
                                        <p:tgtEl>
                                          <p:spTgt spid="106">
                                            <p:txEl>
                                              <p:pRg st="0" end="0"/>
                                            </p:txEl>
                                          </p:spTgt>
                                        </p:tgtEl>
                                        <p:attrNameLst>
                                          <p:attrName>style.visibility</p:attrName>
                                        </p:attrNameLst>
                                      </p:cBhvr>
                                      <p:to>
                                        <p:strVal val="visible"/>
                                      </p:to>
                                    </p:set>
                                    <p:animEffect transition="in" filter="fade">
                                      <p:cBhvr>
                                        <p:cTn id="237" dur="300"/>
                                        <p:tgtEl>
                                          <p:spTgt spid="106">
                                            <p:txEl>
                                              <p:pRg st="0" end="0"/>
                                            </p:txEl>
                                          </p:spTgt>
                                        </p:tgtEl>
                                      </p:cBhvr>
                                    </p:animEffect>
                                    <p:anim calcmode="lin" valueType="num">
                                      <p:cBhvr>
                                        <p:cTn id="238" dur="3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239" dur="300" fill="hold"/>
                                        <p:tgtEl>
                                          <p:spTgt spid="106">
                                            <p:txEl>
                                              <p:pRg st="0" end="0"/>
                                            </p:txEl>
                                          </p:spTgt>
                                        </p:tgtEl>
                                        <p:attrNameLst>
                                          <p:attrName>ppt_y</p:attrName>
                                        </p:attrNameLst>
                                      </p:cBhvr>
                                      <p:tavLst>
                                        <p:tav tm="0">
                                          <p:val>
                                            <p:strVal val="#ppt_y+.1"/>
                                          </p:val>
                                        </p:tav>
                                        <p:tav tm="100000">
                                          <p:val>
                                            <p:strVal val="#ppt_y"/>
                                          </p:val>
                                        </p:tav>
                                      </p:tavLst>
                                    </p:anim>
                                  </p:childTnLst>
                                </p:cTn>
                              </p:par>
                            </p:childTnLst>
                          </p:cTn>
                        </p:par>
                        <p:par>
                          <p:cTn id="240" fill="hold">
                            <p:stCondLst>
                              <p:cond delay="13200"/>
                            </p:stCondLst>
                            <p:childTnLst>
                              <p:par>
                                <p:cTn id="241" presetID="10" presetClass="entr" presetSubtype="0" fill="hold" grpId="0" nodeType="afterEffect">
                                  <p:stCondLst>
                                    <p:cond delay="0"/>
                                  </p:stCondLst>
                                  <p:childTnLst>
                                    <p:set>
                                      <p:cBhvr>
                                        <p:cTn id="242" dur="1" fill="hold">
                                          <p:stCondLst>
                                            <p:cond delay="0"/>
                                          </p:stCondLst>
                                        </p:cTn>
                                        <p:tgtEl>
                                          <p:spTgt spid="107">
                                            <p:txEl>
                                              <p:pRg st="0" end="0"/>
                                            </p:txEl>
                                          </p:spTgt>
                                        </p:tgtEl>
                                        <p:attrNameLst>
                                          <p:attrName>style.visibility</p:attrName>
                                        </p:attrNameLst>
                                      </p:cBhvr>
                                      <p:to>
                                        <p:strVal val="visible"/>
                                      </p:to>
                                    </p:set>
                                    <p:animEffect transition="in" filter="fade">
                                      <p:cBhvr>
                                        <p:cTn id="243" dur="300"/>
                                        <p:tgtEl>
                                          <p:spTgt spid="1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8" grpId="0" animBg="1"/>
      <p:bldP spid="49" grpId="0" animBg="1"/>
      <p:bldP spid="50" grpId="0" animBg="1"/>
      <p:bldP spid="51" grpId="0" animBg="1"/>
      <p:bldP spid="65" grpId="0" animBg="1"/>
      <p:bldP spid="66" grpId="0" animBg="1"/>
      <p:bldP spid="67" grpId="0" animBg="1"/>
      <p:bldP spid="68" grpId="0" animBg="1"/>
      <p:bldP spid="69" grpId="0" animBg="1"/>
      <p:bldP spid="71" grpId="0" animBg="1"/>
      <p:bldP spid="72" grpId="0" animBg="1"/>
      <p:bldP spid="73" grpId="0" animBg="1"/>
      <p:bldP spid="74" grpId="0" animBg="1"/>
      <p:bldP spid="75" grpId="0" animBg="1"/>
      <p:bldP spid="76" grpId="0" build="p">
        <p:tmplLst>
          <p:tmpl lvl="1">
            <p:tnLst>
              <p:par>
                <p:cTn presetID="42" presetClass="entr" presetSubtype="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300"/>
                        <p:tgtEl>
                          <p:spTgt spid="76"/>
                        </p:tgtEl>
                      </p:cBhvr>
                    </p:animEffect>
                    <p:anim calcmode="lin" valueType="num">
                      <p:cBhvr>
                        <p:cTn dur="300" fill="hold"/>
                        <p:tgtEl>
                          <p:spTgt spid="76"/>
                        </p:tgtEl>
                        <p:attrNameLst>
                          <p:attrName>ppt_x</p:attrName>
                        </p:attrNameLst>
                      </p:cBhvr>
                      <p:tavLst>
                        <p:tav tm="0">
                          <p:val>
                            <p:strVal val="#ppt_x"/>
                          </p:val>
                        </p:tav>
                        <p:tav tm="100000">
                          <p:val>
                            <p:strVal val="#ppt_x"/>
                          </p:val>
                        </p:tav>
                      </p:tavLst>
                    </p:anim>
                    <p:anim calcmode="lin" valueType="num">
                      <p:cBhvr>
                        <p:cTn dur="300" fill="hold"/>
                        <p:tgtEl>
                          <p:spTgt spid="76"/>
                        </p:tgtEl>
                        <p:attrNameLst>
                          <p:attrName>ppt_y</p:attrName>
                        </p:attrNameLst>
                      </p:cBhvr>
                      <p:tavLst>
                        <p:tav tm="0">
                          <p:val>
                            <p:strVal val="#ppt_y+.1"/>
                          </p:val>
                        </p:tav>
                        <p:tav tm="100000">
                          <p:val>
                            <p:strVal val="#ppt_y"/>
                          </p:val>
                        </p:tav>
                      </p:tavLst>
                    </p:anim>
                  </p:childTnLst>
                </p:cTn>
              </p:par>
            </p:tnLst>
          </p:tmpl>
        </p:tmplLst>
      </p:bldP>
      <p:bldP spid="77" grpId="0" build="p">
        <p:tmplLst>
          <p:tmpl lvl="1">
            <p:tnLst>
              <p:par>
                <p:cTn presetID="10" presetClass="entr" presetSubtype="0"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300"/>
                        <p:tgtEl>
                          <p:spTgt spid="77"/>
                        </p:tgtEl>
                      </p:cBhvr>
                    </p:animEffect>
                  </p:childTnLst>
                </p:cTn>
              </p:par>
            </p:tnLst>
          </p:tmpl>
        </p:tmplLst>
      </p:bldP>
      <p:bldP spid="80" grpId="0" build="p">
        <p:tmplLst>
          <p:tmpl lvl="1">
            <p:tnLst>
              <p:par>
                <p:cTn presetID="42" presetClass="entr" presetSubtype="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fade">
                      <p:cBhvr>
                        <p:cTn dur="300"/>
                        <p:tgtEl>
                          <p:spTgt spid="80"/>
                        </p:tgtEl>
                      </p:cBhvr>
                    </p:animEffect>
                    <p:anim calcmode="lin" valueType="num">
                      <p:cBhvr>
                        <p:cTn dur="300" fill="hold"/>
                        <p:tgtEl>
                          <p:spTgt spid="80"/>
                        </p:tgtEl>
                        <p:attrNameLst>
                          <p:attrName>ppt_x</p:attrName>
                        </p:attrNameLst>
                      </p:cBhvr>
                      <p:tavLst>
                        <p:tav tm="0">
                          <p:val>
                            <p:strVal val="#ppt_x"/>
                          </p:val>
                        </p:tav>
                        <p:tav tm="100000">
                          <p:val>
                            <p:strVal val="#ppt_x"/>
                          </p:val>
                        </p:tav>
                      </p:tavLst>
                    </p:anim>
                    <p:anim calcmode="lin" valueType="num">
                      <p:cBhvr>
                        <p:cTn dur="300" fill="hold"/>
                        <p:tgtEl>
                          <p:spTgt spid="80"/>
                        </p:tgtEl>
                        <p:attrNameLst>
                          <p:attrName>ppt_y</p:attrName>
                        </p:attrNameLst>
                      </p:cBhvr>
                      <p:tavLst>
                        <p:tav tm="0">
                          <p:val>
                            <p:strVal val="#ppt_y+.1"/>
                          </p:val>
                        </p:tav>
                        <p:tav tm="100000">
                          <p:val>
                            <p:strVal val="#ppt_y"/>
                          </p:val>
                        </p:tav>
                      </p:tavLst>
                    </p:anim>
                  </p:childTnLst>
                </p:cTn>
              </p:par>
            </p:tnLst>
          </p:tmpl>
        </p:tmplLst>
      </p:bldP>
      <p:bldP spid="81" grpId="0" build="p">
        <p:tmplLst>
          <p:tmpl lvl="1">
            <p:tnLst>
              <p:par>
                <p:cTn presetID="10" presetClass="entr" presetSubtype="0"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fade">
                      <p:cBhvr>
                        <p:cTn dur="300"/>
                        <p:tgtEl>
                          <p:spTgt spid="81"/>
                        </p:tgtEl>
                      </p:cBhvr>
                    </p:animEffect>
                  </p:childTnLst>
                </p:cTn>
              </p:par>
            </p:tnLst>
          </p:tmpl>
        </p:tmplLst>
      </p:bldP>
      <p:bldP spid="82" grpId="0" build="p">
        <p:tmplLst>
          <p:tmpl lvl="1">
            <p:tnLst>
              <p:par>
                <p:cTn presetID="42" presetClass="entr" presetSubtype="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fade">
                      <p:cBhvr>
                        <p:cTn dur="300"/>
                        <p:tgtEl>
                          <p:spTgt spid="82"/>
                        </p:tgtEl>
                      </p:cBhvr>
                    </p:animEffect>
                    <p:anim calcmode="lin" valueType="num">
                      <p:cBhvr>
                        <p:cTn dur="300" fill="hold"/>
                        <p:tgtEl>
                          <p:spTgt spid="82"/>
                        </p:tgtEl>
                        <p:attrNameLst>
                          <p:attrName>ppt_x</p:attrName>
                        </p:attrNameLst>
                      </p:cBhvr>
                      <p:tavLst>
                        <p:tav tm="0">
                          <p:val>
                            <p:strVal val="#ppt_x"/>
                          </p:val>
                        </p:tav>
                        <p:tav tm="100000">
                          <p:val>
                            <p:strVal val="#ppt_x"/>
                          </p:val>
                        </p:tav>
                      </p:tavLst>
                    </p:anim>
                    <p:anim calcmode="lin" valueType="num">
                      <p:cBhvr>
                        <p:cTn dur="300" fill="hold"/>
                        <p:tgtEl>
                          <p:spTgt spid="82"/>
                        </p:tgtEl>
                        <p:attrNameLst>
                          <p:attrName>ppt_y</p:attrName>
                        </p:attrNameLst>
                      </p:cBhvr>
                      <p:tavLst>
                        <p:tav tm="0">
                          <p:val>
                            <p:strVal val="#ppt_y+.1"/>
                          </p:val>
                        </p:tav>
                        <p:tav tm="100000">
                          <p:val>
                            <p:strVal val="#ppt_y"/>
                          </p:val>
                        </p:tav>
                      </p:tavLst>
                    </p:anim>
                  </p:childTnLst>
                </p:cTn>
              </p:par>
            </p:tnLst>
          </p:tmpl>
        </p:tmplLst>
      </p:bldP>
      <p:bldP spid="83" grpId="0" build="p">
        <p:tmplLst>
          <p:tmpl lvl="1">
            <p:tnLst>
              <p:par>
                <p:cTn presetID="10" presetClass="entr" presetSubtype="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300"/>
                        <p:tgtEl>
                          <p:spTgt spid="83"/>
                        </p:tgtEl>
                      </p:cBhvr>
                    </p:animEffect>
                  </p:childTnLst>
                </p:cTn>
              </p:par>
            </p:tnLst>
          </p:tmpl>
        </p:tmplLst>
      </p:bldP>
      <p:bldP spid="84" grpId="0" build="p">
        <p:tmplLst>
          <p:tmpl lvl="1">
            <p:tnLst>
              <p:par>
                <p:cTn presetID="42" presetClass="entr" presetSubtype="0"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fade">
                      <p:cBhvr>
                        <p:cTn dur="300"/>
                        <p:tgtEl>
                          <p:spTgt spid="84"/>
                        </p:tgtEl>
                      </p:cBhvr>
                    </p:animEffect>
                    <p:anim calcmode="lin" valueType="num">
                      <p:cBhvr>
                        <p:cTn dur="300" fill="hold"/>
                        <p:tgtEl>
                          <p:spTgt spid="84"/>
                        </p:tgtEl>
                        <p:attrNameLst>
                          <p:attrName>ppt_x</p:attrName>
                        </p:attrNameLst>
                      </p:cBhvr>
                      <p:tavLst>
                        <p:tav tm="0">
                          <p:val>
                            <p:strVal val="#ppt_x"/>
                          </p:val>
                        </p:tav>
                        <p:tav tm="100000">
                          <p:val>
                            <p:strVal val="#ppt_x"/>
                          </p:val>
                        </p:tav>
                      </p:tavLst>
                    </p:anim>
                    <p:anim calcmode="lin" valueType="num">
                      <p:cBhvr>
                        <p:cTn dur="300" fill="hold"/>
                        <p:tgtEl>
                          <p:spTgt spid="84"/>
                        </p:tgtEl>
                        <p:attrNameLst>
                          <p:attrName>ppt_y</p:attrName>
                        </p:attrNameLst>
                      </p:cBhvr>
                      <p:tavLst>
                        <p:tav tm="0">
                          <p:val>
                            <p:strVal val="#ppt_y+.1"/>
                          </p:val>
                        </p:tav>
                        <p:tav tm="100000">
                          <p:val>
                            <p:strVal val="#ppt_y"/>
                          </p:val>
                        </p:tav>
                      </p:tavLst>
                    </p:anim>
                  </p:childTnLst>
                </p:cTn>
              </p:par>
            </p:tnLst>
          </p:tmpl>
        </p:tmplLst>
      </p:bldP>
      <p:bldP spid="85" grpId="0" build="p">
        <p:tmplLst>
          <p:tmpl lvl="1">
            <p:tnLst>
              <p:par>
                <p:cTn presetID="10" presetClass="entr" presetSubtype="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fade">
                      <p:cBhvr>
                        <p:cTn dur="300"/>
                        <p:tgtEl>
                          <p:spTgt spid="85"/>
                        </p:tgtEl>
                      </p:cBhvr>
                    </p:animEffect>
                  </p:childTnLst>
                </p:cTn>
              </p:par>
            </p:tnLst>
          </p:tmpl>
        </p:tmplLst>
      </p:bldP>
      <p:bldP spid="86" grpId="0" build="p">
        <p:tmplLst>
          <p:tmpl lvl="1">
            <p:tnLst>
              <p:par>
                <p:cTn presetID="42" presetClass="entr" presetSubtype="0"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fade">
                      <p:cBhvr>
                        <p:cTn dur="300"/>
                        <p:tgtEl>
                          <p:spTgt spid="86"/>
                        </p:tgtEl>
                      </p:cBhvr>
                    </p:animEffect>
                    <p:anim calcmode="lin" valueType="num">
                      <p:cBhvr>
                        <p:cTn dur="300" fill="hold"/>
                        <p:tgtEl>
                          <p:spTgt spid="86"/>
                        </p:tgtEl>
                        <p:attrNameLst>
                          <p:attrName>ppt_x</p:attrName>
                        </p:attrNameLst>
                      </p:cBhvr>
                      <p:tavLst>
                        <p:tav tm="0">
                          <p:val>
                            <p:strVal val="#ppt_x"/>
                          </p:val>
                        </p:tav>
                        <p:tav tm="100000">
                          <p:val>
                            <p:strVal val="#ppt_x"/>
                          </p:val>
                        </p:tav>
                      </p:tavLst>
                    </p:anim>
                    <p:anim calcmode="lin" valueType="num">
                      <p:cBhvr>
                        <p:cTn dur="300" fill="hold"/>
                        <p:tgtEl>
                          <p:spTgt spid="86"/>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10" presetClass="entr" presetSubtype="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Effect transition="in" filter="fade">
                      <p:cBhvr>
                        <p:cTn dur="300"/>
                        <p:tgtEl>
                          <p:spTgt spid="87"/>
                        </p:tgtEl>
                      </p:cBhvr>
                    </p:animEffect>
                  </p:childTnLst>
                </p:cTn>
              </p:par>
            </p:tnLst>
          </p:tmpl>
        </p:tmplLst>
      </p:bldP>
      <p:bldP spid="88" grpId="0" build="p">
        <p:tmplLst>
          <p:tmpl lvl="1">
            <p:tnLst>
              <p:par>
                <p:cTn presetID="42" presetClass="entr" presetSubtype="0"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fade">
                      <p:cBhvr>
                        <p:cTn dur="300"/>
                        <p:tgtEl>
                          <p:spTgt spid="88"/>
                        </p:tgtEl>
                      </p:cBhvr>
                    </p:animEffect>
                    <p:anim calcmode="lin" valueType="num">
                      <p:cBhvr>
                        <p:cTn dur="300" fill="hold"/>
                        <p:tgtEl>
                          <p:spTgt spid="88"/>
                        </p:tgtEl>
                        <p:attrNameLst>
                          <p:attrName>ppt_x</p:attrName>
                        </p:attrNameLst>
                      </p:cBhvr>
                      <p:tavLst>
                        <p:tav tm="0">
                          <p:val>
                            <p:strVal val="#ppt_x"/>
                          </p:val>
                        </p:tav>
                        <p:tav tm="100000">
                          <p:val>
                            <p:strVal val="#ppt_x"/>
                          </p:val>
                        </p:tav>
                      </p:tavLst>
                    </p:anim>
                    <p:anim calcmode="lin" valueType="num">
                      <p:cBhvr>
                        <p:cTn dur="300" fill="hold"/>
                        <p:tgtEl>
                          <p:spTgt spid="88"/>
                        </p:tgtEl>
                        <p:attrNameLst>
                          <p:attrName>ppt_y</p:attrName>
                        </p:attrNameLst>
                      </p:cBhvr>
                      <p:tavLst>
                        <p:tav tm="0">
                          <p:val>
                            <p:strVal val="#ppt_y+.1"/>
                          </p:val>
                        </p:tav>
                        <p:tav tm="100000">
                          <p:val>
                            <p:strVal val="#ppt_y"/>
                          </p:val>
                        </p:tav>
                      </p:tavLst>
                    </p:anim>
                  </p:childTnLst>
                </p:cTn>
              </p:par>
            </p:tnLst>
          </p:tmpl>
        </p:tmplLst>
      </p:bldP>
      <p:bldP spid="89" grpId="0" build="p">
        <p:tmplLst>
          <p:tmpl lvl="1">
            <p:tnLst>
              <p:par>
                <p:cTn presetID="10" presetClass="entr" presetSubtype="0"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Effect transition="in" filter="fade">
                      <p:cBhvr>
                        <p:cTn dur="300"/>
                        <p:tgtEl>
                          <p:spTgt spid="89"/>
                        </p:tgtEl>
                      </p:cBhvr>
                    </p:animEffect>
                  </p:childTnLst>
                </p:cTn>
              </p:par>
            </p:tnLst>
          </p:tmpl>
        </p:tmplLst>
      </p:bldP>
      <p:bldP spid="90" grpId="0" build="p">
        <p:tmplLst>
          <p:tmpl lvl="1">
            <p:tnLst>
              <p:par>
                <p:cTn presetID="42" presetClass="entr" presetSubtype="0" fill="hold" nodeType="after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fade">
                      <p:cBhvr>
                        <p:cTn dur="300"/>
                        <p:tgtEl>
                          <p:spTgt spid="90"/>
                        </p:tgtEl>
                      </p:cBhvr>
                    </p:animEffect>
                    <p:anim calcmode="lin" valueType="num">
                      <p:cBhvr>
                        <p:cTn dur="300" fill="hold"/>
                        <p:tgtEl>
                          <p:spTgt spid="90"/>
                        </p:tgtEl>
                        <p:attrNameLst>
                          <p:attrName>ppt_x</p:attrName>
                        </p:attrNameLst>
                      </p:cBhvr>
                      <p:tavLst>
                        <p:tav tm="0">
                          <p:val>
                            <p:strVal val="#ppt_x"/>
                          </p:val>
                        </p:tav>
                        <p:tav tm="100000">
                          <p:val>
                            <p:strVal val="#ppt_x"/>
                          </p:val>
                        </p:tav>
                      </p:tavLst>
                    </p:anim>
                    <p:anim calcmode="lin" valueType="num">
                      <p:cBhvr>
                        <p:cTn dur="300" fill="hold"/>
                        <p:tgtEl>
                          <p:spTgt spid="90"/>
                        </p:tgtEl>
                        <p:attrNameLst>
                          <p:attrName>ppt_y</p:attrName>
                        </p:attrNameLst>
                      </p:cBhvr>
                      <p:tavLst>
                        <p:tav tm="0">
                          <p:val>
                            <p:strVal val="#ppt_y+.1"/>
                          </p:val>
                        </p:tav>
                        <p:tav tm="100000">
                          <p:val>
                            <p:strVal val="#ppt_y"/>
                          </p:val>
                        </p:tav>
                      </p:tavLst>
                    </p:anim>
                  </p:childTnLst>
                </p:cTn>
              </p:par>
            </p:tnLst>
          </p:tmpl>
        </p:tmplLst>
      </p:bldP>
      <p:bldP spid="91" grpId="0" build="p">
        <p:tmplLst>
          <p:tmpl lvl="1">
            <p:tnLst>
              <p:par>
                <p:cTn presetID="10" presetClass="entr" presetSubtype="0" fill="hold" nodeType="after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fade">
                      <p:cBhvr>
                        <p:cTn dur="300"/>
                        <p:tgtEl>
                          <p:spTgt spid="91"/>
                        </p:tgtEl>
                      </p:cBhvr>
                    </p:animEffect>
                  </p:childTnLst>
                </p:cTn>
              </p:par>
            </p:tnLst>
          </p:tmpl>
        </p:tmplLst>
      </p:bldP>
      <p:bldP spid="92" grpId="0" build="p">
        <p:tmplLst>
          <p:tmpl lvl="1">
            <p:tnLst>
              <p:par>
                <p:cTn presetID="42" presetClass="entr" presetSubtype="0" fill="hold" nodeType="afterEffect">
                  <p:stCondLst>
                    <p:cond delay="0"/>
                  </p:stCondLst>
                  <p:childTnLst>
                    <p:set>
                      <p:cBhvr>
                        <p:cTn dur="1" fill="hold">
                          <p:stCondLst>
                            <p:cond delay="0"/>
                          </p:stCondLst>
                        </p:cTn>
                        <p:tgtEl>
                          <p:spTgt spid="92"/>
                        </p:tgtEl>
                        <p:attrNameLst>
                          <p:attrName>style.visibility</p:attrName>
                        </p:attrNameLst>
                      </p:cBhvr>
                      <p:to>
                        <p:strVal val="visible"/>
                      </p:to>
                    </p:set>
                    <p:animEffect transition="in" filter="fade">
                      <p:cBhvr>
                        <p:cTn dur="300"/>
                        <p:tgtEl>
                          <p:spTgt spid="92"/>
                        </p:tgtEl>
                      </p:cBhvr>
                    </p:animEffect>
                    <p:anim calcmode="lin" valueType="num">
                      <p:cBhvr>
                        <p:cTn dur="300" fill="hold"/>
                        <p:tgtEl>
                          <p:spTgt spid="92"/>
                        </p:tgtEl>
                        <p:attrNameLst>
                          <p:attrName>ppt_x</p:attrName>
                        </p:attrNameLst>
                      </p:cBhvr>
                      <p:tavLst>
                        <p:tav tm="0">
                          <p:val>
                            <p:strVal val="#ppt_x"/>
                          </p:val>
                        </p:tav>
                        <p:tav tm="100000">
                          <p:val>
                            <p:strVal val="#ppt_x"/>
                          </p:val>
                        </p:tav>
                      </p:tavLst>
                    </p:anim>
                    <p:anim calcmode="lin" valueType="num">
                      <p:cBhvr>
                        <p:cTn dur="300" fill="hold"/>
                        <p:tgtEl>
                          <p:spTgt spid="92"/>
                        </p:tgtEl>
                        <p:attrNameLst>
                          <p:attrName>ppt_y</p:attrName>
                        </p:attrNameLst>
                      </p:cBhvr>
                      <p:tavLst>
                        <p:tav tm="0">
                          <p:val>
                            <p:strVal val="#ppt_y+.1"/>
                          </p:val>
                        </p:tav>
                        <p:tav tm="100000">
                          <p:val>
                            <p:strVal val="#ppt_y"/>
                          </p:val>
                        </p:tav>
                      </p:tavLst>
                    </p:anim>
                  </p:childTnLst>
                </p:cTn>
              </p:par>
            </p:tnLst>
          </p:tmpl>
        </p:tmplLst>
      </p:bldP>
      <p:bldP spid="93" grpId="0" build="p">
        <p:tmplLst>
          <p:tmpl lvl="1">
            <p:tnLst>
              <p:par>
                <p:cTn presetID="10" presetClass="entr" presetSubtype="0" fill="hold" nodeType="afterEffect">
                  <p:stCondLst>
                    <p:cond delay="0"/>
                  </p:stCondLst>
                  <p:childTnLst>
                    <p:set>
                      <p:cBhvr>
                        <p:cTn dur="1" fill="hold">
                          <p:stCondLst>
                            <p:cond delay="0"/>
                          </p:stCondLst>
                        </p:cTn>
                        <p:tgtEl>
                          <p:spTgt spid="93"/>
                        </p:tgtEl>
                        <p:attrNameLst>
                          <p:attrName>style.visibility</p:attrName>
                        </p:attrNameLst>
                      </p:cBhvr>
                      <p:to>
                        <p:strVal val="visible"/>
                      </p:to>
                    </p:set>
                    <p:animEffect transition="in" filter="fade">
                      <p:cBhvr>
                        <p:cTn dur="300"/>
                        <p:tgtEl>
                          <p:spTgt spid="93"/>
                        </p:tgtEl>
                      </p:cBhvr>
                    </p:animEffect>
                  </p:childTnLst>
                </p:cTn>
              </p:par>
            </p:tnLst>
          </p:tmpl>
        </p:tmplLst>
      </p:bldP>
      <p:bldP spid="94" grpId="0" build="p">
        <p:tmplLst>
          <p:tmpl lvl="1">
            <p:tnLst>
              <p:par>
                <p:cTn presetID="42" presetClass="entr" presetSubtype="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fade">
                      <p:cBhvr>
                        <p:cTn dur="300"/>
                        <p:tgtEl>
                          <p:spTgt spid="94"/>
                        </p:tgtEl>
                      </p:cBhvr>
                    </p:animEffect>
                    <p:anim calcmode="lin" valueType="num">
                      <p:cBhvr>
                        <p:cTn dur="300" fill="hold"/>
                        <p:tgtEl>
                          <p:spTgt spid="94"/>
                        </p:tgtEl>
                        <p:attrNameLst>
                          <p:attrName>ppt_x</p:attrName>
                        </p:attrNameLst>
                      </p:cBhvr>
                      <p:tavLst>
                        <p:tav tm="0">
                          <p:val>
                            <p:strVal val="#ppt_x"/>
                          </p:val>
                        </p:tav>
                        <p:tav tm="100000">
                          <p:val>
                            <p:strVal val="#ppt_x"/>
                          </p:val>
                        </p:tav>
                      </p:tavLst>
                    </p:anim>
                    <p:anim calcmode="lin" valueType="num">
                      <p:cBhvr>
                        <p:cTn dur="300" fill="hold"/>
                        <p:tgtEl>
                          <p:spTgt spid="94"/>
                        </p:tgtEl>
                        <p:attrNameLst>
                          <p:attrName>ppt_y</p:attrName>
                        </p:attrNameLst>
                      </p:cBhvr>
                      <p:tavLst>
                        <p:tav tm="0">
                          <p:val>
                            <p:strVal val="#ppt_y+.1"/>
                          </p:val>
                        </p:tav>
                        <p:tav tm="100000">
                          <p:val>
                            <p:strVal val="#ppt_y"/>
                          </p:val>
                        </p:tav>
                      </p:tavLst>
                    </p:anim>
                  </p:childTnLst>
                </p:cTn>
              </p:par>
            </p:tnLst>
          </p:tmpl>
        </p:tmplLst>
      </p:bldP>
      <p:bldP spid="95" grpId="0" build="p">
        <p:tmplLst>
          <p:tmpl lvl="1">
            <p:tnLst>
              <p:par>
                <p:cTn presetID="10" presetClass="entr" presetSubtype="0"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fade">
                      <p:cBhvr>
                        <p:cTn dur="300"/>
                        <p:tgtEl>
                          <p:spTgt spid="95"/>
                        </p:tgtEl>
                      </p:cBhvr>
                    </p:animEffect>
                  </p:childTnLst>
                </p:cTn>
              </p:par>
            </p:tnLst>
          </p:tmpl>
        </p:tmplLst>
      </p:bldP>
      <p:bldP spid="96" grpId="0" build="p">
        <p:tmplLst>
          <p:tmpl lvl="1">
            <p:tnLst>
              <p:par>
                <p:cTn presetID="42" presetClass="entr" presetSubtype="0" fill="hold" nodeType="afterEffect">
                  <p:stCondLst>
                    <p:cond delay="0"/>
                  </p:stCondLst>
                  <p:childTnLst>
                    <p:set>
                      <p:cBhvr>
                        <p:cTn dur="1" fill="hold">
                          <p:stCondLst>
                            <p:cond delay="0"/>
                          </p:stCondLst>
                        </p:cTn>
                        <p:tgtEl>
                          <p:spTgt spid="96"/>
                        </p:tgtEl>
                        <p:attrNameLst>
                          <p:attrName>style.visibility</p:attrName>
                        </p:attrNameLst>
                      </p:cBhvr>
                      <p:to>
                        <p:strVal val="visible"/>
                      </p:to>
                    </p:set>
                    <p:animEffect transition="in" filter="fade">
                      <p:cBhvr>
                        <p:cTn dur="300"/>
                        <p:tgtEl>
                          <p:spTgt spid="96"/>
                        </p:tgtEl>
                      </p:cBhvr>
                    </p:animEffect>
                    <p:anim calcmode="lin" valueType="num">
                      <p:cBhvr>
                        <p:cTn dur="300" fill="hold"/>
                        <p:tgtEl>
                          <p:spTgt spid="96"/>
                        </p:tgtEl>
                        <p:attrNameLst>
                          <p:attrName>ppt_x</p:attrName>
                        </p:attrNameLst>
                      </p:cBhvr>
                      <p:tavLst>
                        <p:tav tm="0">
                          <p:val>
                            <p:strVal val="#ppt_x"/>
                          </p:val>
                        </p:tav>
                        <p:tav tm="100000">
                          <p:val>
                            <p:strVal val="#ppt_x"/>
                          </p:val>
                        </p:tav>
                      </p:tavLst>
                    </p:anim>
                    <p:anim calcmode="lin" valueType="num">
                      <p:cBhvr>
                        <p:cTn dur="300" fill="hold"/>
                        <p:tgtEl>
                          <p:spTgt spid="96"/>
                        </p:tgtEl>
                        <p:attrNameLst>
                          <p:attrName>ppt_y</p:attrName>
                        </p:attrNameLst>
                      </p:cBhvr>
                      <p:tavLst>
                        <p:tav tm="0">
                          <p:val>
                            <p:strVal val="#ppt_y+.1"/>
                          </p:val>
                        </p:tav>
                        <p:tav tm="100000">
                          <p:val>
                            <p:strVal val="#ppt_y"/>
                          </p:val>
                        </p:tav>
                      </p:tavLst>
                    </p:anim>
                  </p:childTnLst>
                </p:cTn>
              </p:par>
            </p:tnLst>
          </p:tmpl>
        </p:tmplLst>
      </p:bldP>
      <p:bldP spid="97" grpId="0" build="p">
        <p:tmplLst>
          <p:tmpl lvl="1">
            <p:tnLst>
              <p:par>
                <p:cTn presetID="10" presetClass="entr" presetSubtype="0" fill="hold" nodeType="afterEffect">
                  <p:stCondLst>
                    <p:cond delay="0"/>
                  </p:stCondLst>
                  <p:childTnLst>
                    <p:set>
                      <p:cBhvr>
                        <p:cTn dur="1" fill="hold">
                          <p:stCondLst>
                            <p:cond delay="0"/>
                          </p:stCondLst>
                        </p:cTn>
                        <p:tgtEl>
                          <p:spTgt spid="97"/>
                        </p:tgtEl>
                        <p:attrNameLst>
                          <p:attrName>style.visibility</p:attrName>
                        </p:attrNameLst>
                      </p:cBhvr>
                      <p:to>
                        <p:strVal val="visible"/>
                      </p:to>
                    </p:set>
                    <p:animEffect transition="in" filter="fade">
                      <p:cBhvr>
                        <p:cTn dur="300"/>
                        <p:tgtEl>
                          <p:spTgt spid="97"/>
                        </p:tgtEl>
                      </p:cBhvr>
                    </p:animEffect>
                  </p:childTnLst>
                </p:cTn>
              </p:par>
            </p:tnLst>
          </p:tmpl>
        </p:tmplLst>
      </p:bldP>
      <p:bldP spid="98" grpId="0" build="p">
        <p:tmplLst>
          <p:tmpl lvl="1">
            <p:tnLst>
              <p:par>
                <p:cTn presetID="42" presetClass="entr" presetSubtype="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fade">
                      <p:cBhvr>
                        <p:cTn dur="300"/>
                        <p:tgtEl>
                          <p:spTgt spid="98"/>
                        </p:tgtEl>
                      </p:cBhvr>
                    </p:animEffect>
                    <p:anim calcmode="lin" valueType="num">
                      <p:cBhvr>
                        <p:cTn dur="300" fill="hold"/>
                        <p:tgtEl>
                          <p:spTgt spid="98"/>
                        </p:tgtEl>
                        <p:attrNameLst>
                          <p:attrName>ppt_x</p:attrName>
                        </p:attrNameLst>
                      </p:cBhvr>
                      <p:tavLst>
                        <p:tav tm="0">
                          <p:val>
                            <p:strVal val="#ppt_x"/>
                          </p:val>
                        </p:tav>
                        <p:tav tm="100000">
                          <p:val>
                            <p:strVal val="#ppt_x"/>
                          </p:val>
                        </p:tav>
                      </p:tavLst>
                    </p:anim>
                    <p:anim calcmode="lin" valueType="num">
                      <p:cBhvr>
                        <p:cTn dur="300" fill="hold"/>
                        <p:tgtEl>
                          <p:spTgt spid="98"/>
                        </p:tgtEl>
                        <p:attrNameLst>
                          <p:attrName>ppt_y</p:attrName>
                        </p:attrNameLst>
                      </p:cBhvr>
                      <p:tavLst>
                        <p:tav tm="0">
                          <p:val>
                            <p:strVal val="#ppt_y+.1"/>
                          </p:val>
                        </p:tav>
                        <p:tav tm="100000">
                          <p:val>
                            <p:strVal val="#ppt_y"/>
                          </p:val>
                        </p:tav>
                      </p:tavLst>
                    </p:anim>
                  </p:childTnLst>
                </p:cTn>
              </p:par>
            </p:tnLst>
          </p:tmpl>
        </p:tmplLst>
      </p:bldP>
      <p:bldP spid="99" grpId="0" build="p">
        <p:tmplLst>
          <p:tmpl lvl="1">
            <p:tnLst>
              <p:par>
                <p:cTn presetID="10" presetClass="entr" presetSubtype="0"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fade">
                      <p:cBhvr>
                        <p:cTn dur="300"/>
                        <p:tgtEl>
                          <p:spTgt spid="99"/>
                        </p:tgtEl>
                      </p:cBhvr>
                    </p:animEffect>
                  </p:childTnLst>
                </p:cTn>
              </p:par>
            </p:tnLst>
          </p:tmpl>
        </p:tmplLst>
      </p:bldP>
      <p:bldP spid="100" grpId="0" build="p">
        <p:tmplLst>
          <p:tmpl lvl="1">
            <p:tnLst>
              <p:par>
                <p:cTn presetID="42" presetClass="entr" presetSubtype="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Effect transition="in" filter="fade">
                      <p:cBhvr>
                        <p:cTn dur="300"/>
                        <p:tgtEl>
                          <p:spTgt spid="100"/>
                        </p:tgtEl>
                      </p:cBhvr>
                    </p:animEffect>
                    <p:anim calcmode="lin" valueType="num">
                      <p:cBhvr>
                        <p:cTn dur="300" fill="hold"/>
                        <p:tgtEl>
                          <p:spTgt spid="100"/>
                        </p:tgtEl>
                        <p:attrNameLst>
                          <p:attrName>ppt_x</p:attrName>
                        </p:attrNameLst>
                      </p:cBhvr>
                      <p:tavLst>
                        <p:tav tm="0">
                          <p:val>
                            <p:strVal val="#ppt_x"/>
                          </p:val>
                        </p:tav>
                        <p:tav tm="100000">
                          <p:val>
                            <p:strVal val="#ppt_x"/>
                          </p:val>
                        </p:tav>
                      </p:tavLst>
                    </p:anim>
                    <p:anim calcmode="lin" valueType="num">
                      <p:cBhvr>
                        <p:cTn dur="300" fill="hold"/>
                        <p:tgtEl>
                          <p:spTgt spid="100"/>
                        </p:tgtEl>
                        <p:attrNameLst>
                          <p:attrName>ppt_y</p:attrName>
                        </p:attrNameLst>
                      </p:cBhvr>
                      <p:tavLst>
                        <p:tav tm="0">
                          <p:val>
                            <p:strVal val="#ppt_y+.1"/>
                          </p:val>
                        </p:tav>
                        <p:tav tm="100000">
                          <p:val>
                            <p:strVal val="#ppt_y"/>
                          </p:val>
                        </p:tav>
                      </p:tavLst>
                    </p:anim>
                  </p:childTnLst>
                </p:cTn>
              </p:par>
            </p:tnLst>
          </p:tmpl>
        </p:tmplLst>
      </p:bldP>
      <p:bldP spid="101" grpId="0" build="p">
        <p:tmplLst>
          <p:tmpl lvl="1">
            <p:tnLst>
              <p:par>
                <p:cTn presetID="10" presetClass="entr" presetSubtype="0"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fade">
                      <p:cBhvr>
                        <p:cTn dur="300"/>
                        <p:tgtEl>
                          <p:spTgt spid="101"/>
                        </p:tgtEl>
                      </p:cBhvr>
                    </p:animEffect>
                  </p:childTnLst>
                </p:cTn>
              </p:par>
            </p:tnLst>
          </p:tmpl>
        </p:tmplLst>
      </p:bldP>
      <p:bldP spid="102" grpId="0" build="p">
        <p:tmplLst>
          <p:tmpl lvl="1">
            <p:tnLst>
              <p:par>
                <p:cTn presetID="42" presetClass="entr" presetSubtype="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Effect transition="in" filter="fade">
                      <p:cBhvr>
                        <p:cTn dur="300"/>
                        <p:tgtEl>
                          <p:spTgt spid="102"/>
                        </p:tgtEl>
                      </p:cBhvr>
                    </p:animEffect>
                    <p:anim calcmode="lin" valueType="num">
                      <p:cBhvr>
                        <p:cTn dur="300" fill="hold"/>
                        <p:tgtEl>
                          <p:spTgt spid="102"/>
                        </p:tgtEl>
                        <p:attrNameLst>
                          <p:attrName>ppt_x</p:attrName>
                        </p:attrNameLst>
                      </p:cBhvr>
                      <p:tavLst>
                        <p:tav tm="0">
                          <p:val>
                            <p:strVal val="#ppt_x"/>
                          </p:val>
                        </p:tav>
                        <p:tav tm="100000">
                          <p:val>
                            <p:strVal val="#ppt_x"/>
                          </p:val>
                        </p:tav>
                      </p:tavLst>
                    </p:anim>
                    <p:anim calcmode="lin" valueType="num">
                      <p:cBhvr>
                        <p:cTn dur="300" fill="hold"/>
                        <p:tgtEl>
                          <p:spTgt spid="102"/>
                        </p:tgtEl>
                        <p:attrNameLst>
                          <p:attrName>ppt_y</p:attrName>
                        </p:attrNameLst>
                      </p:cBhvr>
                      <p:tavLst>
                        <p:tav tm="0">
                          <p:val>
                            <p:strVal val="#ppt_y+.1"/>
                          </p:val>
                        </p:tav>
                        <p:tav tm="100000">
                          <p:val>
                            <p:strVal val="#ppt_y"/>
                          </p:val>
                        </p:tav>
                      </p:tavLst>
                    </p:anim>
                  </p:childTnLst>
                </p:cTn>
              </p:par>
            </p:tnLst>
          </p:tmpl>
        </p:tmplLst>
      </p:bldP>
      <p:bldP spid="103" grpId="0" build="p">
        <p:tmplLst>
          <p:tmpl lvl="1">
            <p:tnLst>
              <p:par>
                <p:cTn presetID="10" presetClass="entr" presetSubtype="0"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fade">
                      <p:cBhvr>
                        <p:cTn dur="300"/>
                        <p:tgtEl>
                          <p:spTgt spid="103"/>
                        </p:tgtEl>
                      </p:cBhvr>
                    </p:animEffect>
                  </p:childTnLst>
                </p:cTn>
              </p:par>
            </p:tnLst>
          </p:tmpl>
        </p:tmplLst>
      </p:bldP>
      <p:bldP spid="104" grpId="0" build="p">
        <p:tmplLst>
          <p:tmpl lvl="1">
            <p:tnLst>
              <p:par>
                <p:cTn presetID="42" presetClass="entr" presetSubtype="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Effect transition="in" filter="fade">
                      <p:cBhvr>
                        <p:cTn dur="300"/>
                        <p:tgtEl>
                          <p:spTgt spid="104"/>
                        </p:tgtEl>
                      </p:cBhvr>
                    </p:animEffect>
                    <p:anim calcmode="lin" valueType="num">
                      <p:cBhvr>
                        <p:cTn dur="300" fill="hold"/>
                        <p:tgtEl>
                          <p:spTgt spid="104"/>
                        </p:tgtEl>
                        <p:attrNameLst>
                          <p:attrName>ppt_x</p:attrName>
                        </p:attrNameLst>
                      </p:cBhvr>
                      <p:tavLst>
                        <p:tav tm="0">
                          <p:val>
                            <p:strVal val="#ppt_x"/>
                          </p:val>
                        </p:tav>
                        <p:tav tm="100000">
                          <p:val>
                            <p:strVal val="#ppt_x"/>
                          </p:val>
                        </p:tav>
                      </p:tavLst>
                    </p:anim>
                    <p:anim calcmode="lin" valueType="num">
                      <p:cBhvr>
                        <p:cTn dur="300" fill="hold"/>
                        <p:tgtEl>
                          <p:spTgt spid="104"/>
                        </p:tgtEl>
                        <p:attrNameLst>
                          <p:attrName>ppt_y</p:attrName>
                        </p:attrNameLst>
                      </p:cBhvr>
                      <p:tavLst>
                        <p:tav tm="0">
                          <p:val>
                            <p:strVal val="#ppt_y+.1"/>
                          </p:val>
                        </p:tav>
                        <p:tav tm="100000">
                          <p:val>
                            <p:strVal val="#ppt_y"/>
                          </p:val>
                        </p:tav>
                      </p:tavLst>
                    </p:anim>
                  </p:childTnLst>
                </p:cTn>
              </p:par>
            </p:tnLst>
          </p:tmpl>
        </p:tmplLst>
      </p:bldP>
      <p:bldP spid="105" grpId="0" build="p">
        <p:tmplLst>
          <p:tmpl lvl="1">
            <p:tnLst>
              <p:par>
                <p:cTn presetID="10" presetClass="entr" presetSubtype="0"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fade">
                      <p:cBhvr>
                        <p:cTn dur="300"/>
                        <p:tgtEl>
                          <p:spTgt spid="105"/>
                        </p:tgtEl>
                      </p:cBhvr>
                    </p:animEffect>
                  </p:childTnLst>
                </p:cTn>
              </p:par>
            </p:tnLst>
          </p:tmpl>
        </p:tmplLst>
      </p:bldP>
      <p:bldP spid="106" grpId="0" build="p">
        <p:tmplLst>
          <p:tmpl lvl="1">
            <p:tnLst>
              <p:par>
                <p:cTn presetID="42" presetClass="entr" presetSubtype="0"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Effect transition="in" filter="fade">
                      <p:cBhvr>
                        <p:cTn dur="300"/>
                        <p:tgtEl>
                          <p:spTgt spid="106"/>
                        </p:tgtEl>
                      </p:cBhvr>
                    </p:animEffect>
                    <p:anim calcmode="lin" valueType="num">
                      <p:cBhvr>
                        <p:cTn dur="300" fill="hold"/>
                        <p:tgtEl>
                          <p:spTgt spid="106"/>
                        </p:tgtEl>
                        <p:attrNameLst>
                          <p:attrName>ppt_x</p:attrName>
                        </p:attrNameLst>
                      </p:cBhvr>
                      <p:tavLst>
                        <p:tav tm="0">
                          <p:val>
                            <p:strVal val="#ppt_x"/>
                          </p:val>
                        </p:tav>
                        <p:tav tm="100000">
                          <p:val>
                            <p:strVal val="#ppt_x"/>
                          </p:val>
                        </p:tav>
                      </p:tavLst>
                    </p:anim>
                    <p:anim calcmode="lin" valueType="num">
                      <p:cBhvr>
                        <p:cTn dur="3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10" presetClass="entr" presetSubtype="0"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fade">
                      <p:cBhvr>
                        <p:cTn dur="300"/>
                        <p:tgtEl>
                          <p:spTgt spid="107"/>
                        </p:tgtEl>
                      </p:cBhvr>
                    </p:animEffect>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les color with text">
    <p:spTree>
      <p:nvGrpSpPr>
        <p:cNvPr id="1" name=""/>
        <p:cNvGrpSpPr/>
        <p:nvPr/>
      </p:nvGrpSpPr>
      <p:grpSpPr>
        <a:xfrm>
          <a:off x="0" y="0"/>
          <a:ext cx="0" cy="0"/>
          <a:chOff x="0" y="0"/>
          <a:chExt cx="0" cy="0"/>
        </a:xfrm>
      </p:grpSpPr>
      <p:sp>
        <p:nvSpPr>
          <p:cNvPr id="8" name="Rounded Rectangle 7"/>
          <p:cNvSpPr/>
          <p:nvPr userDrawn="1"/>
        </p:nvSpPr>
        <p:spPr>
          <a:xfrm>
            <a:off x="0" y="-54768"/>
            <a:ext cx="4877435" cy="458772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8" name="Rounded Rectangle 47"/>
          <p:cNvSpPr/>
          <p:nvPr userDrawn="1"/>
        </p:nvSpPr>
        <p:spPr>
          <a:xfrm>
            <a:off x="4877435" y="-54768"/>
            <a:ext cx="4877435" cy="458772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9" name="Rounded Rectangle 48"/>
          <p:cNvSpPr/>
          <p:nvPr userDrawn="1"/>
        </p:nvSpPr>
        <p:spPr>
          <a:xfrm>
            <a:off x="9754870" y="-54768"/>
            <a:ext cx="4877435" cy="4587724"/>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0" name="Rounded Rectangle 49"/>
          <p:cNvSpPr/>
          <p:nvPr userDrawn="1"/>
        </p:nvSpPr>
        <p:spPr>
          <a:xfrm>
            <a:off x="14632305" y="-54768"/>
            <a:ext cx="4877435" cy="4587724"/>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1" name="Rounded Rectangle 50"/>
          <p:cNvSpPr/>
          <p:nvPr userDrawn="1"/>
        </p:nvSpPr>
        <p:spPr>
          <a:xfrm>
            <a:off x="19509740" y="-54768"/>
            <a:ext cx="4877435" cy="4587724"/>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6" name="Text Placeholder 7"/>
          <p:cNvSpPr>
            <a:spLocks noGrp="1"/>
          </p:cNvSpPr>
          <p:nvPr>
            <p:ph type="body" sz="quarter" idx="25" hasCustomPrompt="1"/>
          </p:nvPr>
        </p:nvSpPr>
        <p:spPr>
          <a:xfrm>
            <a:off x="1683054"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77" name="Text Placeholder 2"/>
          <p:cNvSpPr>
            <a:spLocks noGrp="1"/>
          </p:cNvSpPr>
          <p:nvPr>
            <p:ph type="body" sz="quarter" idx="26" hasCustomPrompt="1"/>
          </p:nvPr>
        </p:nvSpPr>
        <p:spPr>
          <a:xfrm>
            <a:off x="456285"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80" name="Text Placeholder 7"/>
          <p:cNvSpPr>
            <a:spLocks noGrp="1"/>
          </p:cNvSpPr>
          <p:nvPr>
            <p:ph type="body" sz="quarter" idx="27" hasCustomPrompt="1"/>
          </p:nvPr>
        </p:nvSpPr>
        <p:spPr>
          <a:xfrm>
            <a:off x="6579598"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81" name="Text Placeholder 2"/>
          <p:cNvSpPr>
            <a:spLocks noGrp="1"/>
          </p:cNvSpPr>
          <p:nvPr>
            <p:ph type="body" sz="quarter" idx="28" hasCustomPrompt="1"/>
          </p:nvPr>
        </p:nvSpPr>
        <p:spPr>
          <a:xfrm>
            <a:off x="5352829"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82" name="Text Placeholder 7"/>
          <p:cNvSpPr>
            <a:spLocks noGrp="1"/>
          </p:cNvSpPr>
          <p:nvPr>
            <p:ph type="body" sz="quarter" idx="29" hasCustomPrompt="1"/>
          </p:nvPr>
        </p:nvSpPr>
        <p:spPr>
          <a:xfrm>
            <a:off x="11476142"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83" name="Text Placeholder 2"/>
          <p:cNvSpPr>
            <a:spLocks noGrp="1"/>
          </p:cNvSpPr>
          <p:nvPr>
            <p:ph type="body" sz="quarter" idx="30" hasCustomPrompt="1"/>
          </p:nvPr>
        </p:nvSpPr>
        <p:spPr>
          <a:xfrm>
            <a:off x="10249373"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84" name="Text Placeholder 7"/>
          <p:cNvSpPr>
            <a:spLocks noGrp="1"/>
          </p:cNvSpPr>
          <p:nvPr>
            <p:ph type="body" sz="quarter" idx="31" hasCustomPrompt="1"/>
          </p:nvPr>
        </p:nvSpPr>
        <p:spPr>
          <a:xfrm>
            <a:off x="16372686"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85" name="Text Placeholder 2"/>
          <p:cNvSpPr>
            <a:spLocks noGrp="1"/>
          </p:cNvSpPr>
          <p:nvPr>
            <p:ph type="body" sz="quarter" idx="32" hasCustomPrompt="1"/>
          </p:nvPr>
        </p:nvSpPr>
        <p:spPr>
          <a:xfrm>
            <a:off x="15145917"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86" name="Text Placeholder 7"/>
          <p:cNvSpPr>
            <a:spLocks noGrp="1"/>
          </p:cNvSpPr>
          <p:nvPr>
            <p:ph type="body" sz="quarter" idx="33" hasCustomPrompt="1"/>
          </p:nvPr>
        </p:nvSpPr>
        <p:spPr>
          <a:xfrm>
            <a:off x="21269230"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87" name="Text Placeholder 2"/>
          <p:cNvSpPr>
            <a:spLocks noGrp="1"/>
          </p:cNvSpPr>
          <p:nvPr>
            <p:ph type="body" sz="quarter" idx="34" hasCustomPrompt="1"/>
          </p:nvPr>
        </p:nvSpPr>
        <p:spPr>
          <a:xfrm>
            <a:off x="20042461"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47" name="Picture Placeholder 2"/>
          <p:cNvSpPr>
            <a:spLocks noGrp="1"/>
          </p:cNvSpPr>
          <p:nvPr>
            <p:ph type="pic" sz="quarter" idx="17"/>
          </p:nvPr>
        </p:nvSpPr>
        <p:spPr>
          <a:xfrm>
            <a:off x="0" y="4532956"/>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52" name="Picture Placeholder 2"/>
          <p:cNvSpPr>
            <a:spLocks noGrp="1"/>
          </p:cNvSpPr>
          <p:nvPr>
            <p:ph type="pic" sz="quarter" idx="55"/>
          </p:nvPr>
        </p:nvSpPr>
        <p:spPr>
          <a:xfrm>
            <a:off x="4877432" y="4532956"/>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53" name="Picture Placeholder 2"/>
          <p:cNvSpPr>
            <a:spLocks noGrp="1"/>
          </p:cNvSpPr>
          <p:nvPr>
            <p:ph type="pic" sz="quarter" idx="56"/>
          </p:nvPr>
        </p:nvSpPr>
        <p:spPr>
          <a:xfrm>
            <a:off x="9754867" y="4532956"/>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54" name="Picture Placeholder 2"/>
          <p:cNvSpPr>
            <a:spLocks noGrp="1"/>
          </p:cNvSpPr>
          <p:nvPr>
            <p:ph type="pic" sz="quarter" idx="57"/>
          </p:nvPr>
        </p:nvSpPr>
        <p:spPr>
          <a:xfrm>
            <a:off x="14632302" y="4532956"/>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55" name="Picture Placeholder 2"/>
          <p:cNvSpPr>
            <a:spLocks noGrp="1"/>
          </p:cNvSpPr>
          <p:nvPr>
            <p:ph type="pic" sz="quarter" idx="58"/>
          </p:nvPr>
        </p:nvSpPr>
        <p:spPr>
          <a:xfrm>
            <a:off x="19522544" y="4532956"/>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56" name="Rounded Rectangle 55"/>
          <p:cNvSpPr/>
          <p:nvPr userDrawn="1"/>
        </p:nvSpPr>
        <p:spPr>
          <a:xfrm>
            <a:off x="0" y="9128276"/>
            <a:ext cx="4877435" cy="4587724"/>
          </a:xfrm>
          <a:prstGeom prst="roundRect">
            <a:avLst>
              <a:gd name="adj" fmla="val 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7" name="Rounded Rectangle 56"/>
          <p:cNvSpPr/>
          <p:nvPr userDrawn="1"/>
        </p:nvSpPr>
        <p:spPr>
          <a:xfrm>
            <a:off x="4877435" y="9128276"/>
            <a:ext cx="4877435" cy="4587724"/>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8" name="Rounded Rectangle 57"/>
          <p:cNvSpPr/>
          <p:nvPr userDrawn="1"/>
        </p:nvSpPr>
        <p:spPr>
          <a:xfrm>
            <a:off x="9754870" y="9128276"/>
            <a:ext cx="4877435" cy="4587724"/>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9" name="Rounded Rectangle 58"/>
          <p:cNvSpPr/>
          <p:nvPr userDrawn="1"/>
        </p:nvSpPr>
        <p:spPr>
          <a:xfrm>
            <a:off x="14632305" y="9128276"/>
            <a:ext cx="4877435" cy="4587724"/>
          </a:xfrm>
          <a:prstGeom prst="roundRect">
            <a:avLst>
              <a:gd name="adj" fmla="val 0"/>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0" name="Rounded Rectangle 59"/>
          <p:cNvSpPr/>
          <p:nvPr userDrawn="1"/>
        </p:nvSpPr>
        <p:spPr>
          <a:xfrm>
            <a:off x="19509740" y="9128276"/>
            <a:ext cx="4877435" cy="4587724"/>
          </a:xfrm>
          <a:prstGeom prst="roundRect">
            <a:avLst>
              <a:gd name="adj" fmla="val 0"/>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1" name="Text Placeholder 7"/>
          <p:cNvSpPr>
            <a:spLocks noGrp="1"/>
          </p:cNvSpPr>
          <p:nvPr>
            <p:ph type="body" sz="quarter" idx="45" hasCustomPrompt="1"/>
          </p:nvPr>
        </p:nvSpPr>
        <p:spPr>
          <a:xfrm>
            <a:off x="1683054"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62" name="Text Placeholder 2"/>
          <p:cNvSpPr>
            <a:spLocks noGrp="1"/>
          </p:cNvSpPr>
          <p:nvPr>
            <p:ph type="body" sz="quarter" idx="46" hasCustomPrompt="1"/>
          </p:nvPr>
        </p:nvSpPr>
        <p:spPr>
          <a:xfrm>
            <a:off x="456285"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63" name="Text Placeholder 7"/>
          <p:cNvSpPr>
            <a:spLocks noGrp="1"/>
          </p:cNvSpPr>
          <p:nvPr>
            <p:ph type="body" sz="quarter" idx="47" hasCustomPrompt="1"/>
          </p:nvPr>
        </p:nvSpPr>
        <p:spPr>
          <a:xfrm>
            <a:off x="6579598"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64" name="Text Placeholder 2"/>
          <p:cNvSpPr>
            <a:spLocks noGrp="1"/>
          </p:cNvSpPr>
          <p:nvPr>
            <p:ph type="body" sz="quarter" idx="48" hasCustomPrompt="1"/>
          </p:nvPr>
        </p:nvSpPr>
        <p:spPr>
          <a:xfrm>
            <a:off x="5352829"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70" name="Text Placeholder 7"/>
          <p:cNvSpPr>
            <a:spLocks noGrp="1"/>
          </p:cNvSpPr>
          <p:nvPr>
            <p:ph type="body" sz="quarter" idx="49" hasCustomPrompt="1"/>
          </p:nvPr>
        </p:nvSpPr>
        <p:spPr>
          <a:xfrm>
            <a:off x="11476142"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78" name="Text Placeholder 2"/>
          <p:cNvSpPr>
            <a:spLocks noGrp="1"/>
          </p:cNvSpPr>
          <p:nvPr>
            <p:ph type="body" sz="quarter" idx="50" hasCustomPrompt="1"/>
          </p:nvPr>
        </p:nvSpPr>
        <p:spPr>
          <a:xfrm>
            <a:off x="10249373"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79" name="Text Placeholder 7"/>
          <p:cNvSpPr>
            <a:spLocks noGrp="1"/>
          </p:cNvSpPr>
          <p:nvPr>
            <p:ph type="body" sz="quarter" idx="51" hasCustomPrompt="1"/>
          </p:nvPr>
        </p:nvSpPr>
        <p:spPr>
          <a:xfrm>
            <a:off x="16372686"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108" name="Text Placeholder 2"/>
          <p:cNvSpPr>
            <a:spLocks noGrp="1"/>
          </p:cNvSpPr>
          <p:nvPr>
            <p:ph type="body" sz="quarter" idx="52" hasCustomPrompt="1"/>
          </p:nvPr>
        </p:nvSpPr>
        <p:spPr>
          <a:xfrm>
            <a:off x="15145917"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109" name="Text Placeholder 7"/>
          <p:cNvSpPr>
            <a:spLocks noGrp="1"/>
          </p:cNvSpPr>
          <p:nvPr>
            <p:ph type="body" sz="quarter" idx="53" hasCustomPrompt="1"/>
          </p:nvPr>
        </p:nvSpPr>
        <p:spPr>
          <a:xfrm>
            <a:off x="21269230"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110" name="Text Placeholder 2"/>
          <p:cNvSpPr>
            <a:spLocks noGrp="1"/>
          </p:cNvSpPr>
          <p:nvPr>
            <p:ph type="body" sz="quarter" idx="54" hasCustomPrompt="1"/>
          </p:nvPr>
        </p:nvSpPr>
        <p:spPr>
          <a:xfrm>
            <a:off x="20042461"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Tree>
    <p:extLst>
      <p:ext uri="{BB962C8B-B14F-4D97-AF65-F5344CB8AC3E}">
        <p14:creationId xmlns:p14="http://schemas.microsoft.com/office/powerpoint/2010/main" val="4077645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300" fill="hold"/>
                                        <p:tgtEl>
                                          <p:spTgt spid="8"/>
                                        </p:tgtEl>
                                        <p:attrNameLst>
                                          <p:attrName>ppt_w</p:attrName>
                                        </p:attrNameLst>
                                      </p:cBhvr>
                                      <p:tavLst>
                                        <p:tav tm="0">
                                          <p:val>
                                            <p:fltVal val="0"/>
                                          </p:val>
                                        </p:tav>
                                        <p:tav tm="100000">
                                          <p:val>
                                            <p:strVal val="#ppt_w"/>
                                          </p:val>
                                        </p:tav>
                                      </p:tavLst>
                                    </p:anim>
                                    <p:anim calcmode="lin" valueType="num">
                                      <p:cBhvr>
                                        <p:cTn id="8" dur="300" fill="hold"/>
                                        <p:tgtEl>
                                          <p:spTgt spid="8"/>
                                        </p:tgtEl>
                                        <p:attrNameLst>
                                          <p:attrName>ppt_h</p:attrName>
                                        </p:attrNameLst>
                                      </p:cBhvr>
                                      <p:tavLst>
                                        <p:tav tm="0">
                                          <p:val>
                                            <p:fltVal val="0"/>
                                          </p:val>
                                        </p:tav>
                                        <p:tav tm="100000">
                                          <p:val>
                                            <p:strVal val="#ppt_h"/>
                                          </p:val>
                                        </p:tav>
                                      </p:tavLst>
                                    </p:anim>
                                    <p:animEffect transition="in" filter="fade">
                                      <p:cBhvr>
                                        <p:cTn id="9" dur="300"/>
                                        <p:tgtEl>
                                          <p:spTgt spid="8"/>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p:cTn id="13" dur="300" fill="hold"/>
                                        <p:tgtEl>
                                          <p:spTgt spid="48"/>
                                        </p:tgtEl>
                                        <p:attrNameLst>
                                          <p:attrName>ppt_w</p:attrName>
                                        </p:attrNameLst>
                                      </p:cBhvr>
                                      <p:tavLst>
                                        <p:tav tm="0">
                                          <p:val>
                                            <p:fltVal val="0"/>
                                          </p:val>
                                        </p:tav>
                                        <p:tav tm="100000">
                                          <p:val>
                                            <p:strVal val="#ppt_w"/>
                                          </p:val>
                                        </p:tav>
                                      </p:tavLst>
                                    </p:anim>
                                    <p:anim calcmode="lin" valueType="num">
                                      <p:cBhvr>
                                        <p:cTn id="14" dur="300" fill="hold"/>
                                        <p:tgtEl>
                                          <p:spTgt spid="48"/>
                                        </p:tgtEl>
                                        <p:attrNameLst>
                                          <p:attrName>ppt_h</p:attrName>
                                        </p:attrNameLst>
                                      </p:cBhvr>
                                      <p:tavLst>
                                        <p:tav tm="0">
                                          <p:val>
                                            <p:fltVal val="0"/>
                                          </p:val>
                                        </p:tav>
                                        <p:tav tm="100000">
                                          <p:val>
                                            <p:strVal val="#ppt_h"/>
                                          </p:val>
                                        </p:tav>
                                      </p:tavLst>
                                    </p:anim>
                                    <p:animEffect transition="in" filter="fade">
                                      <p:cBhvr>
                                        <p:cTn id="15" dur="300"/>
                                        <p:tgtEl>
                                          <p:spTgt spid="48"/>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p:cTn id="19" dur="300" fill="hold"/>
                                        <p:tgtEl>
                                          <p:spTgt spid="49"/>
                                        </p:tgtEl>
                                        <p:attrNameLst>
                                          <p:attrName>ppt_w</p:attrName>
                                        </p:attrNameLst>
                                      </p:cBhvr>
                                      <p:tavLst>
                                        <p:tav tm="0">
                                          <p:val>
                                            <p:fltVal val="0"/>
                                          </p:val>
                                        </p:tav>
                                        <p:tav tm="100000">
                                          <p:val>
                                            <p:strVal val="#ppt_w"/>
                                          </p:val>
                                        </p:tav>
                                      </p:tavLst>
                                    </p:anim>
                                    <p:anim calcmode="lin" valueType="num">
                                      <p:cBhvr>
                                        <p:cTn id="20" dur="300" fill="hold"/>
                                        <p:tgtEl>
                                          <p:spTgt spid="49"/>
                                        </p:tgtEl>
                                        <p:attrNameLst>
                                          <p:attrName>ppt_h</p:attrName>
                                        </p:attrNameLst>
                                      </p:cBhvr>
                                      <p:tavLst>
                                        <p:tav tm="0">
                                          <p:val>
                                            <p:fltVal val="0"/>
                                          </p:val>
                                        </p:tav>
                                        <p:tav tm="100000">
                                          <p:val>
                                            <p:strVal val="#ppt_h"/>
                                          </p:val>
                                        </p:tav>
                                      </p:tavLst>
                                    </p:anim>
                                    <p:animEffect transition="in" filter="fade">
                                      <p:cBhvr>
                                        <p:cTn id="21" dur="300"/>
                                        <p:tgtEl>
                                          <p:spTgt spid="49"/>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p:cTn id="25" dur="300" fill="hold"/>
                                        <p:tgtEl>
                                          <p:spTgt spid="50"/>
                                        </p:tgtEl>
                                        <p:attrNameLst>
                                          <p:attrName>ppt_w</p:attrName>
                                        </p:attrNameLst>
                                      </p:cBhvr>
                                      <p:tavLst>
                                        <p:tav tm="0">
                                          <p:val>
                                            <p:fltVal val="0"/>
                                          </p:val>
                                        </p:tav>
                                        <p:tav tm="100000">
                                          <p:val>
                                            <p:strVal val="#ppt_w"/>
                                          </p:val>
                                        </p:tav>
                                      </p:tavLst>
                                    </p:anim>
                                    <p:anim calcmode="lin" valueType="num">
                                      <p:cBhvr>
                                        <p:cTn id="26" dur="300" fill="hold"/>
                                        <p:tgtEl>
                                          <p:spTgt spid="50"/>
                                        </p:tgtEl>
                                        <p:attrNameLst>
                                          <p:attrName>ppt_h</p:attrName>
                                        </p:attrNameLst>
                                      </p:cBhvr>
                                      <p:tavLst>
                                        <p:tav tm="0">
                                          <p:val>
                                            <p:fltVal val="0"/>
                                          </p:val>
                                        </p:tav>
                                        <p:tav tm="100000">
                                          <p:val>
                                            <p:strVal val="#ppt_h"/>
                                          </p:val>
                                        </p:tav>
                                      </p:tavLst>
                                    </p:anim>
                                    <p:animEffect transition="in" filter="fade">
                                      <p:cBhvr>
                                        <p:cTn id="27" dur="300"/>
                                        <p:tgtEl>
                                          <p:spTgt spid="50"/>
                                        </p:tgtEl>
                                      </p:cBhvr>
                                    </p:animEffect>
                                  </p:childTnLst>
                                </p:cTn>
                              </p:par>
                            </p:childTnLst>
                          </p:cTn>
                        </p:par>
                        <p:par>
                          <p:cTn id="28" fill="hold">
                            <p:stCondLst>
                              <p:cond delay="1200"/>
                            </p:stCondLst>
                            <p:childTnLst>
                              <p:par>
                                <p:cTn id="29" presetID="53" presetClass="entr" presetSubtype="16"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p:cTn id="31" dur="300" fill="hold"/>
                                        <p:tgtEl>
                                          <p:spTgt spid="51"/>
                                        </p:tgtEl>
                                        <p:attrNameLst>
                                          <p:attrName>ppt_w</p:attrName>
                                        </p:attrNameLst>
                                      </p:cBhvr>
                                      <p:tavLst>
                                        <p:tav tm="0">
                                          <p:val>
                                            <p:fltVal val="0"/>
                                          </p:val>
                                        </p:tav>
                                        <p:tav tm="100000">
                                          <p:val>
                                            <p:strVal val="#ppt_w"/>
                                          </p:val>
                                        </p:tav>
                                      </p:tavLst>
                                    </p:anim>
                                    <p:anim calcmode="lin" valueType="num">
                                      <p:cBhvr>
                                        <p:cTn id="32" dur="300" fill="hold"/>
                                        <p:tgtEl>
                                          <p:spTgt spid="51"/>
                                        </p:tgtEl>
                                        <p:attrNameLst>
                                          <p:attrName>ppt_h</p:attrName>
                                        </p:attrNameLst>
                                      </p:cBhvr>
                                      <p:tavLst>
                                        <p:tav tm="0">
                                          <p:val>
                                            <p:fltVal val="0"/>
                                          </p:val>
                                        </p:tav>
                                        <p:tav tm="100000">
                                          <p:val>
                                            <p:strVal val="#ppt_h"/>
                                          </p:val>
                                        </p:tav>
                                      </p:tavLst>
                                    </p:anim>
                                    <p:animEffect transition="in" filter="fade">
                                      <p:cBhvr>
                                        <p:cTn id="33" dur="300"/>
                                        <p:tgtEl>
                                          <p:spTgt spid="51"/>
                                        </p:tgtEl>
                                      </p:cBhvr>
                                    </p:animEffect>
                                  </p:childTnLst>
                                </p:cTn>
                              </p:par>
                            </p:childTnLst>
                          </p:cTn>
                        </p:par>
                        <p:par>
                          <p:cTn id="34" fill="hold">
                            <p:stCondLst>
                              <p:cond delay="1500"/>
                            </p:stCondLst>
                            <p:childTnLst>
                              <p:par>
                                <p:cTn id="35" presetID="42" presetClass="entr" presetSubtype="0" fill="hold" grpId="0" nodeType="afterEffect">
                                  <p:stCondLst>
                                    <p:cond delay="0"/>
                                  </p:stCondLst>
                                  <p:childTnLst>
                                    <p:set>
                                      <p:cBhvr>
                                        <p:cTn id="36" dur="1" fill="hold">
                                          <p:stCondLst>
                                            <p:cond delay="0"/>
                                          </p:stCondLst>
                                        </p:cTn>
                                        <p:tgtEl>
                                          <p:spTgt spid="76">
                                            <p:txEl>
                                              <p:pRg st="0" end="0"/>
                                            </p:txEl>
                                          </p:spTgt>
                                        </p:tgtEl>
                                        <p:attrNameLst>
                                          <p:attrName>style.visibility</p:attrName>
                                        </p:attrNameLst>
                                      </p:cBhvr>
                                      <p:to>
                                        <p:strVal val="visible"/>
                                      </p:to>
                                    </p:set>
                                    <p:animEffect transition="in" filter="fade">
                                      <p:cBhvr>
                                        <p:cTn id="37" dur="300"/>
                                        <p:tgtEl>
                                          <p:spTgt spid="76">
                                            <p:txEl>
                                              <p:pRg st="0" end="0"/>
                                            </p:txEl>
                                          </p:spTgt>
                                        </p:tgtEl>
                                      </p:cBhvr>
                                    </p:animEffect>
                                    <p:anim calcmode="lin" valueType="num">
                                      <p:cBhvr>
                                        <p:cTn id="38" dur="300" fill="hold"/>
                                        <p:tgtEl>
                                          <p:spTgt spid="76">
                                            <p:txEl>
                                              <p:pRg st="0" end="0"/>
                                            </p:txEl>
                                          </p:spTgt>
                                        </p:tgtEl>
                                        <p:attrNameLst>
                                          <p:attrName>ppt_x</p:attrName>
                                        </p:attrNameLst>
                                      </p:cBhvr>
                                      <p:tavLst>
                                        <p:tav tm="0">
                                          <p:val>
                                            <p:strVal val="#ppt_x"/>
                                          </p:val>
                                        </p:tav>
                                        <p:tav tm="100000">
                                          <p:val>
                                            <p:strVal val="#ppt_x"/>
                                          </p:val>
                                        </p:tav>
                                      </p:tavLst>
                                    </p:anim>
                                    <p:anim calcmode="lin" valueType="num">
                                      <p:cBhvr>
                                        <p:cTn id="39" dur="300" fill="hold"/>
                                        <p:tgtEl>
                                          <p:spTgt spid="76">
                                            <p:txEl>
                                              <p:pRg st="0" end="0"/>
                                            </p:txEl>
                                          </p:spTgt>
                                        </p:tgtEl>
                                        <p:attrNameLst>
                                          <p:attrName>ppt_y</p:attrName>
                                        </p:attrNameLst>
                                      </p:cBhvr>
                                      <p:tavLst>
                                        <p:tav tm="0">
                                          <p:val>
                                            <p:strVal val="#ppt_y+.1"/>
                                          </p:val>
                                        </p:tav>
                                        <p:tav tm="100000">
                                          <p:val>
                                            <p:strVal val="#ppt_y"/>
                                          </p:val>
                                        </p:tav>
                                      </p:tavLst>
                                    </p:anim>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77">
                                            <p:txEl>
                                              <p:pRg st="0" end="0"/>
                                            </p:txEl>
                                          </p:spTgt>
                                        </p:tgtEl>
                                        <p:attrNameLst>
                                          <p:attrName>style.visibility</p:attrName>
                                        </p:attrNameLst>
                                      </p:cBhvr>
                                      <p:to>
                                        <p:strVal val="visible"/>
                                      </p:to>
                                    </p:set>
                                    <p:animEffect transition="in" filter="fade">
                                      <p:cBhvr>
                                        <p:cTn id="43" dur="300"/>
                                        <p:tgtEl>
                                          <p:spTgt spid="77">
                                            <p:txEl>
                                              <p:pRg st="0" end="0"/>
                                            </p:txEl>
                                          </p:spTgt>
                                        </p:tgtEl>
                                      </p:cBhvr>
                                    </p:animEffect>
                                  </p:childTnLst>
                                </p:cTn>
                              </p:par>
                            </p:childTnLst>
                          </p:cTn>
                        </p:par>
                        <p:par>
                          <p:cTn id="44" fill="hold">
                            <p:stCondLst>
                              <p:cond delay="2100"/>
                            </p:stCondLst>
                            <p:childTnLst>
                              <p:par>
                                <p:cTn id="45" presetID="42" presetClass="entr" presetSubtype="0" fill="hold" grpId="0" nodeType="afterEffect">
                                  <p:stCondLst>
                                    <p:cond delay="0"/>
                                  </p:stCondLst>
                                  <p:childTnLst>
                                    <p:set>
                                      <p:cBhvr>
                                        <p:cTn id="46" dur="1" fill="hold">
                                          <p:stCondLst>
                                            <p:cond delay="0"/>
                                          </p:stCondLst>
                                        </p:cTn>
                                        <p:tgtEl>
                                          <p:spTgt spid="80">
                                            <p:txEl>
                                              <p:pRg st="0" end="0"/>
                                            </p:txEl>
                                          </p:spTgt>
                                        </p:tgtEl>
                                        <p:attrNameLst>
                                          <p:attrName>style.visibility</p:attrName>
                                        </p:attrNameLst>
                                      </p:cBhvr>
                                      <p:to>
                                        <p:strVal val="visible"/>
                                      </p:to>
                                    </p:set>
                                    <p:animEffect transition="in" filter="fade">
                                      <p:cBhvr>
                                        <p:cTn id="47" dur="300"/>
                                        <p:tgtEl>
                                          <p:spTgt spid="80">
                                            <p:txEl>
                                              <p:pRg st="0" end="0"/>
                                            </p:txEl>
                                          </p:spTgt>
                                        </p:tgtEl>
                                      </p:cBhvr>
                                    </p:animEffect>
                                    <p:anim calcmode="lin" valueType="num">
                                      <p:cBhvr>
                                        <p:cTn id="48" dur="300" fill="hold"/>
                                        <p:tgtEl>
                                          <p:spTgt spid="80">
                                            <p:txEl>
                                              <p:pRg st="0" end="0"/>
                                            </p:txEl>
                                          </p:spTgt>
                                        </p:tgtEl>
                                        <p:attrNameLst>
                                          <p:attrName>ppt_x</p:attrName>
                                        </p:attrNameLst>
                                      </p:cBhvr>
                                      <p:tavLst>
                                        <p:tav tm="0">
                                          <p:val>
                                            <p:strVal val="#ppt_x"/>
                                          </p:val>
                                        </p:tav>
                                        <p:tav tm="100000">
                                          <p:val>
                                            <p:strVal val="#ppt_x"/>
                                          </p:val>
                                        </p:tav>
                                      </p:tavLst>
                                    </p:anim>
                                    <p:anim calcmode="lin" valueType="num">
                                      <p:cBhvr>
                                        <p:cTn id="49" dur="300" fill="hold"/>
                                        <p:tgtEl>
                                          <p:spTgt spid="80">
                                            <p:txEl>
                                              <p:pRg st="0" end="0"/>
                                            </p:txEl>
                                          </p:spTgt>
                                        </p:tgtEl>
                                        <p:attrNameLst>
                                          <p:attrName>ppt_y</p:attrName>
                                        </p:attrNameLst>
                                      </p:cBhvr>
                                      <p:tavLst>
                                        <p:tav tm="0">
                                          <p:val>
                                            <p:strVal val="#ppt_y+.1"/>
                                          </p:val>
                                        </p:tav>
                                        <p:tav tm="100000">
                                          <p:val>
                                            <p:strVal val="#ppt_y"/>
                                          </p:val>
                                        </p:tav>
                                      </p:tavLst>
                                    </p:anim>
                                  </p:childTnLst>
                                </p:cTn>
                              </p:par>
                            </p:childTnLst>
                          </p:cTn>
                        </p:par>
                        <p:par>
                          <p:cTn id="50" fill="hold">
                            <p:stCondLst>
                              <p:cond delay="2400"/>
                            </p:stCondLst>
                            <p:childTnLst>
                              <p:par>
                                <p:cTn id="51" presetID="10" presetClass="entr" presetSubtype="0" fill="hold" grpId="0" nodeType="afterEffect">
                                  <p:stCondLst>
                                    <p:cond delay="0"/>
                                  </p:stCondLst>
                                  <p:childTnLst>
                                    <p:set>
                                      <p:cBhvr>
                                        <p:cTn id="52" dur="1" fill="hold">
                                          <p:stCondLst>
                                            <p:cond delay="0"/>
                                          </p:stCondLst>
                                        </p:cTn>
                                        <p:tgtEl>
                                          <p:spTgt spid="81">
                                            <p:txEl>
                                              <p:pRg st="0" end="0"/>
                                            </p:txEl>
                                          </p:spTgt>
                                        </p:tgtEl>
                                        <p:attrNameLst>
                                          <p:attrName>style.visibility</p:attrName>
                                        </p:attrNameLst>
                                      </p:cBhvr>
                                      <p:to>
                                        <p:strVal val="visible"/>
                                      </p:to>
                                    </p:set>
                                    <p:animEffect transition="in" filter="fade">
                                      <p:cBhvr>
                                        <p:cTn id="53" dur="300"/>
                                        <p:tgtEl>
                                          <p:spTgt spid="81">
                                            <p:txEl>
                                              <p:pRg st="0" end="0"/>
                                            </p:txEl>
                                          </p:spTgt>
                                        </p:tgtEl>
                                      </p:cBhvr>
                                    </p:animEffect>
                                  </p:childTnLst>
                                </p:cTn>
                              </p:par>
                            </p:childTnLst>
                          </p:cTn>
                        </p:par>
                        <p:par>
                          <p:cTn id="54" fill="hold">
                            <p:stCondLst>
                              <p:cond delay="2700"/>
                            </p:stCondLst>
                            <p:childTnLst>
                              <p:par>
                                <p:cTn id="55" presetID="42" presetClass="entr" presetSubtype="0" fill="hold" grpId="0" nodeType="afterEffect">
                                  <p:stCondLst>
                                    <p:cond delay="0"/>
                                  </p:stCondLst>
                                  <p:childTnLst>
                                    <p:set>
                                      <p:cBhvr>
                                        <p:cTn id="56" dur="1" fill="hold">
                                          <p:stCondLst>
                                            <p:cond delay="0"/>
                                          </p:stCondLst>
                                        </p:cTn>
                                        <p:tgtEl>
                                          <p:spTgt spid="82">
                                            <p:txEl>
                                              <p:pRg st="0" end="0"/>
                                            </p:txEl>
                                          </p:spTgt>
                                        </p:tgtEl>
                                        <p:attrNameLst>
                                          <p:attrName>style.visibility</p:attrName>
                                        </p:attrNameLst>
                                      </p:cBhvr>
                                      <p:to>
                                        <p:strVal val="visible"/>
                                      </p:to>
                                    </p:set>
                                    <p:animEffect transition="in" filter="fade">
                                      <p:cBhvr>
                                        <p:cTn id="57" dur="300"/>
                                        <p:tgtEl>
                                          <p:spTgt spid="82">
                                            <p:txEl>
                                              <p:pRg st="0" end="0"/>
                                            </p:txEl>
                                          </p:spTgt>
                                        </p:tgtEl>
                                      </p:cBhvr>
                                    </p:animEffect>
                                    <p:anim calcmode="lin" valueType="num">
                                      <p:cBhvr>
                                        <p:cTn id="58" dur="3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59" dur="300" fill="hold"/>
                                        <p:tgtEl>
                                          <p:spTgt spid="82">
                                            <p:txEl>
                                              <p:pRg st="0" end="0"/>
                                            </p:txEl>
                                          </p:spTgt>
                                        </p:tgtEl>
                                        <p:attrNameLst>
                                          <p:attrName>ppt_y</p:attrName>
                                        </p:attrNameLst>
                                      </p:cBhvr>
                                      <p:tavLst>
                                        <p:tav tm="0">
                                          <p:val>
                                            <p:strVal val="#ppt_y+.1"/>
                                          </p:val>
                                        </p:tav>
                                        <p:tav tm="100000">
                                          <p:val>
                                            <p:strVal val="#ppt_y"/>
                                          </p:val>
                                        </p:tav>
                                      </p:tavLst>
                                    </p:anim>
                                  </p:childTnLst>
                                </p:cTn>
                              </p:par>
                            </p:childTnLst>
                          </p:cTn>
                        </p:par>
                        <p:par>
                          <p:cTn id="60" fill="hold">
                            <p:stCondLst>
                              <p:cond delay="3000"/>
                            </p:stCondLst>
                            <p:childTnLst>
                              <p:par>
                                <p:cTn id="61" presetID="10" presetClass="entr" presetSubtype="0" fill="hold" grpId="0" nodeType="afterEffect">
                                  <p:stCondLst>
                                    <p:cond delay="0"/>
                                  </p:stCondLst>
                                  <p:childTnLst>
                                    <p:set>
                                      <p:cBhvr>
                                        <p:cTn id="62" dur="1" fill="hold">
                                          <p:stCondLst>
                                            <p:cond delay="0"/>
                                          </p:stCondLst>
                                        </p:cTn>
                                        <p:tgtEl>
                                          <p:spTgt spid="83">
                                            <p:txEl>
                                              <p:pRg st="0" end="0"/>
                                            </p:txEl>
                                          </p:spTgt>
                                        </p:tgtEl>
                                        <p:attrNameLst>
                                          <p:attrName>style.visibility</p:attrName>
                                        </p:attrNameLst>
                                      </p:cBhvr>
                                      <p:to>
                                        <p:strVal val="visible"/>
                                      </p:to>
                                    </p:set>
                                    <p:animEffect transition="in" filter="fade">
                                      <p:cBhvr>
                                        <p:cTn id="63" dur="300"/>
                                        <p:tgtEl>
                                          <p:spTgt spid="83">
                                            <p:txEl>
                                              <p:pRg st="0" end="0"/>
                                            </p:txEl>
                                          </p:spTgt>
                                        </p:tgtEl>
                                      </p:cBhvr>
                                    </p:animEffect>
                                  </p:childTnLst>
                                </p:cTn>
                              </p:par>
                            </p:childTnLst>
                          </p:cTn>
                        </p:par>
                        <p:par>
                          <p:cTn id="64" fill="hold">
                            <p:stCondLst>
                              <p:cond delay="3300"/>
                            </p:stCondLst>
                            <p:childTnLst>
                              <p:par>
                                <p:cTn id="65" presetID="42" presetClass="entr" presetSubtype="0" fill="hold" grpId="0" nodeType="afterEffect">
                                  <p:stCondLst>
                                    <p:cond delay="0"/>
                                  </p:stCondLst>
                                  <p:childTnLst>
                                    <p:set>
                                      <p:cBhvr>
                                        <p:cTn id="66" dur="1" fill="hold">
                                          <p:stCondLst>
                                            <p:cond delay="0"/>
                                          </p:stCondLst>
                                        </p:cTn>
                                        <p:tgtEl>
                                          <p:spTgt spid="84">
                                            <p:txEl>
                                              <p:pRg st="0" end="0"/>
                                            </p:txEl>
                                          </p:spTgt>
                                        </p:tgtEl>
                                        <p:attrNameLst>
                                          <p:attrName>style.visibility</p:attrName>
                                        </p:attrNameLst>
                                      </p:cBhvr>
                                      <p:to>
                                        <p:strVal val="visible"/>
                                      </p:to>
                                    </p:set>
                                    <p:animEffect transition="in" filter="fade">
                                      <p:cBhvr>
                                        <p:cTn id="67" dur="300"/>
                                        <p:tgtEl>
                                          <p:spTgt spid="84">
                                            <p:txEl>
                                              <p:pRg st="0" end="0"/>
                                            </p:txEl>
                                          </p:spTgt>
                                        </p:tgtEl>
                                      </p:cBhvr>
                                    </p:animEffect>
                                    <p:anim calcmode="lin" valueType="num">
                                      <p:cBhvr>
                                        <p:cTn id="68" dur="3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69" dur="300" fill="hold"/>
                                        <p:tgtEl>
                                          <p:spTgt spid="84">
                                            <p:txEl>
                                              <p:pRg st="0" end="0"/>
                                            </p:txEl>
                                          </p:spTgt>
                                        </p:tgtEl>
                                        <p:attrNameLst>
                                          <p:attrName>ppt_y</p:attrName>
                                        </p:attrNameLst>
                                      </p:cBhvr>
                                      <p:tavLst>
                                        <p:tav tm="0">
                                          <p:val>
                                            <p:strVal val="#ppt_y+.1"/>
                                          </p:val>
                                        </p:tav>
                                        <p:tav tm="100000">
                                          <p:val>
                                            <p:strVal val="#ppt_y"/>
                                          </p:val>
                                        </p:tav>
                                      </p:tavLst>
                                    </p:anim>
                                  </p:childTnLst>
                                </p:cTn>
                              </p:par>
                            </p:childTnLst>
                          </p:cTn>
                        </p:par>
                        <p:par>
                          <p:cTn id="70" fill="hold">
                            <p:stCondLst>
                              <p:cond delay="3600"/>
                            </p:stCondLst>
                            <p:childTnLst>
                              <p:par>
                                <p:cTn id="71" presetID="10" presetClass="entr" presetSubtype="0" fill="hold" grpId="0" nodeType="afterEffect">
                                  <p:stCondLst>
                                    <p:cond delay="0"/>
                                  </p:stCondLst>
                                  <p:childTnLst>
                                    <p:set>
                                      <p:cBhvr>
                                        <p:cTn id="72" dur="1" fill="hold">
                                          <p:stCondLst>
                                            <p:cond delay="0"/>
                                          </p:stCondLst>
                                        </p:cTn>
                                        <p:tgtEl>
                                          <p:spTgt spid="85">
                                            <p:txEl>
                                              <p:pRg st="0" end="0"/>
                                            </p:txEl>
                                          </p:spTgt>
                                        </p:tgtEl>
                                        <p:attrNameLst>
                                          <p:attrName>style.visibility</p:attrName>
                                        </p:attrNameLst>
                                      </p:cBhvr>
                                      <p:to>
                                        <p:strVal val="visible"/>
                                      </p:to>
                                    </p:set>
                                    <p:animEffect transition="in" filter="fade">
                                      <p:cBhvr>
                                        <p:cTn id="73" dur="300"/>
                                        <p:tgtEl>
                                          <p:spTgt spid="85">
                                            <p:txEl>
                                              <p:pRg st="0" end="0"/>
                                            </p:txEl>
                                          </p:spTgt>
                                        </p:tgtEl>
                                      </p:cBhvr>
                                    </p:animEffect>
                                  </p:childTnLst>
                                </p:cTn>
                              </p:par>
                            </p:childTnLst>
                          </p:cTn>
                        </p:par>
                        <p:par>
                          <p:cTn id="74" fill="hold">
                            <p:stCondLst>
                              <p:cond delay="3900"/>
                            </p:stCondLst>
                            <p:childTnLst>
                              <p:par>
                                <p:cTn id="75" presetID="42" presetClass="entr" presetSubtype="0" fill="hold" grpId="0" nodeType="afterEffect">
                                  <p:stCondLst>
                                    <p:cond delay="0"/>
                                  </p:stCondLst>
                                  <p:childTnLst>
                                    <p:set>
                                      <p:cBhvr>
                                        <p:cTn id="76" dur="1" fill="hold">
                                          <p:stCondLst>
                                            <p:cond delay="0"/>
                                          </p:stCondLst>
                                        </p:cTn>
                                        <p:tgtEl>
                                          <p:spTgt spid="86">
                                            <p:txEl>
                                              <p:pRg st="0" end="0"/>
                                            </p:txEl>
                                          </p:spTgt>
                                        </p:tgtEl>
                                        <p:attrNameLst>
                                          <p:attrName>style.visibility</p:attrName>
                                        </p:attrNameLst>
                                      </p:cBhvr>
                                      <p:to>
                                        <p:strVal val="visible"/>
                                      </p:to>
                                    </p:set>
                                    <p:animEffect transition="in" filter="fade">
                                      <p:cBhvr>
                                        <p:cTn id="77" dur="300"/>
                                        <p:tgtEl>
                                          <p:spTgt spid="86">
                                            <p:txEl>
                                              <p:pRg st="0" end="0"/>
                                            </p:txEl>
                                          </p:spTgt>
                                        </p:tgtEl>
                                      </p:cBhvr>
                                    </p:animEffect>
                                    <p:anim calcmode="lin" valueType="num">
                                      <p:cBhvr>
                                        <p:cTn id="78" dur="3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79" dur="300" fill="hold"/>
                                        <p:tgtEl>
                                          <p:spTgt spid="86">
                                            <p:txEl>
                                              <p:pRg st="0" end="0"/>
                                            </p:txEl>
                                          </p:spTgt>
                                        </p:tgtEl>
                                        <p:attrNameLst>
                                          <p:attrName>ppt_y</p:attrName>
                                        </p:attrNameLst>
                                      </p:cBhvr>
                                      <p:tavLst>
                                        <p:tav tm="0">
                                          <p:val>
                                            <p:strVal val="#ppt_y+.1"/>
                                          </p:val>
                                        </p:tav>
                                        <p:tav tm="100000">
                                          <p:val>
                                            <p:strVal val="#ppt_y"/>
                                          </p:val>
                                        </p:tav>
                                      </p:tavLst>
                                    </p:anim>
                                  </p:childTnLst>
                                </p:cTn>
                              </p:par>
                            </p:childTnLst>
                          </p:cTn>
                        </p:par>
                        <p:par>
                          <p:cTn id="80" fill="hold">
                            <p:stCondLst>
                              <p:cond delay="4200"/>
                            </p:stCondLst>
                            <p:childTnLst>
                              <p:par>
                                <p:cTn id="81" presetID="10" presetClass="entr" presetSubtype="0" fill="hold" grpId="0" nodeType="afterEffect">
                                  <p:stCondLst>
                                    <p:cond delay="0"/>
                                  </p:stCondLst>
                                  <p:childTnLst>
                                    <p:set>
                                      <p:cBhvr>
                                        <p:cTn id="82" dur="1" fill="hold">
                                          <p:stCondLst>
                                            <p:cond delay="0"/>
                                          </p:stCondLst>
                                        </p:cTn>
                                        <p:tgtEl>
                                          <p:spTgt spid="87">
                                            <p:txEl>
                                              <p:pRg st="0" end="0"/>
                                            </p:txEl>
                                          </p:spTgt>
                                        </p:tgtEl>
                                        <p:attrNameLst>
                                          <p:attrName>style.visibility</p:attrName>
                                        </p:attrNameLst>
                                      </p:cBhvr>
                                      <p:to>
                                        <p:strVal val="visible"/>
                                      </p:to>
                                    </p:set>
                                    <p:animEffect transition="in" filter="fade">
                                      <p:cBhvr>
                                        <p:cTn id="83" dur="300"/>
                                        <p:tgtEl>
                                          <p:spTgt spid="87">
                                            <p:txEl>
                                              <p:pRg st="0" end="0"/>
                                            </p:txEl>
                                          </p:spTgt>
                                        </p:tgtEl>
                                      </p:cBhvr>
                                    </p:animEffect>
                                  </p:childTnLst>
                                </p:cTn>
                              </p:par>
                            </p:childTnLst>
                          </p:cTn>
                        </p:par>
                        <p:par>
                          <p:cTn id="84" fill="hold">
                            <p:stCondLst>
                              <p:cond delay="4500"/>
                            </p:stCondLst>
                            <p:childTnLst>
                              <p:par>
                                <p:cTn id="85" presetID="2" presetClass="entr" presetSubtype="4" fill="hold" grpId="0" nodeType="afterEffect" nodePh="1">
                                  <p:stCondLst>
                                    <p:cond delay="0"/>
                                  </p:stCondLst>
                                  <p:endCondLst>
                                    <p:cond evt="begin" delay="0">
                                      <p:tn val="85"/>
                                    </p:cond>
                                  </p:endCondLst>
                                  <p:childTnLst>
                                    <p:set>
                                      <p:cBhvr>
                                        <p:cTn id="86" dur="1" fill="hold">
                                          <p:stCondLst>
                                            <p:cond delay="0"/>
                                          </p:stCondLst>
                                        </p:cTn>
                                        <p:tgtEl>
                                          <p:spTgt spid="47"/>
                                        </p:tgtEl>
                                        <p:attrNameLst>
                                          <p:attrName>style.visibility</p:attrName>
                                        </p:attrNameLst>
                                      </p:cBhvr>
                                      <p:to>
                                        <p:strVal val="visible"/>
                                      </p:to>
                                    </p:set>
                                    <p:anim calcmode="lin" valueType="num">
                                      <p:cBhvr additive="base">
                                        <p:cTn id="87" dur="500" fill="hold"/>
                                        <p:tgtEl>
                                          <p:spTgt spid="47"/>
                                        </p:tgtEl>
                                        <p:attrNameLst>
                                          <p:attrName>ppt_x</p:attrName>
                                        </p:attrNameLst>
                                      </p:cBhvr>
                                      <p:tavLst>
                                        <p:tav tm="0">
                                          <p:val>
                                            <p:strVal val="#ppt_x"/>
                                          </p:val>
                                        </p:tav>
                                        <p:tav tm="100000">
                                          <p:val>
                                            <p:strVal val="#ppt_x"/>
                                          </p:val>
                                        </p:tav>
                                      </p:tavLst>
                                    </p:anim>
                                    <p:anim calcmode="lin" valueType="num">
                                      <p:cBhvr additive="base">
                                        <p:cTn id="88" dur="500" fill="hold"/>
                                        <p:tgtEl>
                                          <p:spTgt spid="47"/>
                                        </p:tgtEl>
                                        <p:attrNameLst>
                                          <p:attrName>ppt_y</p:attrName>
                                        </p:attrNameLst>
                                      </p:cBhvr>
                                      <p:tavLst>
                                        <p:tav tm="0">
                                          <p:val>
                                            <p:strVal val="1+#ppt_h/2"/>
                                          </p:val>
                                        </p:tav>
                                        <p:tav tm="100000">
                                          <p:val>
                                            <p:strVal val="#ppt_y"/>
                                          </p:val>
                                        </p:tav>
                                      </p:tavLst>
                                    </p:anim>
                                  </p:childTnLst>
                                </p:cTn>
                              </p:par>
                            </p:childTnLst>
                          </p:cTn>
                        </p:par>
                        <p:par>
                          <p:cTn id="89" fill="hold">
                            <p:stCondLst>
                              <p:cond delay="5000"/>
                            </p:stCondLst>
                            <p:childTnLst>
                              <p:par>
                                <p:cTn id="90" presetID="2" presetClass="entr" presetSubtype="4" fill="hold" grpId="0" nodeType="afterEffect" nodePh="1">
                                  <p:stCondLst>
                                    <p:cond delay="0"/>
                                  </p:stCondLst>
                                  <p:endCondLst>
                                    <p:cond evt="begin" delay="0">
                                      <p:tn val="90"/>
                                    </p:cond>
                                  </p:endCondLst>
                                  <p:childTnLst>
                                    <p:set>
                                      <p:cBhvr>
                                        <p:cTn id="91" dur="1" fill="hold">
                                          <p:stCondLst>
                                            <p:cond delay="0"/>
                                          </p:stCondLst>
                                        </p:cTn>
                                        <p:tgtEl>
                                          <p:spTgt spid="52"/>
                                        </p:tgtEl>
                                        <p:attrNameLst>
                                          <p:attrName>style.visibility</p:attrName>
                                        </p:attrNameLst>
                                      </p:cBhvr>
                                      <p:to>
                                        <p:strVal val="visible"/>
                                      </p:to>
                                    </p:set>
                                    <p:anim calcmode="lin" valueType="num">
                                      <p:cBhvr additive="base">
                                        <p:cTn id="92" dur="500" fill="hold"/>
                                        <p:tgtEl>
                                          <p:spTgt spid="52"/>
                                        </p:tgtEl>
                                        <p:attrNameLst>
                                          <p:attrName>ppt_x</p:attrName>
                                        </p:attrNameLst>
                                      </p:cBhvr>
                                      <p:tavLst>
                                        <p:tav tm="0">
                                          <p:val>
                                            <p:strVal val="#ppt_x"/>
                                          </p:val>
                                        </p:tav>
                                        <p:tav tm="100000">
                                          <p:val>
                                            <p:strVal val="#ppt_x"/>
                                          </p:val>
                                        </p:tav>
                                      </p:tavLst>
                                    </p:anim>
                                    <p:anim calcmode="lin" valueType="num">
                                      <p:cBhvr additive="base">
                                        <p:cTn id="93" dur="500" fill="hold"/>
                                        <p:tgtEl>
                                          <p:spTgt spid="52"/>
                                        </p:tgtEl>
                                        <p:attrNameLst>
                                          <p:attrName>ppt_y</p:attrName>
                                        </p:attrNameLst>
                                      </p:cBhvr>
                                      <p:tavLst>
                                        <p:tav tm="0">
                                          <p:val>
                                            <p:strVal val="1+#ppt_h/2"/>
                                          </p:val>
                                        </p:tav>
                                        <p:tav tm="100000">
                                          <p:val>
                                            <p:strVal val="#ppt_y"/>
                                          </p:val>
                                        </p:tav>
                                      </p:tavLst>
                                    </p:anim>
                                  </p:childTnLst>
                                </p:cTn>
                              </p:par>
                            </p:childTnLst>
                          </p:cTn>
                        </p:par>
                        <p:par>
                          <p:cTn id="94" fill="hold">
                            <p:stCondLst>
                              <p:cond delay="5500"/>
                            </p:stCondLst>
                            <p:childTnLst>
                              <p:par>
                                <p:cTn id="95" presetID="2" presetClass="entr" presetSubtype="4" fill="hold" grpId="0" nodeType="afterEffect" nodePh="1">
                                  <p:stCondLst>
                                    <p:cond delay="0"/>
                                  </p:stCondLst>
                                  <p:endCondLst>
                                    <p:cond evt="begin" delay="0">
                                      <p:tn val="95"/>
                                    </p:cond>
                                  </p:endCondLst>
                                  <p:childTnLst>
                                    <p:set>
                                      <p:cBhvr>
                                        <p:cTn id="96" dur="1" fill="hold">
                                          <p:stCondLst>
                                            <p:cond delay="0"/>
                                          </p:stCondLst>
                                        </p:cTn>
                                        <p:tgtEl>
                                          <p:spTgt spid="53"/>
                                        </p:tgtEl>
                                        <p:attrNameLst>
                                          <p:attrName>style.visibility</p:attrName>
                                        </p:attrNameLst>
                                      </p:cBhvr>
                                      <p:to>
                                        <p:strVal val="visible"/>
                                      </p:to>
                                    </p:set>
                                    <p:anim calcmode="lin" valueType="num">
                                      <p:cBhvr additive="base">
                                        <p:cTn id="97" dur="500" fill="hold"/>
                                        <p:tgtEl>
                                          <p:spTgt spid="53"/>
                                        </p:tgtEl>
                                        <p:attrNameLst>
                                          <p:attrName>ppt_x</p:attrName>
                                        </p:attrNameLst>
                                      </p:cBhvr>
                                      <p:tavLst>
                                        <p:tav tm="0">
                                          <p:val>
                                            <p:strVal val="#ppt_x"/>
                                          </p:val>
                                        </p:tav>
                                        <p:tav tm="100000">
                                          <p:val>
                                            <p:strVal val="#ppt_x"/>
                                          </p:val>
                                        </p:tav>
                                      </p:tavLst>
                                    </p:anim>
                                    <p:anim calcmode="lin" valueType="num">
                                      <p:cBhvr additive="base">
                                        <p:cTn id="98" dur="500" fill="hold"/>
                                        <p:tgtEl>
                                          <p:spTgt spid="53"/>
                                        </p:tgtEl>
                                        <p:attrNameLst>
                                          <p:attrName>ppt_y</p:attrName>
                                        </p:attrNameLst>
                                      </p:cBhvr>
                                      <p:tavLst>
                                        <p:tav tm="0">
                                          <p:val>
                                            <p:strVal val="1+#ppt_h/2"/>
                                          </p:val>
                                        </p:tav>
                                        <p:tav tm="100000">
                                          <p:val>
                                            <p:strVal val="#ppt_y"/>
                                          </p:val>
                                        </p:tav>
                                      </p:tavLst>
                                    </p:anim>
                                  </p:childTnLst>
                                </p:cTn>
                              </p:par>
                            </p:childTnLst>
                          </p:cTn>
                        </p:par>
                        <p:par>
                          <p:cTn id="99" fill="hold">
                            <p:stCondLst>
                              <p:cond delay="6000"/>
                            </p:stCondLst>
                            <p:childTnLst>
                              <p:par>
                                <p:cTn id="100" presetID="2" presetClass="entr" presetSubtype="4" fill="hold" grpId="0" nodeType="afterEffect" nodePh="1">
                                  <p:stCondLst>
                                    <p:cond delay="0"/>
                                  </p:stCondLst>
                                  <p:endCondLst>
                                    <p:cond evt="begin" delay="0">
                                      <p:tn val="100"/>
                                    </p:cond>
                                  </p:endCondLst>
                                  <p:childTnLst>
                                    <p:set>
                                      <p:cBhvr>
                                        <p:cTn id="101" dur="1" fill="hold">
                                          <p:stCondLst>
                                            <p:cond delay="0"/>
                                          </p:stCondLst>
                                        </p:cTn>
                                        <p:tgtEl>
                                          <p:spTgt spid="54"/>
                                        </p:tgtEl>
                                        <p:attrNameLst>
                                          <p:attrName>style.visibility</p:attrName>
                                        </p:attrNameLst>
                                      </p:cBhvr>
                                      <p:to>
                                        <p:strVal val="visible"/>
                                      </p:to>
                                    </p:set>
                                    <p:anim calcmode="lin" valueType="num">
                                      <p:cBhvr additive="base">
                                        <p:cTn id="102" dur="500" fill="hold"/>
                                        <p:tgtEl>
                                          <p:spTgt spid="54"/>
                                        </p:tgtEl>
                                        <p:attrNameLst>
                                          <p:attrName>ppt_x</p:attrName>
                                        </p:attrNameLst>
                                      </p:cBhvr>
                                      <p:tavLst>
                                        <p:tav tm="0">
                                          <p:val>
                                            <p:strVal val="#ppt_x"/>
                                          </p:val>
                                        </p:tav>
                                        <p:tav tm="100000">
                                          <p:val>
                                            <p:strVal val="#ppt_x"/>
                                          </p:val>
                                        </p:tav>
                                      </p:tavLst>
                                    </p:anim>
                                    <p:anim calcmode="lin" valueType="num">
                                      <p:cBhvr additive="base">
                                        <p:cTn id="103" dur="500" fill="hold"/>
                                        <p:tgtEl>
                                          <p:spTgt spid="54"/>
                                        </p:tgtEl>
                                        <p:attrNameLst>
                                          <p:attrName>ppt_y</p:attrName>
                                        </p:attrNameLst>
                                      </p:cBhvr>
                                      <p:tavLst>
                                        <p:tav tm="0">
                                          <p:val>
                                            <p:strVal val="1+#ppt_h/2"/>
                                          </p:val>
                                        </p:tav>
                                        <p:tav tm="100000">
                                          <p:val>
                                            <p:strVal val="#ppt_y"/>
                                          </p:val>
                                        </p:tav>
                                      </p:tavLst>
                                    </p:anim>
                                  </p:childTnLst>
                                </p:cTn>
                              </p:par>
                            </p:childTnLst>
                          </p:cTn>
                        </p:par>
                        <p:par>
                          <p:cTn id="104" fill="hold">
                            <p:stCondLst>
                              <p:cond delay="6500"/>
                            </p:stCondLst>
                            <p:childTnLst>
                              <p:par>
                                <p:cTn id="105" presetID="2" presetClass="entr" presetSubtype="4" fill="hold" grpId="0" nodeType="afterEffect" nodePh="1">
                                  <p:stCondLst>
                                    <p:cond delay="0"/>
                                  </p:stCondLst>
                                  <p:endCondLst>
                                    <p:cond evt="begin" delay="0">
                                      <p:tn val="105"/>
                                    </p:cond>
                                  </p:endCondLst>
                                  <p:childTnLst>
                                    <p:set>
                                      <p:cBhvr>
                                        <p:cTn id="106" dur="1" fill="hold">
                                          <p:stCondLst>
                                            <p:cond delay="0"/>
                                          </p:stCondLst>
                                        </p:cTn>
                                        <p:tgtEl>
                                          <p:spTgt spid="55"/>
                                        </p:tgtEl>
                                        <p:attrNameLst>
                                          <p:attrName>style.visibility</p:attrName>
                                        </p:attrNameLst>
                                      </p:cBhvr>
                                      <p:to>
                                        <p:strVal val="visible"/>
                                      </p:to>
                                    </p:set>
                                    <p:anim calcmode="lin" valueType="num">
                                      <p:cBhvr additive="base">
                                        <p:cTn id="107" dur="500" fill="hold"/>
                                        <p:tgtEl>
                                          <p:spTgt spid="55"/>
                                        </p:tgtEl>
                                        <p:attrNameLst>
                                          <p:attrName>ppt_x</p:attrName>
                                        </p:attrNameLst>
                                      </p:cBhvr>
                                      <p:tavLst>
                                        <p:tav tm="0">
                                          <p:val>
                                            <p:strVal val="#ppt_x"/>
                                          </p:val>
                                        </p:tav>
                                        <p:tav tm="100000">
                                          <p:val>
                                            <p:strVal val="#ppt_x"/>
                                          </p:val>
                                        </p:tav>
                                      </p:tavLst>
                                    </p:anim>
                                    <p:anim calcmode="lin" valueType="num">
                                      <p:cBhvr additive="base">
                                        <p:cTn id="108" dur="500" fill="hold"/>
                                        <p:tgtEl>
                                          <p:spTgt spid="55"/>
                                        </p:tgtEl>
                                        <p:attrNameLst>
                                          <p:attrName>ppt_y</p:attrName>
                                        </p:attrNameLst>
                                      </p:cBhvr>
                                      <p:tavLst>
                                        <p:tav tm="0">
                                          <p:val>
                                            <p:strVal val="1+#ppt_h/2"/>
                                          </p:val>
                                        </p:tav>
                                        <p:tav tm="100000">
                                          <p:val>
                                            <p:strVal val="#ppt_y"/>
                                          </p:val>
                                        </p:tav>
                                      </p:tavLst>
                                    </p:anim>
                                  </p:childTnLst>
                                </p:cTn>
                              </p:par>
                            </p:childTnLst>
                          </p:cTn>
                        </p:par>
                        <p:par>
                          <p:cTn id="109" fill="hold">
                            <p:stCondLst>
                              <p:cond delay="7000"/>
                            </p:stCondLst>
                            <p:childTnLst>
                              <p:par>
                                <p:cTn id="110" presetID="53" presetClass="entr" presetSubtype="16" fill="hold" grpId="0" nodeType="afterEffect">
                                  <p:stCondLst>
                                    <p:cond delay="0"/>
                                  </p:stCondLst>
                                  <p:childTnLst>
                                    <p:set>
                                      <p:cBhvr>
                                        <p:cTn id="111" dur="1" fill="hold">
                                          <p:stCondLst>
                                            <p:cond delay="0"/>
                                          </p:stCondLst>
                                        </p:cTn>
                                        <p:tgtEl>
                                          <p:spTgt spid="56"/>
                                        </p:tgtEl>
                                        <p:attrNameLst>
                                          <p:attrName>style.visibility</p:attrName>
                                        </p:attrNameLst>
                                      </p:cBhvr>
                                      <p:to>
                                        <p:strVal val="visible"/>
                                      </p:to>
                                    </p:set>
                                    <p:anim calcmode="lin" valueType="num">
                                      <p:cBhvr>
                                        <p:cTn id="112" dur="300" fill="hold"/>
                                        <p:tgtEl>
                                          <p:spTgt spid="56"/>
                                        </p:tgtEl>
                                        <p:attrNameLst>
                                          <p:attrName>ppt_w</p:attrName>
                                        </p:attrNameLst>
                                      </p:cBhvr>
                                      <p:tavLst>
                                        <p:tav tm="0">
                                          <p:val>
                                            <p:fltVal val="0"/>
                                          </p:val>
                                        </p:tav>
                                        <p:tav tm="100000">
                                          <p:val>
                                            <p:strVal val="#ppt_w"/>
                                          </p:val>
                                        </p:tav>
                                      </p:tavLst>
                                    </p:anim>
                                    <p:anim calcmode="lin" valueType="num">
                                      <p:cBhvr>
                                        <p:cTn id="113" dur="300" fill="hold"/>
                                        <p:tgtEl>
                                          <p:spTgt spid="56"/>
                                        </p:tgtEl>
                                        <p:attrNameLst>
                                          <p:attrName>ppt_h</p:attrName>
                                        </p:attrNameLst>
                                      </p:cBhvr>
                                      <p:tavLst>
                                        <p:tav tm="0">
                                          <p:val>
                                            <p:fltVal val="0"/>
                                          </p:val>
                                        </p:tav>
                                        <p:tav tm="100000">
                                          <p:val>
                                            <p:strVal val="#ppt_h"/>
                                          </p:val>
                                        </p:tav>
                                      </p:tavLst>
                                    </p:anim>
                                    <p:animEffect transition="in" filter="fade">
                                      <p:cBhvr>
                                        <p:cTn id="114" dur="300"/>
                                        <p:tgtEl>
                                          <p:spTgt spid="56"/>
                                        </p:tgtEl>
                                      </p:cBhvr>
                                    </p:animEffect>
                                  </p:childTnLst>
                                </p:cTn>
                              </p:par>
                            </p:childTnLst>
                          </p:cTn>
                        </p:par>
                        <p:par>
                          <p:cTn id="115" fill="hold">
                            <p:stCondLst>
                              <p:cond delay="7300"/>
                            </p:stCondLst>
                            <p:childTnLst>
                              <p:par>
                                <p:cTn id="116" presetID="53" presetClass="entr" presetSubtype="16" fill="hold" grpId="0" nodeType="afterEffect">
                                  <p:stCondLst>
                                    <p:cond delay="0"/>
                                  </p:stCondLst>
                                  <p:childTnLst>
                                    <p:set>
                                      <p:cBhvr>
                                        <p:cTn id="117" dur="1" fill="hold">
                                          <p:stCondLst>
                                            <p:cond delay="0"/>
                                          </p:stCondLst>
                                        </p:cTn>
                                        <p:tgtEl>
                                          <p:spTgt spid="57"/>
                                        </p:tgtEl>
                                        <p:attrNameLst>
                                          <p:attrName>style.visibility</p:attrName>
                                        </p:attrNameLst>
                                      </p:cBhvr>
                                      <p:to>
                                        <p:strVal val="visible"/>
                                      </p:to>
                                    </p:set>
                                    <p:anim calcmode="lin" valueType="num">
                                      <p:cBhvr>
                                        <p:cTn id="118" dur="300" fill="hold"/>
                                        <p:tgtEl>
                                          <p:spTgt spid="57"/>
                                        </p:tgtEl>
                                        <p:attrNameLst>
                                          <p:attrName>ppt_w</p:attrName>
                                        </p:attrNameLst>
                                      </p:cBhvr>
                                      <p:tavLst>
                                        <p:tav tm="0">
                                          <p:val>
                                            <p:fltVal val="0"/>
                                          </p:val>
                                        </p:tav>
                                        <p:tav tm="100000">
                                          <p:val>
                                            <p:strVal val="#ppt_w"/>
                                          </p:val>
                                        </p:tav>
                                      </p:tavLst>
                                    </p:anim>
                                    <p:anim calcmode="lin" valueType="num">
                                      <p:cBhvr>
                                        <p:cTn id="119" dur="300" fill="hold"/>
                                        <p:tgtEl>
                                          <p:spTgt spid="57"/>
                                        </p:tgtEl>
                                        <p:attrNameLst>
                                          <p:attrName>ppt_h</p:attrName>
                                        </p:attrNameLst>
                                      </p:cBhvr>
                                      <p:tavLst>
                                        <p:tav tm="0">
                                          <p:val>
                                            <p:fltVal val="0"/>
                                          </p:val>
                                        </p:tav>
                                        <p:tav tm="100000">
                                          <p:val>
                                            <p:strVal val="#ppt_h"/>
                                          </p:val>
                                        </p:tav>
                                      </p:tavLst>
                                    </p:anim>
                                    <p:animEffect transition="in" filter="fade">
                                      <p:cBhvr>
                                        <p:cTn id="120" dur="300"/>
                                        <p:tgtEl>
                                          <p:spTgt spid="57"/>
                                        </p:tgtEl>
                                      </p:cBhvr>
                                    </p:animEffect>
                                  </p:childTnLst>
                                </p:cTn>
                              </p:par>
                            </p:childTnLst>
                          </p:cTn>
                        </p:par>
                        <p:par>
                          <p:cTn id="121" fill="hold">
                            <p:stCondLst>
                              <p:cond delay="7600"/>
                            </p:stCondLst>
                            <p:childTnLst>
                              <p:par>
                                <p:cTn id="122" presetID="53" presetClass="entr" presetSubtype="16" fill="hold" grpId="0" nodeType="afterEffect">
                                  <p:stCondLst>
                                    <p:cond delay="0"/>
                                  </p:stCondLst>
                                  <p:childTnLst>
                                    <p:set>
                                      <p:cBhvr>
                                        <p:cTn id="123" dur="1" fill="hold">
                                          <p:stCondLst>
                                            <p:cond delay="0"/>
                                          </p:stCondLst>
                                        </p:cTn>
                                        <p:tgtEl>
                                          <p:spTgt spid="58"/>
                                        </p:tgtEl>
                                        <p:attrNameLst>
                                          <p:attrName>style.visibility</p:attrName>
                                        </p:attrNameLst>
                                      </p:cBhvr>
                                      <p:to>
                                        <p:strVal val="visible"/>
                                      </p:to>
                                    </p:set>
                                    <p:anim calcmode="lin" valueType="num">
                                      <p:cBhvr>
                                        <p:cTn id="124" dur="300" fill="hold"/>
                                        <p:tgtEl>
                                          <p:spTgt spid="58"/>
                                        </p:tgtEl>
                                        <p:attrNameLst>
                                          <p:attrName>ppt_w</p:attrName>
                                        </p:attrNameLst>
                                      </p:cBhvr>
                                      <p:tavLst>
                                        <p:tav tm="0">
                                          <p:val>
                                            <p:fltVal val="0"/>
                                          </p:val>
                                        </p:tav>
                                        <p:tav tm="100000">
                                          <p:val>
                                            <p:strVal val="#ppt_w"/>
                                          </p:val>
                                        </p:tav>
                                      </p:tavLst>
                                    </p:anim>
                                    <p:anim calcmode="lin" valueType="num">
                                      <p:cBhvr>
                                        <p:cTn id="125" dur="300" fill="hold"/>
                                        <p:tgtEl>
                                          <p:spTgt spid="58"/>
                                        </p:tgtEl>
                                        <p:attrNameLst>
                                          <p:attrName>ppt_h</p:attrName>
                                        </p:attrNameLst>
                                      </p:cBhvr>
                                      <p:tavLst>
                                        <p:tav tm="0">
                                          <p:val>
                                            <p:fltVal val="0"/>
                                          </p:val>
                                        </p:tav>
                                        <p:tav tm="100000">
                                          <p:val>
                                            <p:strVal val="#ppt_h"/>
                                          </p:val>
                                        </p:tav>
                                      </p:tavLst>
                                    </p:anim>
                                    <p:animEffect transition="in" filter="fade">
                                      <p:cBhvr>
                                        <p:cTn id="126" dur="300"/>
                                        <p:tgtEl>
                                          <p:spTgt spid="58"/>
                                        </p:tgtEl>
                                      </p:cBhvr>
                                    </p:animEffect>
                                  </p:childTnLst>
                                </p:cTn>
                              </p:par>
                            </p:childTnLst>
                          </p:cTn>
                        </p:par>
                        <p:par>
                          <p:cTn id="127" fill="hold">
                            <p:stCondLst>
                              <p:cond delay="7900"/>
                            </p:stCondLst>
                            <p:childTnLst>
                              <p:par>
                                <p:cTn id="128" presetID="53" presetClass="entr" presetSubtype="16" fill="hold" grpId="0" nodeType="afterEffect">
                                  <p:stCondLst>
                                    <p:cond delay="0"/>
                                  </p:stCondLst>
                                  <p:childTnLst>
                                    <p:set>
                                      <p:cBhvr>
                                        <p:cTn id="129" dur="1" fill="hold">
                                          <p:stCondLst>
                                            <p:cond delay="0"/>
                                          </p:stCondLst>
                                        </p:cTn>
                                        <p:tgtEl>
                                          <p:spTgt spid="59"/>
                                        </p:tgtEl>
                                        <p:attrNameLst>
                                          <p:attrName>style.visibility</p:attrName>
                                        </p:attrNameLst>
                                      </p:cBhvr>
                                      <p:to>
                                        <p:strVal val="visible"/>
                                      </p:to>
                                    </p:set>
                                    <p:anim calcmode="lin" valueType="num">
                                      <p:cBhvr>
                                        <p:cTn id="130" dur="300" fill="hold"/>
                                        <p:tgtEl>
                                          <p:spTgt spid="59"/>
                                        </p:tgtEl>
                                        <p:attrNameLst>
                                          <p:attrName>ppt_w</p:attrName>
                                        </p:attrNameLst>
                                      </p:cBhvr>
                                      <p:tavLst>
                                        <p:tav tm="0">
                                          <p:val>
                                            <p:fltVal val="0"/>
                                          </p:val>
                                        </p:tav>
                                        <p:tav tm="100000">
                                          <p:val>
                                            <p:strVal val="#ppt_w"/>
                                          </p:val>
                                        </p:tav>
                                      </p:tavLst>
                                    </p:anim>
                                    <p:anim calcmode="lin" valueType="num">
                                      <p:cBhvr>
                                        <p:cTn id="131" dur="300" fill="hold"/>
                                        <p:tgtEl>
                                          <p:spTgt spid="59"/>
                                        </p:tgtEl>
                                        <p:attrNameLst>
                                          <p:attrName>ppt_h</p:attrName>
                                        </p:attrNameLst>
                                      </p:cBhvr>
                                      <p:tavLst>
                                        <p:tav tm="0">
                                          <p:val>
                                            <p:fltVal val="0"/>
                                          </p:val>
                                        </p:tav>
                                        <p:tav tm="100000">
                                          <p:val>
                                            <p:strVal val="#ppt_h"/>
                                          </p:val>
                                        </p:tav>
                                      </p:tavLst>
                                    </p:anim>
                                    <p:animEffect transition="in" filter="fade">
                                      <p:cBhvr>
                                        <p:cTn id="132" dur="300"/>
                                        <p:tgtEl>
                                          <p:spTgt spid="59"/>
                                        </p:tgtEl>
                                      </p:cBhvr>
                                    </p:animEffect>
                                  </p:childTnLst>
                                </p:cTn>
                              </p:par>
                            </p:childTnLst>
                          </p:cTn>
                        </p:par>
                        <p:par>
                          <p:cTn id="133" fill="hold">
                            <p:stCondLst>
                              <p:cond delay="8200"/>
                            </p:stCondLst>
                            <p:childTnLst>
                              <p:par>
                                <p:cTn id="134" presetID="53" presetClass="entr" presetSubtype="16" fill="hold" grpId="0" nodeType="afterEffect">
                                  <p:stCondLst>
                                    <p:cond delay="0"/>
                                  </p:stCondLst>
                                  <p:childTnLst>
                                    <p:set>
                                      <p:cBhvr>
                                        <p:cTn id="135" dur="1" fill="hold">
                                          <p:stCondLst>
                                            <p:cond delay="0"/>
                                          </p:stCondLst>
                                        </p:cTn>
                                        <p:tgtEl>
                                          <p:spTgt spid="60"/>
                                        </p:tgtEl>
                                        <p:attrNameLst>
                                          <p:attrName>style.visibility</p:attrName>
                                        </p:attrNameLst>
                                      </p:cBhvr>
                                      <p:to>
                                        <p:strVal val="visible"/>
                                      </p:to>
                                    </p:set>
                                    <p:anim calcmode="lin" valueType="num">
                                      <p:cBhvr>
                                        <p:cTn id="136" dur="300" fill="hold"/>
                                        <p:tgtEl>
                                          <p:spTgt spid="60"/>
                                        </p:tgtEl>
                                        <p:attrNameLst>
                                          <p:attrName>ppt_w</p:attrName>
                                        </p:attrNameLst>
                                      </p:cBhvr>
                                      <p:tavLst>
                                        <p:tav tm="0">
                                          <p:val>
                                            <p:fltVal val="0"/>
                                          </p:val>
                                        </p:tav>
                                        <p:tav tm="100000">
                                          <p:val>
                                            <p:strVal val="#ppt_w"/>
                                          </p:val>
                                        </p:tav>
                                      </p:tavLst>
                                    </p:anim>
                                    <p:anim calcmode="lin" valueType="num">
                                      <p:cBhvr>
                                        <p:cTn id="137" dur="300" fill="hold"/>
                                        <p:tgtEl>
                                          <p:spTgt spid="60"/>
                                        </p:tgtEl>
                                        <p:attrNameLst>
                                          <p:attrName>ppt_h</p:attrName>
                                        </p:attrNameLst>
                                      </p:cBhvr>
                                      <p:tavLst>
                                        <p:tav tm="0">
                                          <p:val>
                                            <p:fltVal val="0"/>
                                          </p:val>
                                        </p:tav>
                                        <p:tav tm="100000">
                                          <p:val>
                                            <p:strVal val="#ppt_h"/>
                                          </p:val>
                                        </p:tav>
                                      </p:tavLst>
                                    </p:anim>
                                    <p:animEffect transition="in" filter="fade">
                                      <p:cBhvr>
                                        <p:cTn id="138" dur="300"/>
                                        <p:tgtEl>
                                          <p:spTgt spid="60"/>
                                        </p:tgtEl>
                                      </p:cBhvr>
                                    </p:animEffect>
                                  </p:childTnLst>
                                </p:cTn>
                              </p:par>
                            </p:childTnLst>
                          </p:cTn>
                        </p:par>
                        <p:par>
                          <p:cTn id="139" fill="hold">
                            <p:stCondLst>
                              <p:cond delay="8500"/>
                            </p:stCondLst>
                            <p:childTnLst>
                              <p:par>
                                <p:cTn id="140" presetID="42" presetClass="entr" presetSubtype="0" fill="hold" grpId="0" nodeType="afterEffect">
                                  <p:stCondLst>
                                    <p:cond delay="0"/>
                                  </p:stCondLst>
                                  <p:childTnLst>
                                    <p:set>
                                      <p:cBhvr>
                                        <p:cTn id="141" dur="1" fill="hold">
                                          <p:stCondLst>
                                            <p:cond delay="0"/>
                                          </p:stCondLst>
                                        </p:cTn>
                                        <p:tgtEl>
                                          <p:spTgt spid="61">
                                            <p:txEl>
                                              <p:pRg st="0" end="0"/>
                                            </p:txEl>
                                          </p:spTgt>
                                        </p:tgtEl>
                                        <p:attrNameLst>
                                          <p:attrName>style.visibility</p:attrName>
                                        </p:attrNameLst>
                                      </p:cBhvr>
                                      <p:to>
                                        <p:strVal val="visible"/>
                                      </p:to>
                                    </p:set>
                                    <p:animEffect transition="in" filter="fade">
                                      <p:cBhvr>
                                        <p:cTn id="142" dur="300"/>
                                        <p:tgtEl>
                                          <p:spTgt spid="61">
                                            <p:txEl>
                                              <p:pRg st="0" end="0"/>
                                            </p:txEl>
                                          </p:spTgt>
                                        </p:tgtEl>
                                      </p:cBhvr>
                                    </p:animEffect>
                                    <p:anim calcmode="lin" valueType="num">
                                      <p:cBhvr>
                                        <p:cTn id="143" dur="3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144" dur="300" fill="hold"/>
                                        <p:tgtEl>
                                          <p:spTgt spid="61">
                                            <p:txEl>
                                              <p:pRg st="0" end="0"/>
                                            </p:txEl>
                                          </p:spTgt>
                                        </p:tgtEl>
                                        <p:attrNameLst>
                                          <p:attrName>ppt_y</p:attrName>
                                        </p:attrNameLst>
                                      </p:cBhvr>
                                      <p:tavLst>
                                        <p:tav tm="0">
                                          <p:val>
                                            <p:strVal val="#ppt_y+.1"/>
                                          </p:val>
                                        </p:tav>
                                        <p:tav tm="100000">
                                          <p:val>
                                            <p:strVal val="#ppt_y"/>
                                          </p:val>
                                        </p:tav>
                                      </p:tavLst>
                                    </p:anim>
                                  </p:childTnLst>
                                </p:cTn>
                              </p:par>
                            </p:childTnLst>
                          </p:cTn>
                        </p:par>
                        <p:par>
                          <p:cTn id="145" fill="hold">
                            <p:stCondLst>
                              <p:cond delay="8800"/>
                            </p:stCondLst>
                            <p:childTnLst>
                              <p:par>
                                <p:cTn id="146" presetID="10" presetClass="entr" presetSubtype="0" fill="hold" grpId="0" nodeType="afterEffect">
                                  <p:stCondLst>
                                    <p:cond delay="0"/>
                                  </p:stCondLst>
                                  <p:childTnLst>
                                    <p:set>
                                      <p:cBhvr>
                                        <p:cTn id="147" dur="1" fill="hold">
                                          <p:stCondLst>
                                            <p:cond delay="0"/>
                                          </p:stCondLst>
                                        </p:cTn>
                                        <p:tgtEl>
                                          <p:spTgt spid="62">
                                            <p:txEl>
                                              <p:pRg st="0" end="0"/>
                                            </p:txEl>
                                          </p:spTgt>
                                        </p:tgtEl>
                                        <p:attrNameLst>
                                          <p:attrName>style.visibility</p:attrName>
                                        </p:attrNameLst>
                                      </p:cBhvr>
                                      <p:to>
                                        <p:strVal val="visible"/>
                                      </p:to>
                                    </p:set>
                                    <p:animEffect transition="in" filter="fade">
                                      <p:cBhvr>
                                        <p:cTn id="148" dur="300"/>
                                        <p:tgtEl>
                                          <p:spTgt spid="62">
                                            <p:txEl>
                                              <p:pRg st="0" end="0"/>
                                            </p:txEl>
                                          </p:spTgt>
                                        </p:tgtEl>
                                      </p:cBhvr>
                                    </p:animEffect>
                                  </p:childTnLst>
                                </p:cTn>
                              </p:par>
                            </p:childTnLst>
                          </p:cTn>
                        </p:par>
                        <p:par>
                          <p:cTn id="149" fill="hold">
                            <p:stCondLst>
                              <p:cond delay="9100"/>
                            </p:stCondLst>
                            <p:childTnLst>
                              <p:par>
                                <p:cTn id="150" presetID="42" presetClass="entr" presetSubtype="0" fill="hold" grpId="0" nodeType="afterEffect">
                                  <p:stCondLst>
                                    <p:cond delay="0"/>
                                  </p:stCondLst>
                                  <p:childTnLst>
                                    <p:set>
                                      <p:cBhvr>
                                        <p:cTn id="151" dur="1" fill="hold">
                                          <p:stCondLst>
                                            <p:cond delay="0"/>
                                          </p:stCondLst>
                                        </p:cTn>
                                        <p:tgtEl>
                                          <p:spTgt spid="63">
                                            <p:txEl>
                                              <p:pRg st="0" end="0"/>
                                            </p:txEl>
                                          </p:spTgt>
                                        </p:tgtEl>
                                        <p:attrNameLst>
                                          <p:attrName>style.visibility</p:attrName>
                                        </p:attrNameLst>
                                      </p:cBhvr>
                                      <p:to>
                                        <p:strVal val="visible"/>
                                      </p:to>
                                    </p:set>
                                    <p:animEffect transition="in" filter="fade">
                                      <p:cBhvr>
                                        <p:cTn id="152" dur="300"/>
                                        <p:tgtEl>
                                          <p:spTgt spid="63">
                                            <p:txEl>
                                              <p:pRg st="0" end="0"/>
                                            </p:txEl>
                                          </p:spTgt>
                                        </p:tgtEl>
                                      </p:cBhvr>
                                    </p:animEffect>
                                    <p:anim calcmode="lin" valueType="num">
                                      <p:cBhvr>
                                        <p:cTn id="153" dur="3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154" dur="300" fill="hold"/>
                                        <p:tgtEl>
                                          <p:spTgt spid="63">
                                            <p:txEl>
                                              <p:pRg st="0" end="0"/>
                                            </p:txEl>
                                          </p:spTgt>
                                        </p:tgtEl>
                                        <p:attrNameLst>
                                          <p:attrName>ppt_y</p:attrName>
                                        </p:attrNameLst>
                                      </p:cBhvr>
                                      <p:tavLst>
                                        <p:tav tm="0">
                                          <p:val>
                                            <p:strVal val="#ppt_y+.1"/>
                                          </p:val>
                                        </p:tav>
                                        <p:tav tm="100000">
                                          <p:val>
                                            <p:strVal val="#ppt_y"/>
                                          </p:val>
                                        </p:tav>
                                      </p:tavLst>
                                    </p:anim>
                                  </p:childTnLst>
                                </p:cTn>
                              </p:par>
                            </p:childTnLst>
                          </p:cTn>
                        </p:par>
                        <p:par>
                          <p:cTn id="155" fill="hold">
                            <p:stCondLst>
                              <p:cond delay="9400"/>
                            </p:stCondLst>
                            <p:childTnLst>
                              <p:par>
                                <p:cTn id="156" presetID="10" presetClass="entr" presetSubtype="0" fill="hold" grpId="0" nodeType="afterEffect">
                                  <p:stCondLst>
                                    <p:cond delay="0"/>
                                  </p:stCondLst>
                                  <p:childTnLst>
                                    <p:set>
                                      <p:cBhvr>
                                        <p:cTn id="157" dur="1" fill="hold">
                                          <p:stCondLst>
                                            <p:cond delay="0"/>
                                          </p:stCondLst>
                                        </p:cTn>
                                        <p:tgtEl>
                                          <p:spTgt spid="64">
                                            <p:txEl>
                                              <p:pRg st="0" end="0"/>
                                            </p:txEl>
                                          </p:spTgt>
                                        </p:tgtEl>
                                        <p:attrNameLst>
                                          <p:attrName>style.visibility</p:attrName>
                                        </p:attrNameLst>
                                      </p:cBhvr>
                                      <p:to>
                                        <p:strVal val="visible"/>
                                      </p:to>
                                    </p:set>
                                    <p:animEffect transition="in" filter="fade">
                                      <p:cBhvr>
                                        <p:cTn id="158" dur="300"/>
                                        <p:tgtEl>
                                          <p:spTgt spid="64">
                                            <p:txEl>
                                              <p:pRg st="0" end="0"/>
                                            </p:txEl>
                                          </p:spTgt>
                                        </p:tgtEl>
                                      </p:cBhvr>
                                    </p:animEffect>
                                  </p:childTnLst>
                                </p:cTn>
                              </p:par>
                            </p:childTnLst>
                          </p:cTn>
                        </p:par>
                        <p:par>
                          <p:cTn id="159" fill="hold">
                            <p:stCondLst>
                              <p:cond delay="9700"/>
                            </p:stCondLst>
                            <p:childTnLst>
                              <p:par>
                                <p:cTn id="160" presetID="42" presetClass="entr" presetSubtype="0" fill="hold" grpId="0" nodeType="afterEffect">
                                  <p:stCondLst>
                                    <p:cond delay="0"/>
                                  </p:stCondLst>
                                  <p:childTnLst>
                                    <p:set>
                                      <p:cBhvr>
                                        <p:cTn id="161" dur="1" fill="hold">
                                          <p:stCondLst>
                                            <p:cond delay="0"/>
                                          </p:stCondLst>
                                        </p:cTn>
                                        <p:tgtEl>
                                          <p:spTgt spid="70">
                                            <p:txEl>
                                              <p:pRg st="0" end="0"/>
                                            </p:txEl>
                                          </p:spTgt>
                                        </p:tgtEl>
                                        <p:attrNameLst>
                                          <p:attrName>style.visibility</p:attrName>
                                        </p:attrNameLst>
                                      </p:cBhvr>
                                      <p:to>
                                        <p:strVal val="visible"/>
                                      </p:to>
                                    </p:set>
                                    <p:animEffect transition="in" filter="fade">
                                      <p:cBhvr>
                                        <p:cTn id="162" dur="300"/>
                                        <p:tgtEl>
                                          <p:spTgt spid="70">
                                            <p:txEl>
                                              <p:pRg st="0" end="0"/>
                                            </p:txEl>
                                          </p:spTgt>
                                        </p:tgtEl>
                                      </p:cBhvr>
                                    </p:animEffect>
                                    <p:anim calcmode="lin" valueType="num">
                                      <p:cBhvr>
                                        <p:cTn id="163" dur="300" fill="hold"/>
                                        <p:tgtEl>
                                          <p:spTgt spid="70">
                                            <p:txEl>
                                              <p:pRg st="0" end="0"/>
                                            </p:txEl>
                                          </p:spTgt>
                                        </p:tgtEl>
                                        <p:attrNameLst>
                                          <p:attrName>ppt_x</p:attrName>
                                        </p:attrNameLst>
                                      </p:cBhvr>
                                      <p:tavLst>
                                        <p:tav tm="0">
                                          <p:val>
                                            <p:strVal val="#ppt_x"/>
                                          </p:val>
                                        </p:tav>
                                        <p:tav tm="100000">
                                          <p:val>
                                            <p:strVal val="#ppt_x"/>
                                          </p:val>
                                        </p:tav>
                                      </p:tavLst>
                                    </p:anim>
                                    <p:anim calcmode="lin" valueType="num">
                                      <p:cBhvr>
                                        <p:cTn id="164" dur="300" fill="hold"/>
                                        <p:tgtEl>
                                          <p:spTgt spid="70">
                                            <p:txEl>
                                              <p:pRg st="0" end="0"/>
                                            </p:txEl>
                                          </p:spTgt>
                                        </p:tgtEl>
                                        <p:attrNameLst>
                                          <p:attrName>ppt_y</p:attrName>
                                        </p:attrNameLst>
                                      </p:cBhvr>
                                      <p:tavLst>
                                        <p:tav tm="0">
                                          <p:val>
                                            <p:strVal val="#ppt_y+.1"/>
                                          </p:val>
                                        </p:tav>
                                        <p:tav tm="100000">
                                          <p:val>
                                            <p:strVal val="#ppt_y"/>
                                          </p:val>
                                        </p:tav>
                                      </p:tavLst>
                                    </p:anim>
                                  </p:childTnLst>
                                </p:cTn>
                              </p:par>
                            </p:childTnLst>
                          </p:cTn>
                        </p:par>
                        <p:par>
                          <p:cTn id="165" fill="hold">
                            <p:stCondLst>
                              <p:cond delay="10000"/>
                            </p:stCondLst>
                            <p:childTnLst>
                              <p:par>
                                <p:cTn id="166" presetID="10" presetClass="entr" presetSubtype="0" fill="hold" grpId="0" nodeType="afterEffect">
                                  <p:stCondLst>
                                    <p:cond delay="0"/>
                                  </p:stCondLst>
                                  <p:childTnLst>
                                    <p:set>
                                      <p:cBhvr>
                                        <p:cTn id="167" dur="1" fill="hold">
                                          <p:stCondLst>
                                            <p:cond delay="0"/>
                                          </p:stCondLst>
                                        </p:cTn>
                                        <p:tgtEl>
                                          <p:spTgt spid="78">
                                            <p:txEl>
                                              <p:pRg st="0" end="0"/>
                                            </p:txEl>
                                          </p:spTgt>
                                        </p:tgtEl>
                                        <p:attrNameLst>
                                          <p:attrName>style.visibility</p:attrName>
                                        </p:attrNameLst>
                                      </p:cBhvr>
                                      <p:to>
                                        <p:strVal val="visible"/>
                                      </p:to>
                                    </p:set>
                                    <p:animEffect transition="in" filter="fade">
                                      <p:cBhvr>
                                        <p:cTn id="168" dur="300"/>
                                        <p:tgtEl>
                                          <p:spTgt spid="78">
                                            <p:txEl>
                                              <p:pRg st="0" end="0"/>
                                            </p:txEl>
                                          </p:spTgt>
                                        </p:tgtEl>
                                      </p:cBhvr>
                                    </p:animEffect>
                                  </p:childTnLst>
                                </p:cTn>
                              </p:par>
                            </p:childTnLst>
                          </p:cTn>
                        </p:par>
                        <p:par>
                          <p:cTn id="169" fill="hold">
                            <p:stCondLst>
                              <p:cond delay="10300"/>
                            </p:stCondLst>
                            <p:childTnLst>
                              <p:par>
                                <p:cTn id="170" presetID="42" presetClass="entr" presetSubtype="0" fill="hold" grpId="0" nodeType="afterEffect">
                                  <p:stCondLst>
                                    <p:cond delay="0"/>
                                  </p:stCondLst>
                                  <p:childTnLst>
                                    <p:set>
                                      <p:cBhvr>
                                        <p:cTn id="171" dur="1" fill="hold">
                                          <p:stCondLst>
                                            <p:cond delay="0"/>
                                          </p:stCondLst>
                                        </p:cTn>
                                        <p:tgtEl>
                                          <p:spTgt spid="79">
                                            <p:txEl>
                                              <p:pRg st="0" end="0"/>
                                            </p:txEl>
                                          </p:spTgt>
                                        </p:tgtEl>
                                        <p:attrNameLst>
                                          <p:attrName>style.visibility</p:attrName>
                                        </p:attrNameLst>
                                      </p:cBhvr>
                                      <p:to>
                                        <p:strVal val="visible"/>
                                      </p:to>
                                    </p:set>
                                    <p:animEffect transition="in" filter="fade">
                                      <p:cBhvr>
                                        <p:cTn id="172" dur="300"/>
                                        <p:tgtEl>
                                          <p:spTgt spid="79">
                                            <p:txEl>
                                              <p:pRg st="0" end="0"/>
                                            </p:txEl>
                                          </p:spTgt>
                                        </p:tgtEl>
                                      </p:cBhvr>
                                    </p:animEffect>
                                    <p:anim calcmode="lin" valueType="num">
                                      <p:cBhvr>
                                        <p:cTn id="173" dur="300" fill="hold"/>
                                        <p:tgtEl>
                                          <p:spTgt spid="79">
                                            <p:txEl>
                                              <p:pRg st="0" end="0"/>
                                            </p:txEl>
                                          </p:spTgt>
                                        </p:tgtEl>
                                        <p:attrNameLst>
                                          <p:attrName>ppt_x</p:attrName>
                                        </p:attrNameLst>
                                      </p:cBhvr>
                                      <p:tavLst>
                                        <p:tav tm="0">
                                          <p:val>
                                            <p:strVal val="#ppt_x"/>
                                          </p:val>
                                        </p:tav>
                                        <p:tav tm="100000">
                                          <p:val>
                                            <p:strVal val="#ppt_x"/>
                                          </p:val>
                                        </p:tav>
                                      </p:tavLst>
                                    </p:anim>
                                    <p:anim calcmode="lin" valueType="num">
                                      <p:cBhvr>
                                        <p:cTn id="174" dur="300" fill="hold"/>
                                        <p:tgtEl>
                                          <p:spTgt spid="79">
                                            <p:txEl>
                                              <p:pRg st="0" end="0"/>
                                            </p:txEl>
                                          </p:spTgt>
                                        </p:tgtEl>
                                        <p:attrNameLst>
                                          <p:attrName>ppt_y</p:attrName>
                                        </p:attrNameLst>
                                      </p:cBhvr>
                                      <p:tavLst>
                                        <p:tav tm="0">
                                          <p:val>
                                            <p:strVal val="#ppt_y+.1"/>
                                          </p:val>
                                        </p:tav>
                                        <p:tav tm="100000">
                                          <p:val>
                                            <p:strVal val="#ppt_y"/>
                                          </p:val>
                                        </p:tav>
                                      </p:tavLst>
                                    </p:anim>
                                  </p:childTnLst>
                                </p:cTn>
                              </p:par>
                            </p:childTnLst>
                          </p:cTn>
                        </p:par>
                        <p:par>
                          <p:cTn id="175" fill="hold">
                            <p:stCondLst>
                              <p:cond delay="10600"/>
                            </p:stCondLst>
                            <p:childTnLst>
                              <p:par>
                                <p:cTn id="176" presetID="10" presetClass="entr" presetSubtype="0" fill="hold" grpId="0" nodeType="afterEffect">
                                  <p:stCondLst>
                                    <p:cond delay="0"/>
                                  </p:stCondLst>
                                  <p:childTnLst>
                                    <p:set>
                                      <p:cBhvr>
                                        <p:cTn id="177" dur="1" fill="hold">
                                          <p:stCondLst>
                                            <p:cond delay="0"/>
                                          </p:stCondLst>
                                        </p:cTn>
                                        <p:tgtEl>
                                          <p:spTgt spid="108">
                                            <p:txEl>
                                              <p:pRg st="0" end="0"/>
                                            </p:txEl>
                                          </p:spTgt>
                                        </p:tgtEl>
                                        <p:attrNameLst>
                                          <p:attrName>style.visibility</p:attrName>
                                        </p:attrNameLst>
                                      </p:cBhvr>
                                      <p:to>
                                        <p:strVal val="visible"/>
                                      </p:to>
                                    </p:set>
                                    <p:animEffect transition="in" filter="fade">
                                      <p:cBhvr>
                                        <p:cTn id="178" dur="300"/>
                                        <p:tgtEl>
                                          <p:spTgt spid="108">
                                            <p:txEl>
                                              <p:pRg st="0" end="0"/>
                                            </p:txEl>
                                          </p:spTgt>
                                        </p:tgtEl>
                                      </p:cBhvr>
                                    </p:animEffect>
                                  </p:childTnLst>
                                </p:cTn>
                              </p:par>
                            </p:childTnLst>
                          </p:cTn>
                        </p:par>
                        <p:par>
                          <p:cTn id="179" fill="hold">
                            <p:stCondLst>
                              <p:cond delay="10900"/>
                            </p:stCondLst>
                            <p:childTnLst>
                              <p:par>
                                <p:cTn id="180" presetID="42" presetClass="entr" presetSubtype="0" fill="hold" grpId="0" nodeType="afterEffect">
                                  <p:stCondLst>
                                    <p:cond delay="0"/>
                                  </p:stCondLst>
                                  <p:childTnLst>
                                    <p:set>
                                      <p:cBhvr>
                                        <p:cTn id="181" dur="1" fill="hold">
                                          <p:stCondLst>
                                            <p:cond delay="0"/>
                                          </p:stCondLst>
                                        </p:cTn>
                                        <p:tgtEl>
                                          <p:spTgt spid="109">
                                            <p:txEl>
                                              <p:pRg st="0" end="0"/>
                                            </p:txEl>
                                          </p:spTgt>
                                        </p:tgtEl>
                                        <p:attrNameLst>
                                          <p:attrName>style.visibility</p:attrName>
                                        </p:attrNameLst>
                                      </p:cBhvr>
                                      <p:to>
                                        <p:strVal val="visible"/>
                                      </p:to>
                                    </p:set>
                                    <p:animEffect transition="in" filter="fade">
                                      <p:cBhvr>
                                        <p:cTn id="182" dur="300"/>
                                        <p:tgtEl>
                                          <p:spTgt spid="109">
                                            <p:txEl>
                                              <p:pRg st="0" end="0"/>
                                            </p:txEl>
                                          </p:spTgt>
                                        </p:tgtEl>
                                      </p:cBhvr>
                                    </p:animEffect>
                                    <p:anim calcmode="lin" valueType="num">
                                      <p:cBhvr>
                                        <p:cTn id="183" dur="300" fill="hold"/>
                                        <p:tgtEl>
                                          <p:spTgt spid="109">
                                            <p:txEl>
                                              <p:pRg st="0" end="0"/>
                                            </p:txEl>
                                          </p:spTgt>
                                        </p:tgtEl>
                                        <p:attrNameLst>
                                          <p:attrName>ppt_x</p:attrName>
                                        </p:attrNameLst>
                                      </p:cBhvr>
                                      <p:tavLst>
                                        <p:tav tm="0">
                                          <p:val>
                                            <p:strVal val="#ppt_x"/>
                                          </p:val>
                                        </p:tav>
                                        <p:tav tm="100000">
                                          <p:val>
                                            <p:strVal val="#ppt_x"/>
                                          </p:val>
                                        </p:tav>
                                      </p:tavLst>
                                    </p:anim>
                                    <p:anim calcmode="lin" valueType="num">
                                      <p:cBhvr>
                                        <p:cTn id="184" dur="300" fill="hold"/>
                                        <p:tgtEl>
                                          <p:spTgt spid="109">
                                            <p:txEl>
                                              <p:pRg st="0" end="0"/>
                                            </p:txEl>
                                          </p:spTgt>
                                        </p:tgtEl>
                                        <p:attrNameLst>
                                          <p:attrName>ppt_y</p:attrName>
                                        </p:attrNameLst>
                                      </p:cBhvr>
                                      <p:tavLst>
                                        <p:tav tm="0">
                                          <p:val>
                                            <p:strVal val="#ppt_y+.1"/>
                                          </p:val>
                                        </p:tav>
                                        <p:tav tm="100000">
                                          <p:val>
                                            <p:strVal val="#ppt_y"/>
                                          </p:val>
                                        </p:tav>
                                      </p:tavLst>
                                    </p:anim>
                                  </p:childTnLst>
                                </p:cTn>
                              </p:par>
                            </p:childTnLst>
                          </p:cTn>
                        </p:par>
                        <p:par>
                          <p:cTn id="185" fill="hold">
                            <p:stCondLst>
                              <p:cond delay="11200"/>
                            </p:stCondLst>
                            <p:childTnLst>
                              <p:par>
                                <p:cTn id="186" presetID="10" presetClass="entr" presetSubtype="0" fill="hold" grpId="0" nodeType="afterEffect">
                                  <p:stCondLst>
                                    <p:cond delay="0"/>
                                  </p:stCondLst>
                                  <p:childTnLst>
                                    <p:set>
                                      <p:cBhvr>
                                        <p:cTn id="187" dur="1" fill="hold">
                                          <p:stCondLst>
                                            <p:cond delay="0"/>
                                          </p:stCondLst>
                                        </p:cTn>
                                        <p:tgtEl>
                                          <p:spTgt spid="110">
                                            <p:txEl>
                                              <p:pRg st="0" end="0"/>
                                            </p:txEl>
                                          </p:spTgt>
                                        </p:tgtEl>
                                        <p:attrNameLst>
                                          <p:attrName>style.visibility</p:attrName>
                                        </p:attrNameLst>
                                      </p:cBhvr>
                                      <p:to>
                                        <p:strVal val="visible"/>
                                      </p:to>
                                    </p:set>
                                    <p:animEffect transition="in" filter="fade">
                                      <p:cBhvr>
                                        <p:cTn id="188" dur="300"/>
                                        <p:tgtEl>
                                          <p:spTgt spid="1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8" grpId="0" animBg="1"/>
      <p:bldP spid="49" grpId="0" animBg="1"/>
      <p:bldP spid="50" grpId="0" animBg="1"/>
      <p:bldP spid="51" grpId="0" animBg="1"/>
      <p:bldP spid="76" grpId="0" build="p">
        <p:tmplLst>
          <p:tmpl lvl="1">
            <p:tnLst>
              <p:par>
                <p:cTn presetID="42" presetClass="entr" presetSubtype="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300"/>
                        <p:tgtEl>
                          <p:spTgt spid="76"/>
                        </p:tgtEl>
                      </p:cBhvr>
                    </p:animEffect>
                    <p:anim calcmode="lin" valueType="num">
                      <p:cBhvr>
                        <p:cTn dur="300" fill="hold"/>
                        <p:tgtEl>
                          <p:spTgt spid="76"/>
                        </p:tgtEl>
                        <p:attrNameLst>
                          <p:attrName>ppt_x</p:attrName>
                        </p:attrNameLst>
                      </p:cBhvr>
                      <p:tavLst>
                        <p:tav tm="0">
                          <p:val>
                            <p:strVal val="#ppt_x"/>
                          </p:val>
                        </p:tav>
                        <p:tav tm="100000">
                          <p:val>
                            <p:strVal val="#ppt_x"/>
                          </p:val>
                        </p:tav>
                      </p:tavLst>
                    </p:anim>
                    <p:anim calcmode="lin" valueType="num">
                      <p:cBhvr>
                        <p:cTn dur="300" fill="hold"/>
                        <p:tgtEl>
                          <p:spTgt spid="76"/>
                        </p:tgtEl>
                        <p:attrNameLst>
                          <p:attrName>ppt_y</p:attrName>
                        </p:attrNameLst>
                      </p:cBhvr>
                      <p:tavLst>
                        <p:tav tm="0">
                          <p:val>
                            <p:strVal val="#ppt_y+.1"/>
                          </p:val>
                        </p:tav>
                        <p:tav tm="100000">
                          <p:val>
                            <p:strVal val="#ppt_y"/>
                          </p:val>
                        </p:tav>
                      </p:tavLst>
                    </p:anim>
                  </p:childTnLst>
                </p:cTn>
              </p:par>
            </p:tnLst>
          </p:tmpl>
        </p:tmplLst>
      </p:bldP>
      <p:bldP spid="77" grpId="0" build="p">
        <p:tmplLst>
          <p:tmpl lvl="1">
            <p:tnLst>
              <p:par>
                <p:cTn presetID="10" presetClass="entr" presetSubtype="0"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300"/>
                        <p:tgtEl>
                          <p:spTgt spid="77"/>
                        </p:tgtEl>
                      </p:cBhvr>
                    </p:animEffect>
                  </p:childTnLst>
                </p:cTn>
              </p:par>
            </p:tnLst>
          </p:tmpl>
        </p:tmplLst>
      </p:bldP>
      <p:bldP spid="80" grpId="0" build="p">
        <p:tmplLst>
          <p:tmpl lvl="1">
            <p:tnLst>
              <p:par>
                <p:cTn presetID="42" presetClass="entr" presetSubtype="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fade">
                      <p:cBhvr>
                        <p:cTn dur="300"/>
                        <p:tgtEl>
                          <p:spTgt spid="80"/>
                        </p:tgtEl>
                      </p:cBhvr>
                    </p:animEffect>
                    <p:anim calcmode="lin" valueType="num">
                      <p:cBhvr>
                        <p:cTn dur="300" fill="hold"/>
                        <p:tgtEl>
                          <p:spTgt spid="80"/>
                        </p:tgtEl>
                        <p:attrNameLst>
                          <p:attrName>ppt_x</p:attrName>
                        </p:attrNameLst>
                      </p:cBhvr>
                      <p:tavLst>
                        <p:tav tm="0">
                          <p:val>
                            <p:strVal val="#ppt_x"/>
                          </p:val>
                        </p:tav>
                        <p:tav tm="100000">
                          <p:val>
                            <p:strVal val="#ppt_x"/>
                          </p:val>
                        </p:tav>
                      </p:tavLst>
                    </p:anim>
                    <p:anim calcmode="lin" valueType="num">
                      <p:cBhvr>
                        <p:cTn dur="300" fill="hold"/>
                        <p:tgtEl>
                          <p:spTgt spid="80"/>
                        </p:tgtEl>
                        <p:attrNameLst>
                          <p:attrName>ppt_y</p:attrName>
                        </p:attrNameLst>
                      </p:cBhvr>
                      <p:tavLst>
                        <p:tav tm="0">
                          <p:val>
                            <p:strVal val="#ppt_y+.1"/>
                          </p:val>
                        </p:tav>
                        <p:tav tm="100000">
                          <p:val>
                            <p:strVal val="#ppt_y"/>
                          </p:val>
                        </p:tav>
                      </p:tavLst>
                    </p:anim>
                  </p:childTnLst>
                </p:cTn>
              </p:par>
            </p:tnLst>
          </p:tmpl>
        </p:tmplLst>
      </p:bldP>
      <p:bldP spid="81" grpId="0" build="p">
        <p:tmplLst>
          <p:tmpl lvl="1">
            <p:tnLst>
              <p:par>
                <p:cTn presetID="10" presetClass="entr" presetSubtype="0"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fade">
                      <p:cBhvr>
                        <p:cTn dur="300"/>
                        <p:tgtEl>
                          <p:spTgt spid="81"/>
                        </p:tgtEl>
                      </p:cBhvr>
                    </p:animEffect>
                  </p:childTnLst>
                </p:cTn>
              </p:par>
            </p:tnLst>
          </p:tmpl>
        </p:tmplLst>
      </p:bldP>
      <p:bldP spid="82" grpId="0" build="p">
        <p:tmplLst>
          <p:tmpl lvl="1">
            <p:tnLst>
              <p:par>
                <p:cTn presetID="42" presetClass="entr" presetSubtype="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fade">
                      <p:cBhvr>
                        <p:cTn dur="300"/>
                        <p:tgtEl>
                          <p:spTgt spid="82"/>
                        </p:tgtEl>
                      </p:cBhvr>
                    </p:animEffect>
                    <p:anim calcmode="lin" valueType="num">
                      <p:cBhvr>
                        <p:cTn dur="300" fill="hold"/>
                        <p:tgtEl>
                          <p:spTgt spid="82"/>
                        </p:tgtEl>
                        <p:attrNameLst>
                          <p:attrName>ppt_x</p:attrName>
                        </p:attrNameLst>
                      </p:cBhvr>
                      <p:tavLst>
                        <p:tav tm="0">
                          <p:val>
                            <p:strVal val="#ppt_x"/>
                          </p:val>
                        </p:tav>
                        <p:tav tm="100000">
                          <p:val>
                            <p:strVal val="#ppt_x"/>
                          </p:val>
                        </p:tav>
                      </p:tavLst>
                    </p:anim>
                    <p:anim calcmode="lin" valueType="num">
                      <p:cBhvr>
                        <p:cTn dur="300" fill="hold"/>
                        <p:tgtEl>
                          <p:spTgt spid="82"/>
                        </p:tgtEl>
                        <p:attrNameLst>
                          <p:attrName>ppt_y</p:attrName>
                        </p:attrNameLst>
                      </p:cBhvr>
                      <p:tavLst>
                        <p:tav tm="0">
                          <p:val>
                            <p:strVal val="#ppt_y+.1"/>
                          </p:val>
                        </p:tav>
                        <p:tav tm="100000">
                          <p:val>
                            <p:strVal val="#ppt_y"/>
                          </p:val>
                        </p:tav>
                      </p:tavLst>
                    </p:anim>
                  </p:childTnLst>
                </p:cTn>
              </p:par>
            </p:tnLst>
          </p:tmpl>
        </p:tmplLst>
      </p:bldP>
      <p:bldP spid="83" grpId="0" build="p">
        <p:tmplLst>
          <p:tmpl lvl="1">
            <p:tnLst>
              <p:par>
                <p:cTn presetID="10" presetClass="entr" presetSubtype="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300"/>
                        <p:tgtEl>
                          <p:spTgt spid="83"/>
                        </p:tgtEl>
                      </p:cBhvr>
                    </p:animEffect>
                  </p:childTnLst>
                </p:cTn>
              </p:par>
            </p:tnLst>
          </p:tmpl>
        </p:tmplLst>
      </p:bldP>
      <p:bldP spid="84" grpId="0" build="p">
        <p:tmplLst>
          <p:tmpl lvl="1">
            <p:tnLst>
              <p:par>
                <p:cTn presetID="42" presetClass="entr" presetSubtype="0"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fade">
                      <p:cBhvr>
                        <p:cTn dur="300"/>
                        <p:tgtEl>
                          <p:spTgt spid="84"/>
                        </p:tgtEl>
                      </p:cBhvr>
                    </p:animEffect>
                    <p:anim calcmode="lin" valueType="num">
                      <p:cBhvr>
                        <p:cTn dur="300" fill="hold"/>
                        <p:tgtEl>
                          <p:spTgt spid="84"/>
                        </p:tgtEl>
                        <p:attrNameLst>
                          <p:attrName>ppt_x</p:attrName>
                        </p:attrNameLst>
                      </p:cBhvr>
                      <p:tavLst>
                        <p:tav tm="0">
                          <p:val>
                            <p:strVal val="#ppt_x"/>
                          </p:val>
                        </p:tav>
                        <p:tav tm="100000">
                          <p:val>
                            <p:strVal val="#ppt_x"/>
                          </p:val>
                        </p:tav>
                      </p:tavLst>
                    </p:anim>
                    <p:anim calcmode="lin" valueType="num">
                      <p:cBhvr>
                        <p:cTn dur="300" fill="hold"/>
                        <p:tgtEl>
                          <p:spTgt spid="84"/>
                        </p:tgtEl>
                        <p:attrNameLst>
                          <p:attrName>ppt_y</p:attrName>
                        </p:attrNameLst>
                      </p:cBhvr>
                      <p:tavLst>
                        <p:tav tm="0">
                          <p:val>
                            <p:strVal val="#ppt_y+.1"/>
                          </p:val>
                        </p:tav>
                        <p:tav tm="100000">
                          <p:val>
                            <p:strVal val="#ppt_y"/>
                          </p:val>
                        </p:tav>
                      </p:tavLst>
                    </p:anim>
                  </p:childTnLst>
                </p:cTn>
              </p:par>
            </p:tnLst>
          </p:tmpl>
        </p:tmplLst>
      </p:bldP>
      <p:bldP spid="85" grpId="0" build="p">
        <p:tmplLst>
          <p:tmpl lvl="1">
            <p:tnLst>
              <p:par>
                <p:cTn presetID="10" presetClass="entr" presetSubtype="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fade">
                      <p:cBhvr>
                        <p:cTn dur="300"/>
                        <p:tgtEl>
                          <p:spTgt spid="85"/>
                        </p:tgtEl>
                      </p:cBhvr>
                    </p:animEffect>
                  </p:childTnLst>
                </p:cTn>
              </p:par>
            </p:tnLst>
          </p:tmpl>
        </p:tmplLst>
      </p:bldP>
      <p:bldP spid="86" grpId="0" build="p">
        <p:tmplLst>
          <p:tmpl lvl="1">
            <p:tnLst>
              <p:par>
                <p:cTn presetID="42" presetClass="entr" presetSubtype="0"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fade">
                      <p:cBhvr>
                        <p:cTn dur="300"/>
                        <p:tgtEl>
                          <p:spTgt spid="86"/>
                        </p:tgtEl>
                      </p:cBhvr>
                    </p:animEffect>
                    <p:anim calcmode="lin" valueType="num">
                      <p:cBhvr>
                        <p:cTn dur="300" fill="hold"/>
                        <p:tgtEl>
                          <p:spTgt spid="86"/>
                        </p:tgtEl>
                        <p:attrNameLst>
                          <p:attrName>ppt_x</p:attrName>
                        </p:attrNameLst>
                      </p:cBhvr>
                      <p:tavLst>
                        <p:tav tm="0">
                          <p:val>
                            <p:strVal val="#ppt_x"/>
                          </p:val>
                        </p:tav>
                        <p:tav tm="100000">
                          <p:val>
                            <p:strVal val="#ppt_x"/>
                          </p:val>
                        </p:tav>
                      </p:tavLst>
                    </p:anim>
                    <p:anim calcmode="lin" valueType="num">
                      <p:cBhvr>
                        <p:cTn dur="300" fill="hold"/>
                        <p:tgtEl>
                          <p:spTgt spid="86"/>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10" presetClass="entr" presetSubtype="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Effect transition="in" filter="fade">
                      <p:cBhvr>
                        <p:cTn dur="300"/>
                        <p:tgtEl>
                          <p:spTgt spid="87"/>
                        </p:tgtEl>
                      </p:cBhvr>
                    </p:animEffect>
                  </p:childTnLst>
                </p:cTn>
              </p:par>
            </p:tnLst>
          </p:tmpl>
        </p:tmplLst>
      </p:bldP>
      <p:bldP spid="47" grpId="0"/>
      <p:bldP spid="52" grpId="0"/>
      <p:bldP spid="53" grpId="0"/>
      <p:bldP spid="54" grpId="0"/>
      <p:bldP spid="55" grpId="0"/>
      <p:bldP spid="56" grpId="0" animBg="1"/>
      <p:bldP spid="57" grpId="0" animBg="1"/>
      <p:bldP spid="58" grpId="0" animBg="1"/>
      <p:bldP spid="59" grpId="0" animBg="1"/>
      <p:bldP spid="60" grpId="0" animBg="1"/>
      <p:bldP spid="61" grpId="0" build="p">
        <p:tmplLst>
          <p:tmpl lvl="1">
            <p:tnLst>
              <p:par>
                <p:cTn presetID="42" presetClass="entr" presetSubtype="0"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fade">
                      <p:cBhvr>
                        <p:cTn dur="300"/>
                        <p:tgtEl>
                          <p:spTgt spid="61"/>
                        </p:tgtEl>
                      </p:cBhvr>
                    </p:animEffect>
                    <p:anim calcmode="lin" valueType="num">
                      <p:cBhvr>
                        <p:cTn dur="300" fill="hold"/>
                        <p:tgtEl>
                          <p:spTgt spid="61"/>
                        </p:tgtEl>
                        <p:attrNameLst>
                          <p:attrName>ppt_x</p:attrName>
                        </p:attrNameLst>
                      </p:cBhvr>
                      <p:tavLst>
                        <p:tav tm="0">
                          <p:val>
                            <p:strVal val="#ppt_x"/>
                          </p:val>
                        </p:tav>
                        <p:tav tm="100000">
                          <p:val>
                            <p:strVal val="#ppt_x"/>
                          </p:val>
                        </p:tav>
                      </p:tavLst>
                    </p:anim>
                    <p:anim calcmode="lin" valueType="num">
                      <p:cBhvr>
                        <p:cTn dur="300" fill="hold"/>
                        <p:tgtEl>
                          <p:spTgt spid="61"/>
                        </p:tgtEl>
                        <p:attrNameLst>
                          <p:attrName>ppt_y</p:attrName>
                        </p:attrNameLst>
                      </p:cBhvr>
                      <p:tavLst>
                        <p:tav tm="0">
                          <p:val>
                            <p:strVal val="#ppt_y+.1"/>
                          </p:val>
                        </p:tav>
                        <p:tav tm="100000">
                          <p:val>
                            <p:strVal val="#ppt_y"/>
                          </p:val>
                        </p:tav>
                      </p:tavLst>
                    </p:anim>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300"/>
                        <p:tgtEl>
                          <p:spTgt spid="62"/>
                        </p:tgtEl>
                      </p:cBhvr>
                    </p:animEffect>
                  </p:childTnLst>
                </p:cTn>
              </p:par>
            </p:tnLst>
          </p:tmpl>
        </p:tmplLst>
      </p:bldP>
      <p:bldP spid="63" grpId="0" build="p">
        <p:tmplLst>
          <p:tmpl lvl="1">
            <p:tnLst>
              <p:par>
                <p:cTn presetID="42" presetClass="entr" presetSubtype="0"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300"/>
                        <p:tgtEl>
                          <p:spTgt spid="63"/>
                        </p:tgtEl>
                      </p:cBhvr>
                    </p:animEffect>
                    <p:anim calcmode="lin" valueType="num">
                      <p:cBhvr>
                        <p:cTn dur="300" fill="hold"/>
                        <p:tgtEl>
                          <p:spTgt spid="63"/>
                        </p:tgtEl>
                        <p:attrNameLst>
                          <p:attrName>ppt_x</p:attrName>
                        </p:attrNameLst>
                      </p:cBhvr>
                      <p:tavLst>
                        <p:tav tm="0">
                          <p:val>
                            <p:strVal val="#ppt_x"/>
                          </p:val>
                        </p:tav>
                        <p:tav tm="100000">
                          <p:val>
                            <p:strVal val="#ppt_x"/>
                          </p:val>
                        </p:tav>
                      </p:tavLst>
                    </p:anim>
                    <p:anim calcmode="lin" valueType="num">
                      <p:cBhvr>
                        <p:cTn dur="300" fill="hold"/>
                        <p:tgtEl>
                          <p:spTgt spid="63"/>
                        </p:tgtEl>
                        <p:attrNameLst>
                          <p:attrName>ppt_y</p:attrName>
                        </p:attrNameLst>
                      </p:cBhvr>
                      <p:tavLst>
                        <p:tav tm="0">
                          <p:val>
                            <p:strVal val="#ppt_y+.1"/>
                          </p:val>
                        </p:tav>
                        <p:tav tm="100000">
                          <p:val>
                            <p:strVal val="#ppt_y"/>
                          </p:val>
                        </p:tav>
                      </p:tavLst>
                    </p:anim>
                  </p:childTnLst>
                </p:cTn>
              </p:par>
            </p:tnLst>
          </p:tmpl>
        </p:tmplLst>
      </p:bldP>
      <p:bldP spid="64" grpId="0" build="p">
        <p:tmplLst>
          <p:tmpl lvl="1">
            <p:tnLst>
              <p:par>
                <p:cTn presetID="10"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300"/>
                        <p:tgtEl>
                          <p:spTgt spid="64"/>
                        </p:tgtEl>
                      </p:cBhvr>
                    </p:animEffect>
                  </p:childTnLst>
                </p:cTn>
              </p:par>
            </p:tnLst>
          </p:tmpl>
        </p:tmplLst>
      </p:bldP>
      <p:bldP spid="70" grpId="0" build="p">
        <p:tmplLst>
          <p:tmpl lvl="1">
            <p:tnLst>
              <p:par>
                <p:cTn presetID="42" presetClass="entr" presetSubtype="0"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fade">
                      <p:cBhvr>
                        <p:cTn dur="300"/>
                        <p:tgtEl>
                          <p:spTgt spid="70"/>
                        </p:tgtEl>
                      </p:cBhvr>
                    </p:animEffect>
                    <p:anim calcmode="lin" valueType="num">
                      <p:cBhvr>
                        <p:cTn dur="300" fill="hold"/>
                        <p:tgtEl>
                          <p:spTgt spid="70"/>
                        </p:tgtEl>
                        <p:attrNameLst>
                          <p:attrName>ppt_x</p:attrName>
                        </p:attrNameLst>
                      </p:cBhvr>
                      <p:tavLst>
                        <p:tav tm="0">
                          <p:val>
                            <p:strVal val="#ppt_x"/>
                          </p:val>
                        </p:tav>
                        <p:tav tm="100000">
                          <p:val>
                            <p:strVal val="#ppt_x"/>
                          </p:val>
                        </p:tav>
                      </p:tavLst>
                    </p:anim>
                    <p:anim calcmode="lin" valueType="num">
                      <p:cBhvr>
                        <p:cTn dur="300" fill="hold"/>
                        <p:tgtEl>
                          <p:spTgt spid="70"/>
                        </p:tgtEl>
                        <p:attrNameLst>
                          <p:attrName>ppt_y</p:attrName>
                        </p:attrNameLst>
                      </p:cBhvr>
                      <p:tavLst>
                        <p:tav tm="0">
                          <p:val>
                            <p:strVal val="#ppt_y+.1"/>
                          </p:val>
                        </p:tav>
                        <p:tav tm="100000">
                          <p:val>
                            <p:strVal val="#ppt_y"/>
                          </p:val>
                        </p:tav>
                      </p:tavLst>
                    </p:anim>
                  </p:childTnLst>
                </p:cTn>
              </p:par>
            </p:tnLst>
          </p:tmpl>
        </p:tmplLst>
      </p:bldP>
      <p:bldP spid="78" grpId="0" build="p">
        <p:tmplLst>
          <p:tmpl lvl="1">
            <p:tnLst>
              <p:par>
                <p:cTn presetID="10" presetClass="entr" presetSubtype="0"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Effect transition="in" filter="fade">
                      <p:cBhvr>
                        <p:cTn dur="300"/>
                        <p:tgtEl>
                          <p:spTgt spid="78"/>
                        </p:tgtEl>
                      </p:cBhvr>
                    </p:animEffect>
                  </p:childTnLst>
                </p:cTn>
              </p:par>
            </p:tnLst>
          </p:tmpl>
        </p:tmplLst>
      </p:bldP>
      <p:bldP spid="79" grpId="0" build="p">
        <p:tmplLst>
          <p:tmpl lvl="1">
            <p:tnLst>
              <p:par>
                <p:cTn presetID="42" presetClass="entr" presetSubtype="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Effect transition="in" filter="fade">
                      <p:cBhvr>
                        <p:cTn dur="300"/>
                        <p:tgtEl>
                          <p:spTgt spid="79"/>
                        </p:tgtEl>
                      </p:cBhvr>
                    </p:animEffect>
                    <p:anim calcmode="lin" valueType="num">
                      <p:cBhvr>
                        <p:cTn dur="300" fill="hold"/>
                        <p:tgtEl>
                          <p:spTgt spid="79"/>
                        </p:tgtEl>
                        <p:attrNameLst>
                          <p:attrName>ppt_x</p:attrName>
                        </p:attrNameLst>
                      </p:cBhvr>
                      <p:tavLst>
                        <p:tav tm="0">
                          <p:val>
                            <p:strVal val="#ppt_x"/>
                          </p:val>
                        </p:tav>
                        <p:tav tm="100000">
                          <p:val>
                            <p:strVal val="#ppt_x"/>
                          </p:val>
                        </p:tav>
                      </p:tavLst>
                    </p:anim>
                    <p:anim calcmode="lin" valueType="num">
                      <p:cBhvr>
                        <p:cTn dur="300" fill="hold"/>
                        <p:tgtEl>
                          <p:spTgt spid="79"/>
                        </p:tgtEl>
                        <p:attrNameLst>
                          <p:attrName>ppt_y</p:attrName>
                        </p:attrNameLst>
                      </p:cBhvr>
                      <p:tavLst>
                        <p:tav tm="0">
                          <p:val>
                            <p:strVal val="#ppt_y+.1"/>
                          </p:val>
                        </p:tav>
                        <p:tav tm="100000">
                          <p:val>
                            <p:strVal val="#ppt_y"/>
                          </p:val>
                        </p:tav>
                      </p:tavLst>
                    </p:anim>
                  </p:childTnLst>
                </p:cTn>
              </p:par>
            </p:tnLst>
          </p:tmpl>
        </p:tmplLst>
      </p:bldP>
      <p:bldP spid="108" grpId="0" build="p">
        <p:tmplLst>
          <p:tmpl lvl="1">
            <p:tnLst>
              <p:par>
                <p:cTn presetID="10" presetClass="entr" presetSubtype="0" fill="hold" nodeType="afterEffect">
                  <p:stCondLst>
                    <p:cond delay="0"/>
                  </p:stCondLst>
                  <p:childTnLst>
                    <p:set>
                      <p:cBhvr>
                        <p:cTn dur="1" fill="hold">
                          <p:stCondLst>
                            <p:cond delay="0"/>
                          </p:stCondLst>
                        </p:cTn>
                        <p:tgtEl>
                          <p:spTgt spid="108"/>
                        </p:tgtEl>
                        <p:attrNameLst>
                          <p:attrName>style.visibility</p:attrName>
                        </p:attrNameLst>
                      </p:cBhvr>
                      <p:to>
                        <p:strVal val="visible"/>
                      </p:to>
                    </p:set>
                    <p:animEffect transition="in" filter="fade">
                      <p:cBhvr>
                        <p:cTn dur="300"/>
                        <p:tgtEl>
                          <p:spTgt spid="108"/>
                        </p:tgtEl>
                      </p:cBhvr>
                    </p:animEffect>
                  </p:childTnLst>
                </p:cTn>
              </p:par>
            </p:tnLst>
          </p:tmpl>
        </p:tmplLst>
      </p:bldP>
      <p:bldP spid="109" grpId="0" build="p">
        <p:tmplLst>
          <p:tmpl lvl="1">
            <p:tnLst>
              <p:par>
                <p:cTn presetID="42" presetClass="entr" presetSubtype="0" fill="hold" nodeType="afterEffect">
                  <p:stCondLst>
                    <p:cond delay="0"/>
                  </p:stCondLst>
                  <p:childTnLst>
                    <p:set>
                      <p:cBhvr>
                        <p:cTn dur="1" fill="hold">
                          <p:stCondLst>
                            <p:cond delay="0"/>
                          </p:stCondLst>
                        </p:cTn>
                        <p:tgtEl>
                          <p:spTgt spid="109"/>
                        </p:tgtEl>
                        <p:attrNameLst>
                          <p:attrName>style.visibility</p:attrName>
                        </p:attrNameLst>
                      </p:cBhvr>
                      <p:to>
                        <p:strVal val="visible"/>
                      </p:to>
                    </p:set>
                    <p:animEffect transition="in" filter="fade">
                      <p:cBhvr>
                        <p:cTn dur="300"/>
                        <p:tgtEl>
                          <p:spTgt spid="109"/>
                        </p:tgtEl>
                      </p:cBhvr>
                    </p:animEffect>
                    <p:anim calcmode="lin" valueType="num">
                      <p:cBhvr>
                        <p:cTn dur="300" fill="hold"/>
                        <p:tgtEl>
                          <p:spTgt spid="109"/>
                        </p:tgtEl>
                        <p:attrNameLst>
                          <p:attrName>ppt_x</p:attrName>
                        </p:attrNameLst>
                      </p:cBhvr>
                      <p:tavLst>
                        <p:tav tm="0">
                          <p:val>
                            <p:strVal val="#ppt_x"/>
                          </p:val>
                        </p:tav>
                        <p:tav tm="100000">
                          <p:val>
                            <p:strVal val="#ppt_x"/>
                          </p:val>
                        </p:tav>
                      </p:tavLst>
                    </p:anim>
                    <p:anim calcmode="lin" valueType="num">
                      <p:cBhvr>
                        <p:cTn dur="300" fill="hold"/>
                        <p:tgtEl>
                          <p:spTgt spid="109"/>
                        </p:tgtEl>
                        <p:attrNameLst>
                          <p:attrName>ppt_y</p:attrName>
                        </p:attrNameLst>
                      </p:cBhvr>
                      <p:tavLst>
                        <p:tav tm="0">
                          <p:val>
                            <p:strVal val="#ppt_y+.1"/>
                          </p:val>
                        </p:tav>
                        <p:tav tm="100000">
                          <p:val>
                            <p:strVal val="#ppt_y"/>
                          </p:val>
                        </p:tav>
                      </p:tavLst>
                    </p:anim>
                  </p:childTnLst>
                </p:cTn>
              </p:par>
            </p:tnLst>
          </p:tmpl>
        </p:tmplLst>
      </p:bldP>
      <p:bldP spid="110" grpId="0" build="p">
        <p:tmplLst>
          <p:tmpl lvl="1">
            <p:tnLst>
              <p:par>
                <p:cTn presetID="10" presetClass="entr" presetSubtype="0" fill="hold" nodeType="afterEffect">
                  <p:stCondLst>
                    <p:cond delay="0"/>
                  </p:stCondLst>
                  <p:childTnLst>
                    <p:set>
                      <p:cBhvr>
                        <p:cTn dur="1" fill="hold">
                          <p:stCondLst>
                            <p:cond delay="0"/>
                          </p:stCondLst>
                        </p:cTn>
                        <p:tgtEl>
                          <p:spTgt spid="110"/>
                        </p:tgtEl>
                        <p:attrNameLst>
                          <p:attrName>style.visibility</p:attrName>
                        </p:attrNameLst>
                      </p:cBhvr>
                      <p:to>
                        <p:strVal val="visible"/>
                      </p:to>
                    </p:set>
                    <p:animEffect transition="in" filter="fade">
                      <p:cBhvr>
                        <p:cTn dur="300"/>
                        <p:tgtEl>
                          <p:spTgt spid="110"/>
                        </p:tgtEl>
                      </p:cBhvr>
                    </p:animEffect>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les color with images">
    <p:spTree>
      <p:nvGrpSpPr>
        <p:cNvPr id="1" name=""/>
        <p:cNvGrpSpPr/>
        <p:nvPr/>
      </p:nvGrpSpPr>
      <p:grpSpPr>
        <a:xfrm>
          <a:off x="0" y="0"/>
          <a:ext cx="0" cy="0"/>
          <a:chOff x="0" y="0"/>
          <a:chExt cx="0" cy="0"/>
        </a:xfrm>
      </p:grpSpPr>
      <p:sp>
        <p:nvSpPr>
          <p:cNvPr id="8" name="Rounded Rectangle 7"/>
          <p:cNvSpPr/>
          <p:nvPr userDrawn="1"/>
        </p:nvSpPr>
        <p:spPr>
          <a:xfrm>
            <a:off x="0" y="-54768"/>
            <a:ext cx="4877435" cy="458772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9" name="Rounded Rectangle 48"/>
          <p:cNvSpPr/>
          <p:nvPr userDrawn="1"/>
        </p:nvSpPr>
        <p:spPr>
          <a:xfrm>
            <a:off x="9754870" y="-54768"/>
            <a:ext cx="4877435" cy="4587724"/>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1" name="Rounded Rectangle 50"/>
          <p:cNvSpPr/>
          <p:nvPr userDrawn="1"/>
        </p:nvSpPr>
        <p:spPr>
          <a:xfrm>
            <a:off x="19509740" y="-54768"/>
            <a:ext cx="4877435" cy="4587724"/>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6" name="Rounded Rectangle 65"/>
          <p:cNvSpPr/>
          <p:nvPr userDrawn="1"/>
        </p:nvSpPr>
        <p:spPr>
          <a:xfrm>
            <a:off x="4877435" y="4532958"/>
            <a:ext cx="4877435" cy="4587724"/>
          </a:xfrm>
          <a:prstGeom prst="roundRect">
            <a:avLst>
              <a:gd name="adj" fmla="val 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8" name="Rounded Rectangle 67"/>
          <p:cNvSpPr/>
          <p:nvPr userDrawn="1"/>
        </p:nvSpPr>
        <p:spPr>
          <a:xfrm>
            <a:off x="14632305" y="4532958"/>
            <a:ext cx="4877435" cy="4587724"/>
          </a:xfrm>
          <a:prstGeom prst="roundRect">
            <a:avLst>
              <a:gd name="adj" fmla="val 0"/>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1" name="Rounded Rectangle 70"/>
          <p:cNvSpPr/>
          <p:nvPr userDrawn="1"/>
        </p:nvSpPr>
        <p:spPr>
          <a:xfrm>
            <a:off x="0" y="9128276"/>
            <a:ext cx="4877435" cy="4587724"/>
          </a:xfrm>
          <a:prstGeom prst="roundRect">
            <a:avLst>
              <a:gd name="adj" fmla="val 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3" name="Rounded Rectangle 72"/>
          <p:cNvSpPr/>
          <p:nvPr userDrawn="1"/>
        </p:nvSpPr>
        <p:spPr>
          <a:xfrm>
            <a:off x="9754870" y="9128276"/>
            <a:ext cx="4877435" cy="4587724"/>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5" name="Rounded Rectangle 74"/>
          <p:cNvSpPr/>
          <p:nvPr userDrawn="1"/>
        </p:nvSpPr>
        <p:spPr>
          <a:xfrm>
            <a:off x="19509740" y="9128276"/>
            <a:ext cx="4877435" cy="4587724"/>
          </a:xfrm>
          <a:prstGeom prst="roundRect">
            <a:avLst>
              <a:gd name="adj" fmla="val 0"/>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6" name="Text Placeholder 7"/>
          <p:cNvSpPr>
            <a:spLocks noGrp="1"/>
          </p:cNvSpPr>
          <p:nvPr>
            <p:ph type="body" sz="quarter" idx="25" hasCustomPrompt="1"/>
          </p:nvPr>
        </p:nvSpPr>
        <p:spPr>
          <a:xfrm>
            <a:off x="1683054"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77" name="Text Placeholder 2"/>
          <p:cNvSpPr>
            <a:spLocks noGrp="1"/>
          </p:cNvSpPr>
          <p:nvPr>
            <p:ph type="body" sz="quarter" idx="26" hasCustomPrompt="1"/>
          </p:nvPr>
        </p:nvSpPr>
        <p:spPr>
          <a:xfrm>
            <a:off x="456285"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82" name="Text Placeholder 7"/>
          <p:cNvSpPr>
            <a:spLocks noGrp="1"/>
          </p:cNvSpPr>
          <p:nvPr>
            <p:ph type="body" sz="quarter" idx="29" hasCustomPrompt="1"/>
          </p:nvPr>
        </p:nvSpPr>
        <p:spPr>
          <a:xfrm>
            <a:off x="11476142"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83" name="Text Placeholder 2"/>
          <p:cNvSpPr>
            <a:spLocks noGrp="1"/>
          </p:cNvSpPr>
          <p:nvPr>
            <p:ph type="body" sz="quarter" idx="30" hasCustomPrompt="1"/>
          </p:nvPr>
        </p:nvSpPr>
        <p:spPr>
          <a:xfrm>
            <a:off x="10249373"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86" name="Text Placeholder 7"/>
          <p:cNvSpPr>
            <a:spLocks noGrp="1"/>
          </p:cNvSpPr>
          <p:nvPr>
            <p:ph type="body" sz="quarter" idx="33" hasCustomPrompt="1"/>
          </p:nvPr>
        </p:nvSpPr>
        <p:spPr>
          <a:xfrm>
            <a:off x="21269230"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87" name="Text Placeholder 2"/>
          <p:cNvSpPr>
            <a:spLocks noGrp="1"/>
          </p:cNvSpPr>
          <p:nvPr>
            <p:ph type="body" sz="quarter" idx="34" hasCustomPrompt="1"/>
          </p:nvPr>
        </p:nvSpPr>
        <p:spPr>
          <a:xfrm>
            <a:off x="20042461"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90" name="Text Placeholder 7"/>
          <p:cNvSpPr>
            <a:spLocks noGrp="1"/>
          </p:cNvSpPr>
          <p:nvPr>
            <p:ph type="body" sz="quarter" idx="37" hasCustomPrompt="1"/>
          </p:nvPr>
        </p:nvSpPr>
        <p:spPr>
          <a:xfrm>
            <a:off x="6579598" y="5303198"/>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91" name="Text Placeholder 2"/>
          <p:cNvSpPr>
            <a:spLocks noGrp="1"/>
          </p:cNvSpPr>
          <p:nvPr>
            <p:ph type="body" sz="quarter" idx="38" hasCustomPrompt="1"/>
          </p:nvPr>
        </p:nvSpPr>
        <p:spPr>
          <a:xfrm>
            <a:off x="5352829" y="6353944"/>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94" name="Text Placeholder 7"/>
          <p:cNvSpPr>
            <a:spLocks noGrp="1"/>
          </p:cNvSpPr>
          <p:nvPr>
            <p:ph type="body" sz="quarter" idx="41" hasCustomPrompt="1"/>
          </p:nvPr>
        </p:nvSpPr>
        <p:spPr>
          <a:xfrm>
            <a:off x="16372686" y="5303198"/>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95" name="Text Placeholder 2"/>
          <p:cNvSpPr>
            <a:spLocks noGrp="1"/>
          </p:cNvSpPr>
          <p:nvPr>
            <p:ph type="body" sz="quarter" idx="42" hasCustomPrompt="1"/>
          </p:nvPr>
        </p:nvSpPr>
        <p:spPr>
          <a:xfrm>
            <a:off x="15145917" y="6353944"/>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98" name="Text Placeholder 7"/>
          <p:cNvSpPr>
            <a:spLocks noGrp="1"/>
          </p:cNvSpPr>
          <p:nvPr>
            <p:ph type="body" sz="quarter" idx="45" hasCustomPrompt="1"/>
          </p:nvPr>
        </p:nvSpPr>
        <p:spPr>
          <a:xfrm>
            <a:off x="1683054"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99" name="Text Placeholder 2"/>
          <p:cNvSpPr>
            <a:spLocks noGrp="1"/>
          </p:cNvSpPr>
          <p:nvPr>
            <p:ph type="body" sz="quarter" idx="46" hasCustomPrompt="1"/>
          </p:nvPr>
        </p:nvSpPr>
        <p:spPr>
          <a:xfrm>
            <a:off x="456285"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102" name="Text Placeholder 7"/>
          <p:cNvSpPr>
            <a:spLocks noGrp="1"/>
          </p:cNvSpPr>
          <p:nvPr>
            <p:ph type="body" sz="quarter" idx="49" hasCustomPrompt="1"/>
          </p:nvPr>
        </p:nvSpPr>
        <p:spPr>
          <a:xfrm>
            <a:off x="11476142"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103" name="Text Placeholder 2"/>
          <p:cNvSpPr>
            <a:spLocks noGrp="1"/>
          </p:cNvSpPr>
          <p:nvPr>
            <p:ph type="body" sz="quarter" idx="50" hasCustomPrompt="1"/>
          </p:nvPr>
        </p:nvSpPr>
        <p:spPr>
          <a:xfrm>
            <a:off x="10249373"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106" name="Text Placeholder 7"/>
          <p:cNvSpPr>
            <a:spLocks noGrp="1"/>
          </p:cNvSpPr>
          <p:nvPr>
            <p:ph type="body" sz="quarter" idx="53" hasCustomPrompt="1"/>
          </p:nvPr>
        </p:nvSpPr>
        <p:spPr>
          <a:xfrm>
            <a:off x="21269230"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107" name="Text Placeholder 2"/>
          <p:cNvSpPr>
            <a:spLocks noGrp="1"/>
          </p:cNvSpPr>
          <p:nvPr>
            <p:ph type="body" sz="quarter" idx="54" hasCustomPrompt="1"/>
          </p:nvPr>
        </p:nvSpPr>
        <p:spPr>
          <a:xfrm>
            <a:off x="20042461"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47" name="Picture Placeholder 2"/>
          <p:cNvSpPr>
            <a:spLocks noGrp="1"/>
          </p:cNvSpPr>
          <p:nvPr>
            <p:ph type="pic" sz="quarter" idx="17"/>
          </p:nvPr>
        </p:nvSpPr>
        <p:spPr>
          <a:xfrm>
            <a:off x="4877432" y="-54768"/>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52" name="Picture Placeholder 2"/>
          <p:cNvSpPr>
            <a:spLocks noGrp="1"/>
          </p:cNvSpPr>
          <p:nvPr>
            <p:ph type="pic" sz="quarter" idx="55"/>
          </p:nvPr>
        </p:nvSpPr>
        <p:spPr>
          <a:xfrm>
            <a:off x="14632302" y="-54768"/>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53" name="Picture Placeholder 2"/>
          <p:cNvSpPr>
            <a:spLocks noGrp="1"/>
          </p:cNvSpPr>
          <p:nvPr>
            <p:ph type="pic" sz="quarter" idx="56"/>
          </p:nvPr>
        </p:nvSpPr>
        <p:spPr>
          <a:xfrm>
            <a:off x="0" y="4525362"/>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54" name="Picture Placeholder 2"/>
          <p:cNvSpPr>
            <a:spLocks noGrp="1"/>
          </p:cNvSpPr>
          <p:nvPr>
            <p:ph type="pic" sz="quarter" idx="57"/>
          </p:nvPr>
        </p:nvSpPr>
        <p:spPr>
          <a:xfrm>
            <a:off x="9755041" y="4525362"/>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55" name="Picture Placeholder 2"/>
          <p:cNvSpPr>
            <a:spLocks noGrp="1"/>
          </p:cNvSpPr>
          <p:nvPr>
            <p:ph type="pic" sz="quarter" idx="58"/>
          </p:nvPr>
        </p:nvSpPr>
        <p:spPr>
          <a:xfrm>
            <a:off x="19509737" y="4525362"/>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56" name="Picture Placeholder 2"/>
          <p:cNvSpPr>
            <a:spLocks noGrp="1"/>
          </p:cNvSpPr>
          <p:nvPr>
            <p:ph type="pic" sz="quarter" idx="59"/>
          </p:nvPr>
        </p:nvSpPr>
        <p:spPr>
          <a:xfrm>
            <a:off x="4877432" y="9128276"/>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57" name="Picture Placeholder 2"/>
          <p:cNvSpPr>
            <a:spLocks noGrp="1"/>
          </p:cNvSpPr>
          <p:nvPr>
            <p:ph type="pic" sz="quarter" idx="60"/>
          </p:nvPr>
        </p:nvSpPr>
        <p:spPr>
          <a:xfrm>
            <a:off x="14641858" y="9128276"/>
            <a:ext cx="4877435" cy="4595320"/>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1083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300" fill="hold"/>
                                        <p:tgtEl>
                                          <p:spTgt spid="8"/>
                                        </p:tgtEl>
                                        <p:attrNameLst>
                                          <p:attrName>ppt_w</p:attrName>
                                        </p:attrNameLst>
                                      </p:cBhvr>
                                      <p:tavLst>
                                        <p:tav tm="0">
                                          <p:val>
                                            <p:fltVal val="0"/>
                                          </p:val>
                                        </p:tav>
                                        <p:tav tm="100000">
                                          <p:val>
                                            <p:strVal val="#ppt_w"/>
                                          </p:val>
                                        </p:tav>
                                      </p:tavLst>
                                    </p:anim>
                                    <p:anim calcmode="lin" valueType="num">
                                      <p:cBhvr>
                                        <p:cTn id="8" dur="300" fill="hold"/>
                                        <p:tgtEl>
                                          <p:spTgt spid="8"/>
                                        </p:tgtEl>
                                        <p:attrNameLst>
                                          <p:attrName>ppt_h</p:attrName>
                                        </p:attrNameLst>
                                      </p:cBhvr>
                                      <p:tavLst>
                                        <p:tav tm="0">
                                          <p:val>
                                            <p:fltVal val="0"/>
                                          </p:val>
                                        </p:tav>
                                        <p:tav tm="100000">
                                          <p:val>
                                            <p:strVal val="#ppt_h"/>
                                          </p:val>
                                        </p:tav>
                                      </p:tavLst>
                                    </p:anim>
                                    <p:animEffect transition="in" filter="fade">
                                      <p:cBhvr>
                                        <p:cTn id="9" dur="300"/>
                                        <p:tgtEl>
                                          <p:spTgt spid="8"/>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 calcmode="lin" valueType="num">
                                      <p:cBhvr>
                                        <p:cTn id="13" dur="300" fill="hold"/>
                                        <p:tgtEl>
                                          <p:spTgt spid="49"/>
                                        </p:tgtEl>
                                        <p:attrNameLst>
                                          <p:attrName>ppt_w</p:attrName>
                                        </p:attrNameLst>
                                      </p:cBhvr>
                                      <p:tavLst>
                                        <p:tav tm="0">
                                          <p:val>
                                            <p:fltVal val="0"/>
                                          </p:val>
                                        </p:tav>
                                        <p:tav tm="100000">
                                          <p:val>
                                            <p:strVal val="#ppt_w"/>
                                          </p:val>
                                        </p:tav>
                                      </p:tavLst>
                                    </p:anim>
                                    <p:anim calcmode="lin" valueType="num">
                                      <p:cBhvr>
                                        <p:cTn id="14" dur="300" fill="hold"/>
                                        <p:tgtEl>
                                          <p:spTgt spid="49"/>
                                        </p:tgtEl>
                                        <p:attrNameLst>
                                          <p:attrName>ppt_h</p:attrName>
                                        </p:attrNameLst>
                                      </p:cBhvr>
                                      <p:tavLst>
                                        <p:tav tm="0">
                                          <p:val>
                                            <p:fltVal val="0"/>
                                          </p:val>
                                        </p:tav>
                                        <p:tav tm="100000">
                                          <p:val>
                                            <p:strVal val="#ppt_h"/>
                                          </p:val>
                                        </p:tav>
                                      </p:tavLst>
                                    </p:anim>
                                    <p:animEffect transition="in" filter="fade">
                                      <p:cBhvr>
                                        <p:cTn id="15" dur="300"/>
                                        <p:tgtEl>
                                          <p:spTgt spid="49"/>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51"/>
                                        </p:tgtEl>
                                        <p:attrNameLst>
                                          <p:attrName>style.visibility</p:attrName>
                                        </p:attrNameLst>
                                      </p:cBhvr>
                                      <p:to>
                                        <p:strVal val="visible"/>
                                      </p:to>
                                    </p:set>
                                    <p:anim calcmode="lin" valueType="num">
                                      <p:cBhvr>
                                        <p:cTn id="19" dur="300" fill="hold"/>
                                        <p:tgtEl>
                                          <p:spTgt spid="51"/>
                                        </p:tgtEl>
                                        <p:attrNameLst>
                                          <p:attrName>ppt_w</p:attrName>
                                        </p:attrNameLst>
                                      </p:cBhvr>
                                      <p:tavLst>
                                        <p:tav tm="0">
                                          <p:val>
                                            <p:fltVal val="0"/>
                                          </p:val>
                                        </p:tav>
                                        <p:tav tm="100000">
                                          <p:val>
                                            <p:strVal val="#ppt_w"/>
                                          </p:val>
                                        </p:tav>
                                      </p:tavLst>
                                    </p:anim>
                                    <p:anim calcmode="lin" valueType="num">
                                      <p:cBhvr>
                                        <p:cTn id="20" dur="300" fill="hold"/>
                                        <p:tgtEl>
                                          <p:spTgt spid="51"/>
                                        </p:tgtEl>
                                        <p:attrNameLst>
                                          <p:attrName>ppt_h</p:attrName>
                                        </p:attrNameLst>
                                      </p:cBhvr>
                                      <p:tavLst>
                                        <p:tav tm="0">
                                          <p:val>
                                            <p:fltVal val="0"/>
                                          </p:val>
                                        </p:tav>
                                        <p:tav tm="100000">
                                          <p:val>
                                            <p:strVal val="#ppt_h"/>
                                          </p:val>
                                        </p:tav>
                                      </p:tavLst>
                                    </p:anim>
                                    <p:animEffect transition="in" filter="fade">
                                      <p:cBhvr>
                                        <p:cTn id="21" dur="300"/>
                                        <p:tgtEl>
                                          <p:spTgt spid="51"/>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66"/>
                                        </p:tgtEl>
                                        <p:attrNameLst>
                                          <p:attrName>style.visibility</p:attrName>
                                        </p:attrNameLst>
                                      </p:cBhvr>
                                      <p:to>
                                        <p:strVal val="visible"/>
                                      </p:to>
                                    </p:set>
                                    <p:anim calcmode="lin" valueType="num">
                                      <p:cBhvr>
                                        <p:cTn id="25" dur="300" fill="hold"/>
                                        <p:tgtEl>
                                          <p:spTgt spid="66"/>
                                        </p:tgtEl>
                                        <p:attrNameLst>
                                          <p:attrName>ppt_w</p:attrName>
                                        </p:attrNameLst>
                                      </p:cBhvr>
                                      <p:tavLst>
                                        <p:tav tm="0">
                                          <p:val>
                                            <p:fltVal val="0"/>
                                          </p:val>
                                        </p:tav>
                                        <p:tav tm="100000">
                                          <p:val>
                                            <p:strVal val="#ppt_w"/>
                                          </p:val>
                                        </p:tav>
                                      </p:tavLst>
                                    </p:anim>
                                    <p:anim calcmode="lin" valueType="num">
                                      <p:cBhvr>
                                        <p:cTn id="26" dur="300" fill="hold"/>
                                        <p:tgtEl>
                                          <p:spTgt spid="66"/>
                                        </p:tgtEl>
                                        <p:attrNameLst>
                                          <p:attrName>ppt_h</p:attrName>
                                        </p:attrNameLst>
                                      </p:cBhvr>
                                      <p:tavLst>
                                        <p:tav tm="0">
                                          <p:val>
                                            <p:fltVal val="0"/>
                                          </p:val>
                                        </p:tav>
                                        <p:tav tm="100000">
                                          <p:val>
                                            <p:strVal val="#ppt_h"/>
                                          </p:val>
                                        </p:tav>
                                      </p:tavLst>
                                    </p:anim>
                                    <p:animEffect transition="in" filter="fade">
                                      <p:cBhvr>
                                        <p:cTn id="27" dur="300"/>
                                        <p:tgtEl>
                                          <p:spTgt spid="66"/>
                                        </p:tgtEl>
                                      </p:cBhvr>
                                    </p:animEffect>
                                  </p:childTnLst>
                                </p:cTn>
                              </p:par>
                            </p:childTnLst>
                          </p:cTn>
                        </p:par>
                        <p:par>
                          <p:cTn id="28" fill="hold">
                            <p:stCondLst>
                              <p:cond delay="1200"/>
                            </p:stCondLst>
                            <p:childTnLst>
                              <p:par>
                                <p:cTn id="29" presetID="53" presetClass="entr" presetSubtype="16" fill="hold" grpId="0" nodeType="afterEffect">
                                  <p:stCondLst>
                                    <p:cond delay="0"/>
                                  </p:stCondLst>
                                  <p:childTnLst>
                                    <p:set>
                                      <p:cBhvr>
                                        <p:cTn id="30" dur="1" fill="hold">
                                          <p:stCondLst>
                                            <p:cond delay="0"/>
                                          </p:stCondLst>
                                        </p:cTn>
                                        <p:tgtEl>
                                          <p:spTgt spid="68"/>
                                        </p:tgtEl>
                                        <p:attrNameLst>
                                          <p:attrName>style.visibility</p:attrName>
                                        </p:attrNameLst>
                                      </p:cBhvr>
                                      <p:to>
                                        <p:strVal val="visible"/>
                                      </p:to>
                                    </p:set>
                                    <p:anim calcmode="lin" valueType="num">
                                      <p:cBhvr>
                                        <p:cTn id="31" dur="300" fill="hold"/>
                                        <p:tgtEl>
                                          <p:spTgt spid="68"/>
                                        </p:tgtEl>
                                        <p:attrNameLst>
                                          <p:attrName>ppt_w</p:attrName>
                                        </p:attrNameLst>
                                      </p:cBhvr>
                                      <p:tavLst>
                                        <p:tav tm="0">
                                          <p:val>
                                            <p:fltVal val="0"/>
                                          </p:val>
                                        </p:tav>
                                        <p:tav tm="100000">
                                          <p:val>
                                            <p:strVal val="#ppt_w"/>
                                          </p:val>
                                        </p:tav>
                                      </p:tavLst>
                                    </p:anim>
                                    <p:anim calcmode="lin" valueType="num">
                                      <p:cBhvr>
                                        <p:cTn id="32" dur="300" fill="hold"/>
                                        <p:tgtEl>
                                          <p:spTgt spid="68"/>
                                        </p:tgtEl>
                                        <p:attrNameLst>
                                          <p:attrName>ppt_h</p:attrName>
                                        </p:attrNameLst>
                                      </p:cBhvr>
                                      <p:tavLst>
                                        <p:tav tm="0">
                                          <p:val>
                                            <p:fltVal val="0"/>
                                          </p:val>
                                        </p:tav>
                                        <p:tav tm="100000">
                                          <p:val>
                                            <p:strVal val="#ppt_h"/>
                                          </p:val>
                                        </p:tav>
                                      </p:tavLst>
                                    </p:anim>
                                    <p:animEffect transition="in" filter="fade">
                                      <p:cBhvr>
                                        <p:cTn id="33" dur="300"/>
                                        <p:tgtEl>
                                          <p:spTgt spid="68"/>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 calcmode="lin" valueType="num">
                                      <p:cBhvr>
                                        <p:cTn id="37" dur="300" fill="hold"/>
                                        <p:tgtEl>
                                          <p:spTgt spid="71"/>
                                        </p:tgtEl>
                                        <p:attrNameLst>
                                          <p:attrName>ppt_w</p:attrName>
                                        </p:attrNameLst>
                                      </p:cBhvr>
                                      <p:tavLst>
                                        <p:tav tm="0">
                                          <p:val>
                                            <p:fltVal val="0"/>
                                          </p:val>
                                        </p:tav>
                                        <p:tav tm="100000">
                                          <p:val>
                                            <p:strVal val="#ppt_w"/>
                                          </p:val>
                                        </p:tav>
                                      </p:tavLst>
                                    </p:anim>
                                    <p:anim calcmode="lin" valueType="num">
                                      <p:cBhvr>
                                        <p:cTn id="38" dur="300" fill="hold"/>
                                        <p:tgtEl>
                                          <p:spTgt spid="71"/>
                                        </p:tgtEl>
                                        <p:attrNameLst>
                                          <p:attrName>ppt_h</p:attrName>
                                        </p:attrNameLst>
                                      </p:cBhvr>
                                      <p:tavLst>
                                        <p:tav tm="0">
                                          <p:val>
                                            <p:fltVal val="0"/>
                                          </p:val>
                                        </p:tav>
                                        <p:tav tm="100000">
                                          <p:val>
                                            <p:strVal val="#ppt_h"/>
                                          </p:val>
                                        </p:tav>
                                      </p:tavLst>
                                    </p:anim>
                                    <p:animEffect transition="in" filter="fade">
                                      <p:cBhvr>
                                        <p:cTn id="39" dur="300"/>
                                        <p:tgtEl>
                                          <p:spTgt spid="71"/>
                                        </p:tgtEl>
                                      </p:cBhvr>
                                    </p:animEffect>
                                  </p:childTnLst>
                                </p:cTn>
                              </p:par>
                            </p:childTnLst>
                          </p:cTn>
                        </p:par>
                        <p:par>
                          <p:cTn id="40" fill="hold">
                            <p:stCondLst>
                              <p:cond delay="1800"/>
                            </p:stCondLst>
                            <p:childTnLst>
                              <p:par>
                                <p:cTn id="41" presetID="53" presetClass="entr" presetSubtype="16" fill="hold" grpId="0" nodeType="afterEffect">
                                  <p:stCondLst>
                                    <p:cond delay="0"/>
                                  </p:stCondLst>
                                  <p:childTnLst>
                                    <p:set>
                                      <p:cBhvr>
                                        <p:cTn id="42" dur="1" fill="hold">
                                          <p:stCondLst>
                                            <p:cond delay="0"/>
                                          </p:stCondLst>
                                        </p:cTn>
                                        <p:tgtEl>
                                          <p:spTgt spid="73"/>
                                        </p:tgtEl>
                                        <p:attrNameLst>
                                          <p:attrName>style.visibility</p:attrName>
                                        </p:attrNameLst>
                                      </p:cBhvr>
                                      <p:to>
                                        <p:strVal val="visible"/>
                                      </p:to>
                                    </p:set>
                                    <p:anim calcmode="lin" valueType="num">
                                      <p:cBhvr>
                                        <p:cTn id="43" dur="300" fill="hold"/>
                                        <p:tgtEl>
                                          <p:spTgt spid="73"/>
                                        </p:tgtEl>
                                        <p:attrNameLst>
                                          <p:attrName>ppt_w</p:attrName>
                                        </p:attrNameLst>
                                      </p:cBhvr>
                                      <p:tavLst>
                                        <p:tav tm="0">
                                          <p:val>
                                            <p:fltVal val="0"/>
                                          </p:val>
                                        </p:tav>
                                        <p:tav tm="100000">
                                          <p:val>
                                            <p:strVal val="#ppt_w"/>
                                          </p:val>
                                        </p:tav>
                                      </p:tavLst>
                                    </p:anim>
                                    <p:anim calcmode="lin" valueType="num">
                                      <p:cBhvr>
                                        <p:cTn id="44" dur="300" fill="hold"/>
                                        <p:tgtEl>
                                          <p:spTgt spid="73"/>
                                        </p:tgtEl>
                                        <p:attrNameLst>
                                          <p:attrName>ppt_h</p:attrName>
                                        </p:attrNameLst>
                                      </p:cBhvr>
                                      <p:tavLst>
                                        <p:tav tm="0">
                                          <p:val>
                                            <p:fltVal val="0"/>
                                          </p:val>
                                        </p:tav>
                                        <p:tav tm="100000">
                                          <p:val>
                                            <p:strVal val="#ppt_h"/>
                                          </p:val>
                                        </p:tav>
                                      </p:tavLst>
                                    </p:anim>
                                    <p:animEffect transition="in" filter="fade">
                                      <p:cBhvr>
                                        <p:cTn id="45" dur="300"/>
                                        <p:tgtEl>
                                          <p:spTgt spid="73"/>
                                        </p:tgtEl>
                                      </p:cBhvr>
                                    </p:animEffect>
                                  </p:childTnLst>
                                </p:cTn>
                              </p:par>
                            </p:childTnLst>
                          </p:cTn>
                        </p:par>
                        <p:par>
                          <p:cTn id="46" fill="hold">
                            <p:stCondLst>
                              <p:cond delay="2100"/>
                            </p:stCondLst>
                            <p:childTnLst>
                              <p:par>
                                <p:cTn id="47" presetID="53" presetClass="entr" presetSubtype="16" fill="hold" grpId="0" nodeType="afterEffect">
                                  <p:stCondLst>
                                    <p:cond delay="0"/>
                                  </p:stCondLst>
                                  <p:childTnLst>
                                    <p:set>
                                      <p:cBhvr>
                                        <p:cTn id="48" dur="1" fill="hold">
                                          <p:stCondLst>
                                            <p:cond delay="0"/>
                                          </p:stCondLst>
                                        </p:cTn>
                                        <p:tgtEl>
                                          <p:spTgt spid="75"/>
                                        </p:tgtEl>
                                        <p:attrNameLst>
                                          <p:attrName>style.visibility</p:attrName>
                                        </p:attrNameLst>
                                      </p:cBhvr>
                                      <p:to>
                                        <p:strVal val="visible"/>
                                      </p:to>
                                    </p:set>
                                    <p:anim calcmode="lin" valueType="num">
                                      <p:cBhvr>
                                        <p:cTn id="49" dur="300" fill="hold"/>
                                        <p:tgtEl>
                                          <p:spTgt spid="75"/>
                                        </p:tgtEl>
                                        <p:attrNameLst>
                                          <p:attrName>ppt_w</p:attrName>
                                        </p:attrNameLst>
                                      </p:cBhvr>
                                      <p:tavLst>
                                        <p:tav tm="0">
                                          <p:val>
                                            <p:fltVal val="0"/>
                                          </p:val>
                                        </p:tav>
                                        <p:tav tm="100000">
                                          <p:val>
                                            <p:strVal val="#ppt_w"/>
                                          </p:val>
                                        </p:tav>
                                      </p:tavLst>
                                    </p:anim>
                                    <p:anim calcmode="lin" valueType="num">
                                      <p:cBhvr>
                                        <p:cTn id="50" dur="300" fill="hold"/>
                                        <p:tgtEl>
                                          <p:spTgt spid="75"/>
                                        </p:tgtEl>
                                        <p:attrNameLst>
                                          <p:attrName>ppt_h</p:attrName>
                                        </p:attrNameLst>
                                      </p:cBhvr>
                                      <p:tavLst>
                                        <p:tav tm="0">
                                          <p:val>
                                            <p:fltVal val="0"/>
                                          </p:val>
                                        </p:tav>
                                        <p:tav tm="100000">
                                          <p:val>
                                            <p:strVal val="#ppt_h"/>
                                          </p:val>
                                        </p:tav>
                                      </p:tavLst>
                                    </p:anim>
                                    <p:animEffect transition="in" filter="fade">
                                      <p:cBhvr>
                                        <p:cTn id="51" dur="300"/>
                                        <p:tgtEl>
                                          <p:spTgt spid="75"/>
                                        </p:tgtEl>
                                      </p:cBhvr>
                                    </p:animEffect>
                                  </p:childTnLst>
                                </p:cTn>
                              </p:par>
                            </p:childTnLst>
                          </p:cTn>
                        </p:par>
                        <p:par>
                          <p:cTn id="52" fill="hold">
                            <p:stCondLst>
                              <p:cond delay="2400"/>
                            </p:stCondLst>
                            <p:childTnLst>
                              <p:par>
                                <p:cTn id="53" presetID="42" presetClass="entr" presetSubtype="0" fill="hold" grpId="0" nodeType="afterEffect">
                                  <p:stCondLst>
                                    <p:cond delay="0"/>
                                  </p:stCondLst>
                                  <p:childTnLst>
                                    <p:set>
                                      <p:cBhvr>
                                        <p:cTn id="54" dur="1" fill="hold">
                                          <p:stCondLst>
                                            <p:cond delay="0"/>
                                          </p:stCondLst>
                                        </p:cTn>
                                        <p:tgtEl>
                                          <p:spTgt spid="76">
                                            <p:txEl>
                                              <p:pRg st="0" end="0"/>
                                            </p:txEl>
                                          </p:spTgt>
                                        </p:tgtEl>
                                        <p:attrNameLst>
                                          <p:attrName>style.visibility</p:attrName>
                                        </p:attrNameLst>
                                      </p:cBhvr>
                                      <p:to>
                                        <p:strVal val="visible"/>
                                      </p:to>
                                    </p:set>
                                    <p:animEffect transition="in" filter="fade">
                                      <p:cBhvr>
                                        <p:cTn id="55" dur="300"/>
                                        <p:tgtEl>
                                          <p:spTgt spid="76">
                                            <p:txEl>
                                              <p:pRg st="0" end="0"/>
                                            </p:txEl>
                                          </p:spTgt>
                                        </p:tgtEl>
                                      </p:cBhvr>
                                    </p:animEffect>
                                    <p:anim calcmode="lin" valueType="num">
                                      <p:cBhvr>
                                        <p:cTn id="56" dur="300" fill="hold"/>
                                        <p:tgtEl>
                                          <p:spTgt spid="76">
                                            <p:txEl>
                                              <p:pRg st="0" end="0"/>
                                            </p:txEl>
                                          </p:spTgt>
                                        </p:tgtEl>
                                        <p:attrNameLst>
                                          <p:attrName>ppt_x</p:attrName>
                                        </p:attrNameLst>
                                      </p:cBhvr>
                                      <p:tavLst>
                                        <p:tav tm="0">
                                          <p:val>
                                            <p:strVal val="#ppt_x"/>
                                          </p:val>
                                        </p:tav>
                                        <p:tav tm="100000">
                                          <p:val>
                                            <p:strVal val="#ppt_x"/>
                                          </p:val>
                                        </p:tav>
                                      </p:tavLst>
                                    </p:anim>
                                    <p:anim calcmode="lin" valueType="num">
                                      <p:cBhvr>
                                        <p:cTn id="57" dur="300" fill="hold"/>
                                        <p:tgtEl>
                                          <p:spTgt spid="76">
                                            <p:txEl>
                                              <p:pRg st="0" end="0"/>
                                            </p:txEl>
                                          </p:spTgt>
                                        </p:tgtEl>
                                        <p:attrNameLst>
                                          <p:attrName>ppt_y</p:attrName>
                                        </p:attrNameLst>
                                      </p:cBhvr>
                                      <p:tavLst>
                                        <p:tav tm="0">
                                          <p:val>
                                            <p:strVal val="#ppt_y+.1"/>
                                          </p:val>
                                        </p:tav>
                                        <p:tav tm="100000">
                                          <p:val>
                                            <p:strVal val="#ppt_y"/>
                                          </p:val>
                                        </p:tav>
                                      </p:tavLst>
                                    </p:anim>
                                  </p:childTnLst>
                                </p:cTn>
                              </p:par>
                            </p:childTnLst>
                          </p:cTn>
                        </p:par>
                        <p:par>
                          <p:cTn id="58" fill="hold">
                            <p:stCondLst>
                              <p:cond delay="2700"/>
                            </p:stCondLst>
                            <p:childTnLst>
                              <p:par>
                                <p:cTn id="59" presetID="10" presetClass="entr" presetSubtype="0" fill="hold" grpId="0" nodeType="afterEffect">
                                  <p:stCondLst>
                                    <p:cond delay="0"/>
                                  </p:stCondLst>
                                  <p:childTnLst>
                                    <p:set>
                                      <p:cBhvr>
                                        <p:cTn id="60" dur="1" fill="hold">
                                          <p:stCondLst>
                                            <p:cond delay="0"/>
                                          </p:stCondLst>
                                        </p:cTn>
                                        <p:tgtEl>
                                          <p:spTgt spid="77">
                                            <p:txEl>
                                              <p:pRg st="0" end="0"/>
                                            </p:txEl>
                                          </p:spTgt>
                                        </p:tgtEl>
                                        <p:attrNameLst>
                                          <p:attrName>style.visibility</p:attrName>
                                        </p:attrNameLst>
                                      </p:cBhvr>
                                      <p:to>
                                        <p:strVal val="visible"/>
                                      </p:to>
                                    </p:set>
                                    <p:animEffect transition="in" filter="fade">
                                      <p:cBhvr>
                                        <p:cTn id="61" dur="300"/>
                                        <p:tgtEl>
                                          <p:spTgt spid="77">
                                            <p:txEl>
                                              <p:pRg st="0" end="0"/>
                                            </p:txEl>
                                          </p:spTgt>
                                        </p:tgtEl>
                                      </p:cBhvr>
                                    </p:animEffect>
                                  </p:childTnLst>
                                </p:cTn>
                              </p:par>
                            </p:childTnLst>
                          </p:cTn>
                        </p:par>
                        <p:par>
                          <p:cTn id="62" fill="hold">
                            <p:stCondLst>
                              <p:cond delay="3000"/>
                            </p:stCondLst>
                            <p:childTnLst>
                              <p:par>
                                <p:cTn id="63" presetID="42" presetClass="entr" presetSubtype="0" fill="hold" grpId="0" nodeType="afterEffect">
                                  <p:stCondLst>
                                    <p:cond delay="0"/>
                                  </p:stCondLst>
                                  <p:childTnLst>
                                    <p:set>
                                      <p:cBhvr>
                                        <p:cTn id="64" dur="1" fill="hold">
                                          <p:stCondLst>
                                            <p:cond delay="0"/>
                                          </p:stCondLst>
                                        </p:cTn>
                                        <p:tgtEl>
                                          <p:spTgt spid="82">
                                            <p:txEl>
                                              <p:pRg st="0" end="0"/>
                                            </p:txEl>
                                          </p:spTgt>
                                        </p:tgtEl>
                                        <p:attrNameLst>
                                          <p:attrName>style.visibility</p:attrName>
                                        </p:attrNameLst>
                                      </p:cBhvr>
                                      <p:to>
                                        <p:strVal val="visible"/>
                                      </p:to>
                                    </p:set>
                                    <p:animEffect transition="in" filter="fade">
                                      <p:cBhvr>
                                        <p:cTn id="65" dur="300"/>
                                        <p:tgtEl>
                                          <p:spTgt spid="82">
                                            <p:txEl>
                                              <p:pRg st="0" end="0"/>
                                            </p:txEl>
                                          </p:spTgt>
                                        </p:tgtEl>
                                      </p:cBhvr>
                                    </p:animEffect>
                                    <p:anim calcmode="lin" valueType="num">
                                      <p:cBhvr>
                                        <p:cTn id="66" dur="3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67" dur="300" fill="hold"/>
                                        <p:tgtEl>
                                          <p:spTgt spid="82">
                                            <p:txEl>
                                              <p:pRg st="0" end="0"/>
                                            </p:txEl>
                                          </p:spTgt>
                                        </p:tgtEl>
                                        <p:attrNameLst>
                                          <p:attrName>ppt_y</p:attrName>
                                        </p:attrNameLst>
                                      </p:cBhvr>
                                      <p:tavLst>
                                        <p:tav tm="0">
                                          <p:val>
                                            <p:strVal val="#ppt_y+.1"/>
                                          </p:val>
                                        </p:tav>
                                        <p:tav tm="100000">
                                          <p:val>
                                            <p:strVal val="#ppt_y"/>
                                          </p:val>
                                        </p:tav>
                                      </p:tavLst>
                                    </p:anim>
                                  </p:childTnLst>
                                </p:cTn>
                              </p:par>
                            </p:childTnLst>
                          </p:cTn>
                        </p:par>
                        <p:par>
                          <p:cTn id="68" fill="hold">
                            <p:stCondLst>
                              <p:cond delay="3300"/>
                            </p:stCondLst>
                            <p:childTnLst>
                              <p:par>
                                <p:cTn id="69" presetID="10" presetClass="entr" presetSubtype="0" fill="hold" grpId="0" nodeType="afterEffect">
                                  <p:stCondLst>
                                    <p:cond delay="0"/>
                                  </p:stCondLst>
                                  <p:childTnLst>
                                    <p:set>
                                      <p:cBhvr>
                                        <p:cTn id="70" dur="1" fill="hold">
                                          <p:stCondLst>
                                            <p:cond delay="0"/>
                                          </p:stCondLst>
                                        </p:cTn>
                                        <p:tgtEl>
                                          <p:spTgt spid="83">
                                            <p:txEl>
                                              <p:pRg st="0" end="0"/>
                                            </p:txEl>
                                          </p:spTgt>
                                        </p:tgtEl>
                                        <p:attrNameLst>
                                          <p:attrName>style.visibility</p:attrName>
                                        </p:attrNameLst>
                                      </p:cBhvr>
                                      <p:to>
                                        <p:strVal val="visible"/>
                                      </p:to>
                                    </p:set>
                                    <p:animEffect transition="in" filter="fade">
                                      <p:cBhvr>
                                        <p:cTn id="71" dur="300"/>
                                        <p:tgtEl>
                                          <p:spTgt spid="83">
                                            <p:txEl>
                                              <p:pRg st="0" end="0"/>
                                            </p:txEl>
                                          </p:spTgt>
                                        </p:tgtEl>
                                      </p:cBhvr>
                                    </p:animEffect>
                                  </p:childTnLst>
                                </p:cTn>
                              </p:par>
                            </p:childTnLst>
                          </p:cTn>
                        </p:par>
                        <p:par>
                          <p:cTn id="72" fill="hold">
                            <p:stCondLst>
                              <p:cond delay="3600"/>
                            </p:stCondLst>
                            <p:childTnLst>
                              <p:par>
                                <p:cTn id="73" presetID="42" presetClass="entr" presetSubtype="0" fill="hold" grpId="0" nodeType="afterEffect">
                                  <p:stCondLst>
                                    <p:cond delay="0"/>
                                  </p:stCondLst>
                                  <p:childTnLst>
                                    <p:set>
                                      <p:cBhvr>
                                        <p:cTn id="74" dur="1" fill="hold">
                                          <p:stCondLst>
                                            <p:cond delay="0"/>
                                          </p:stCondLst>
                                        </p:cTn>
                                        <p:tgtEl>
                                          <p:spTgt spid="86">
                                            <p:txEl>
                                              <p:pRg st="0" end="0"/>
                                            </p:txEl>
                                          </p:spTgt>
                                        </p:tgtEl>
                                        <p:attrNameLst>
                                          <p:attrName>style.visibility</p:attrName>
                                        </p:attrNameLst>
                                      </p:cBhvr>
                                      <p:to>
                                        <p:strVal val="visible"/>
                                      </p:to>
                                    </p:set>
                                    <p:animEffect transition="in" filter="fade">
                                      <p:cBhvr>
                                        <p:cTn id="75" dur="300"/>
                                        <p:tgtEl>
                                          <p:spTgt spid="86">
                                            <p:txEl>
                                              <p:pRg st="0" end="0"/>
                                            </p:txEl>
                                          </p:spTgt>
                                        </p:tgtEl>
                                      </p:cBhvr>
                                    </p:animEffect>
                                    <p:anim calcmode="lin" valueType="num">
                                      <p:cBhvr>
                                        <p:cTn id="76" dur="3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77" dur="300" fill="hold"/>
                                        <p:tgtEl>
                                          <p:spTgt spid="86">
                                            <p:txEl>
                                              <p:pRg st="0" end="0"/>
                                            </p:txEl>
                                          </p:spTgt>
                                        </p:tgtEl>
                                        <p:attrNameLst>
                                          <p:attrName>ppt_y</p:attrName>
                                        </p:attrNameLst>
                                      </p:cBhvr>
                                      <p:tavLst>
                                        <p:tav tm="0">
                                          <p:val>
                                            <p:strVal val="#ppt_y+.1"/>
                                          </p:val>
                                        </p:tav>
                                        <p:tav tm="100000">
                                          <p:val>
                                            <p:strVal val="#ppt_y"/>
                                          </p:val>
                                        </p:tav>
                                      </p:tavLst>
                                    </p:anim>
                                  </p:childTnLst>
                                </p:cTn>
                              </p:par>
                            </p:childTnLst>
                          </p:cTn>
                        </p:par>
                        <p:par>
                          <p:cTn id="78" fill="hold">
                            <p:stCondLst>
                              <p:cond delay="3900"/>
                            </p:stCondLst>
                            <p:childTnLst>
                              <p:par>
                                <p:cTn id="79" presetID="10" presetClass="entr" presetSubtype="0" fill="hold" grpId="0" nodeType="afterEffect">
                                  <p:stCondLst>
                                    <p:cond delay="0"/>
                                  </p:stCondLst>
                                  <p:childTnLst>
                                    <p:set>
                                      <p:cBhvr>
                                        <p:cTn id="80" dur="1" fill="hold">
                                          <p:stCondLst>
                                            <p:cond delay="0"/>
                                          </p:stCondLst>
                                        </p:cTn>
                                        <p:tgtEl>
                                          <p:spTgt spid="87">
                                            <p:txEl>
                                              <p:pRg st="0" end="0"/>
                                            </p:txEl>
                                          </p:spTgt>
                                        </p:tgtEl>
                                        <p:attrNameLst>
                                          <p:attrName>style.visibility</p:attrName>
                                        </p:attrNameLst>
                                      </p:cBhvr>
                                      <p:to>
                                        <p:strVal val="visible"/>
                                      </p:to>
                                    </p:set>
                                    <p:animEffect transition="in" filter="fade">
                                      <p:cBhvr>
                                        <p:cTn id="81" dur="300"/>
                                        <p:tgtEl>
                                          <p:spTgt spid="87">
                                            <p:txEl>
                                              <p:pRg st="0" end="0"/>
                                            </p:txEl>
                                          </p:spTgt>
                                        </p:tgtEl>
                                      </p:cBhvr>
                                    </p:animEffect>
                                  </p:childTnLst>
                                </p:cTn>
                              </p:par>
                            </p:childTnLst>
                          </p:cTn>
                        </p:par>
                        <p:par>
                          <p:cTn id="82" fill="hold">
                            <p:stCondLst>
                              <p:cond delay="4200"/>
                            </p:stCondLst>
                            <p:childTnLst>
                              <p:par>
                                <p:cTn id="83" presetID="42" presetClass="entr" presetSubtype="0" fill="hold" grpId="0" nodeType="afterEffect">
                                  <p:stCondLst>
                                    <p:cond delay="0"/>
                                  </p:stCondLst>
                                  <p:childTnLst>
                                    <p:set>
                                      <p:cBhvr>
                                        <p:cTn id="84" dur="1" fill="hold">
                                          <p:stCondLst>
                                            <p:cond delay="0"/>
                                          </p:stCondLst>
                                        </p:cTn>
                                        <p:tgtEl>
                                          <p:spTgt spid="90">
                                            <p:txEl>
                                              <p:pRg st="0" end="0"/>
                                            </p:txEl>
                                          </p:spTgt>
                                        </p:tgtEl>
                                        <p:attrNameLst>
                                          <p:attrName>style.visibility</p:attrName>
                                        </p:attrNameLst>
                                      </p:cBhvr>
                                      <p:to>
                                        <p:strVal val="visible"/>
                                      </p:to>
                                    </p:set>
                                    <p:animEffect transition="in" filter="fade">
                                      <p:cBhvr>
                                        <p:cTn id="85" dur="300"/>
                                        <p:tgtEl>
                                          <p:spTgt spid="90">
                                            <p:txEl>
                                              <p:pRg st="0" end="0"/>
                                            </p:txEl>
                                          </p:spTgt>
                                        </p:tgtEl>
                                      </p:cBhvr>
                                    </p:animEffect>
                                    <p:anim calcmode="lin" valueType="num">
                                      <p:cBhvr>
                                        <p:cTn id="86" dur="300" fill="hold"/>
                                        <p:tgtEl>
                                          <p:spTgt spid="90">
                                            <p:txEl>
                                              <p:pRg st="0" end="0"/>
                                            </p:txEl>
                                          </p:spTgt>
                                        </p:tgtEl>
                                        <p:attrNameLst>
                                          <p:attrName>ppt_x</p:attrName>
                                        </p:attrNameLst>
                                      </p:cBhvr>
                                      <p:tavLst>
                                        <p:tav tm="0">
                                          <p:val>
                                            <p:strVal val="#ppt_x"/>
                                          </p:val>
                                        </p:tav>
                                        <p:tav tm="100000">
                                          <p:val>
                                            <p:strVal val="#ppt_x"/>
                                          </p:val>
                                        </p:tav>
                                      </p:tavLst>
                                    </p:anim>
                                    <p:anim calcmode="lin" valueType="num">
                                      <p:cBhvr>
                                        <p:cTn id="87" dur="300" fill="hold"/>
                                        <p:tgtEl>
                                          <p:spTgt spid="90">
                                            <p:txEl>
                                              <p:pRg st="0" end="0"/>
                                            </p:txEl>
                                          </p:spTgt>
                                        </p:tgtEl>
                                        <p:attrNameLst>
                                          <p:attrName>ppt_y</p:attrName>
                                        </p:attrNameLst>
                                      </p:cBhvr>
                                      <p:tavLst>
                                        <p:tav tm="0">
                                          <p:val>
                                            <p:strVal val="#ppt_y+.1"/>
                                          </p:val>
                                        </p:tav>
                                        <p:tav tm="100000">
                                          <p:val>
                                            <p:strVal val="#ppt_y"/>
                                          </p:val>
                                        </p:tav>
                                      </p:tavLst>
                                    </p:anim>
                                  </p:childTnLst>
                                </p:cTn>
                              </p:par>
                            </p:childTnLst>
                          </p:cTn>
                        </p:par>
                        <p:par>
                          <p:cTn id="88" fill="hold">
                            <p:stCondLst>
                              <p:cond delay="4500"/>
                            </p:stCondLst>
                            <p:childTnLst>
                              <p:par>
                                <p:cTn id="89" presetID="10" presetClass="entr" presetSubtype="0" fill="hold" grpId="0" nodeType="afterEffect">
                                  <p:stCondLst>
                                    <p:cond delay="0"/>
                                  </p:stCondLst>
                                  <p:childTnLst>
                                    <p:set>
                                      <p:cBhvr>
                                        <p:cTn id="90" dur="1" fill="hold">
                                          <p:stCondLst>
                                            <p:cond delay="0"/>
                                          </p:stCondLst>
                                        </p:cTn>
                                        <p:tgtEl>
                                          <p:spTgt spid="91">
                                            <p:txEl>
                                              <p:pRg st="0" end="0"/>
                                            </p:txEl>
                                          </p:spTgt>
                                        </p:tgtEl>
                                        <p:attrNameLst>
                                          <p:attrName>style.visibility</p:attrName>
                                        </p:attrNameLst>
                                      </p:cBhvr>
                                      <p:to>
                                        <p:strVal val="visible"/>
                                      </p:to>
                                    </p:set>
                                    <p:animEffect transition="in" filter="fade">
                                      <p:cBhvr>
                                        <p:cTn id="91" dur="300"/>
                                        <p:tgtEl>
                                          <p:spTgt spid="91">
                                            <p:txEl>
                                              <p:pRg st="0" end="0"/>
                                            </p:txEl>
                                          </p:spTgt>
                                        </p:tgtEl>
                                      </p:cBhvr>
                                    </p:animEffect>
                                  </p:childTnLst>
                                </p:cTn>
                              </p:par>
                            </p:childTnLst>
                          </p:cTn>
                        </p:par>
                        <p:par>
                          <p:cTn id="92" fill="hold">
                            <p:stCondLst>
                              <p:cond delay="4800"/>
                            </p:stCondLst>
                            <p:childTnLst>
                              <p:par>
                                <p:cTn id="93" presetID="42" presetClass="entr" presetSubtype="0" fill="hold" grpId="0" nodeType="afterEffect">
                                  <p:stCondLst>
                                    <p:cond delay="0"/>
                                  </p:stCondLst>
                                  <p:childTnLst>
                                    <p:set>
                                      <p:cBhvr>
                                        <p:cTn id="94" dur="1" fill="hold">
                                          <p:stCondLst>
                                            <p:cond delay="0"/>
                                          </p:stCondLst>
                                        </p:cTn>
                                        <p:tgtEl>
                                          <p:spTgt spid="94">
                                            <p:txEl>
                                              <p:pRg st="0" end="0"/>
                                            </p:txEl>
                                          </p:spTgt>
                                        </p:tgtEl>
                                        <p:attrNameLst>
                                          <p:attrName>style.visibility</p:attrName>
                                        </p:attrNameLst>
                                      </p:cBhvr>
                                      <p:to>
                                        <p:strVal val="visible"/>
                                      </p:to>
                                    </p:set>
                                    <p:animEffect transition="in" filter="fade">
                                      <p:cBhvr>
                                        <p:cTn id="95" dur="300"/>
                                        <p:tgtEl>
                                          <p:spTgt spid="94">
                                            <p:txEl>
                                              <p:pRg st="0" end="0"/>
                                            </p:txEl>
                                          </p:spTgt>
                                        </p:tgtEl>
                                      </p:cBhvr>
                                    </p:animEffect>
                                    <p:anim calcmode="lin" valueType="num">
                                      <p:cBhvr>
                                        <p:cTn id="96" dur="300" fill="hold"/>
                                        <p:tgtEl>
                                          <p:spTgt spid="94">
                                            <p:txEl>
                                              <p:pRg st="0" end="0"/>
                                            </p:txEl>
                                          </p:spTgt>
                                        </p:tgtEl>
                                        <p:attrNameLst>
                                          <p:attrName>ppt_x</p:attrName>
                                        </p:attrNameLst>
                                      </p:cBhvr>
                                      <p:tavLst>
                                        <p:tav tm="0">
                                          <p:val>
                                            <p:strVal val="#ppt_x"/>
                                          </p:val>
                                        </p:tav>
                                        <p:tav tm="100000">
                                          <p:val>
                                            <p:strVal val="#ppt_x"/>
                                          </p:val>
                                        </p:tav>
                                      </p:tavLst>
                                    </p:anim>
                                    <p:anim calcmode="lin" valueType="num">
                                      <p:cBhvr>
                                        <p:cTn id="97" dur="300" fill="hold"/>
                                        <p:tgtEl>
                                          <p:spTgt spid="94">
                                            <p:txEl>
                                              <p:pRg st="0" end="0"/>
                                            </p:txEl>
                                          </p:spTgt>
                                        </p:tgtEl>
                                        <p:attrNameLst>
                                          <p:attrName>ppt_y</p:attrName>
                                        </p:attrNameLst>
                                      </p:cBhvr>
                                      <p:tavLst>
                                        <p:tav tm="0">
                                          <p:val>
                                            <p:strVal val="#ppt_y+.1"/>
                                          </p:val>
                                        </p:tav>
                                        <p:tav tm="100000">
                                          <p:val>
                                            <p:strVal val="#ppt_y"/>
                                          </p:val>
                                        </p:tav>
                                      </p:tavLst>
                                    </p:anim>
                                  </p:childTnLst>
                                </p:cTn>
                              </p:par>
                            </p:childTnLst>
                          </p:cTn>
                        </p:par>
                        <p:par>
                          <p:cTn id="98" fill="hold">
                            <p:stCondLst>
                              <p:cond delay="5100"/>
                            </p:stCondLst>
                            <p:childTnLst>
                              <p:par>
                                <p:cTn id="99" presetID="10" presetClass="entr" presetSubtype="0" fill="hold" grpId="0" nodeType="afterEffect">
                                  <p:stCondLst>
                                    <p:cond delay="0"/>
                                  </p:stCondLst>
                                  <p:childTnLst>
                                    <p:set>
                                      <p:cBhvr>
                                        <p:cTn id="100" dur="1" fill="hold">
                                          <p:stCondLst>
                                            <p:cond delay="0"/>
                                          </p:stCondLst>
                                        </p:cTn>
                                        <p:tgtEl>
                                          <p:spTgt spid="95">
                                            <p:txEl>
                                              <p:pRg st="0" end="0"/>
                                            </p:txEl>
                                          </p:spTgt>
                                        </p:tgtEl>
                                        <p:attrNameLst>
                                          <p:attrName>style.visibility</p:attrName>
                                        </p:attrNameLst>
                                      </p:cBhvr>
                                      <p:to>
                                        <p:strVal val="visible"/>
                                      </p:to>
                                    </p:set>
                                    <p:animEffect transition="in" filter="fade">
                                      <p:cBhvr>
                                        <p:cTn id="101" dur="300"/>
                                        <p:tgtEl>
                                          <p:spTgt spid="95">
                                            <p:txEl>
                                              <p:pRg st="0" end="0"/>
                                            </p:txEl>
                                          </p:spTgt>
                                        </p:tgtEl>
                                      </p:cBhvr>
                                    </p:animEffect>
                                  </p:childTnLst>
                                </p:cTn>
                              </p:par>
                            </p:childTnLst>
                          </p:cTn>
                        </p:par>
                        <p:par>
                          <p:cTn id="102" fill="hold">
                            <p:stCondLst>
                              <p:cond delay="5400"/>
                            </p:stCondLst>
                            <p:childTnLst>
                              <p:par>
                                <p:cTn id="103" presetID="42" presetClass="entr" presetSubtype="0" fill="hold" grpId="0" nodeType="afterEffect">
                                  <p:stCondLst>
                                    <p:cond delay="0"/>
                                  </p:stCondLst>
                                  <p:childTnLst>
                                    <p:set>
                                      <p:cBhvr>
                                        <p:cTn id="104" dur="1" fill="hold">
                                          <p:stCondLst>
                                            <p:cond delay="0"/>
                                          </p:stCondLst>
                                        </p:cTn>
                                        <p:tgtEl>
                                          <p:spTgt spid="98">
                                            <p:txEl>
                                              <p:pRg st="0" end="0"/>
                                            </p:txEl>
                                          </p:spTgt>
                                        </p:tgtEl>
                                        <p:attrNameLst>
                                          <p:attrName>style.visibility</p:attrName>
                                        </p:attrNameLst>
                                      </p:cBhvr>
                                      <p:to>
                                        <p:strVal val="visible"/>
                                      </p:to>
                                    </p:set>
                                    <p:animEffect transition="in" filter="fade">
                                      <p:cBhvr>
                                        <p:cTn id="105" dur="300"/>
                                        <p:tgtEl>
                                          <p:spTgt spid="98">
                                            <p:txEl>
                                              <p:pRg st="0" end="0"/>
                                            </p:txEl>
                                          </p:spTgt>
                                        </p:tgtEl>
                                      </p:cBhvr>
                                    </p:animEffect>
                                    <p:anim calcmode="lin" valueType="num">
                                      <p:cBhvr>
                                        <p:cTn id="106" dur="300" fill="hold"/>
                                        <p:tgtEl>
                                          <p:spTgt spid="98">
                                            <p:txEl>
                                              <p:pRg st="0" end="0"/>
                                            </p:txEl>
                                          </p:spTgt>
                                        </p:tgtEl>
                                        <p:attrNameLst>
                                          <p:attrName>ppt_x</p:attrName>
                                        </p:attrNameLst>
                                      </p:cBhvr>
                                      <p:tavLst>
                                        <p:tav tm="0">
                                          <p:val>
                                            <p:strVal val="#ppt_x"/>
                                          </p:val>
                                        </p:tav>
                                        <p:tav tm="100000">
                                          <p:val>
                                            <p:strVal val="#ppt_x"/>
                                          </p:val>
                                        </p:tav>
                                      </p:tavLst>
                                    </p:anim>
                                    <p:anim calcmode="lin" valueType="num">
                                      <p:cBhvr>
                                        <p:cTn id="107" dur="300" fill="hold"/>
                                        <p:tgtEl>
                                          <p:spTgt spid="98">
                                            <p:txEl>
                                              <p:pRg st="0" end="0"/>
                                            </p:txEl>
                                          </p:spTgt>
                                        </p:tgtEl>
                                        <p:attrNameLst>
                                          <p:attrName>ppt_y</p:attrName>
                                        </p:attrNameLst>
                                      </p:cBhvr>
                                      <p:tavLst>
                                        <p:tav tm="0">
                                          <p:val>
                                            <p:strVal val="#ppt_y+.1"/>
                                          </p:val>
                                        </p:tav>
                                        <p:tav tm="100000">
                                          <p:val>
                                            <p:strVal val="#ppt_y"/>
                                          </p:val>
                                        </p:tav>
                                      </p:tavLst>
                                    </p:anim>
                                  </p:childTnLst>
                                </p:cTn>
                              </p:par>
                            </p:childTnLst>
                          </p:cTn>
                        </p:par>
                        <p:par>
                          <p:cTn id="108" fill="hold">
                            <p:stCondLst>
                              <p:cond delay="5700"/>
                            </p:stCondLst>
                            <p:childTnLst>
                              <p:par>
                                <p:cTn id="109" presetID="10" presetClass="entr" presetSubtype="0" fill="hold" grpId="0" nodeType="afterEffect">
                                  <p:stCondLst>
                                    <p:cond delay="0"/>
                                  </p:stCondLst>
                                  <p:childTnLst>
                                    <p:set>
                                      <p:cBhvr>
                                        <p:cTn id="110" dur="1" fill="hold">
                                          <p:stCondLst>
                                            <p:cond delay="0"/>
                                          </p:stCondLst>
                                        </p:cTn>
                                        <p:tgtEl>
                                          <p:spTgt spid="99">
                                            <p:txEl>
                                              <p:pRg st="0" end="0"/>
                                            </p:txEl>
                                          </p:spTgt>
                                        </p:tgtEl>
                                        <p:attrNameLst>
                                          <p:attrName>style.visibility</p:attrName>
                                        </p:attrNameLst>
                                      </p:cBhvr>
                                      <p:to>
                                        <p:strVal val="visible"/>
                                      </p:to>
                                    </p:set>
                                    <p:animEffect transition="in" filter="fade">
                                      <p:cBhvr>
                                        <p:cTn id="111" dur="300"/>
                                        <p:tgtEl>
                                          <p:spTgt spid="99">
                                            <p:txEl>
                                              <p:pRg st="0" end="0"/>
                                            </p:txEl>
                                          </p:spTgt>
                                        </p:tgtEl>
                                      </p:cBhvr>
                                    </p:animEffect>
                                  </p:childTnLst>
                                </p:cTn>
                              </p:par>
                            </p:childTnLst>
                          </p:cTn>
                        </p:par>
                        <p:par>
                          <p:cTn id="112" fill="hold">
                            <p:stCondLst>
                              <p:cond delay="6000"/>
                            </p:stCondLst>
                            <p:childTnLst>
                              <p:par>
                                <p:cTn id="113" presetID="42" presetClass="entr" presetSubtype="0" fill="hold" grpId="0" nodeType="afterEffect">
                                  <p:stCondLst>
                                    <p:cond delay="0"/>
                                  </p:stCondLst>
                                  <p:childTnLst>
                                    <p:set>
                                      <p:cBhvr>
                                        <p:cTn id="114" dur="1" fill="hold">
                                          <p:stCondLst>
                                            <p:cond delay="0"/>
                                          </p:stCondLst>
                                        </p:cTn>
                                        <p:tgtEl>
                                          <p:spTgt spid="102">
                                            <p:txEl>
                                              <p:pRg st="0" end="0"/>
                                            </p:txEl>
                                          </p:spTgt>
                                        </p:tgtEl>
                                        <p:attrNameLst>
                                          <p:attrName>style.visibility</p:attrName>
                                        </p:attrNameLst>
                                      </p:cBhvr>
                                      <p:to>
                                        <p:strVal val="visible"/>
                                      </p:to>
                                    </p:set>
                                    <p:animEffect transition="in" filter="fade">
                                      <p:cBhvr>
                                        <p:cTn id="115" dur="300"/>
                                        <p:tgtEl>
                                          <p:spTgt spid="102">
                                            <p:txEl>
                                              <p:pRg st="0" end="0"/>
                                            </p:txEl>
                                          </p:spTgt>
                                        </p:tgtEl>
                                      </p:cBhvr>
                                    </p:animEffect>
                                    <p:anim calcmode="lin" valueType="num">
                                      <p:cBhvr>
                                        <p:cTn id="116" dur="300" fill="hold"/>
                                        <p:tgtEl>
                                          <p:spTgt spid="102">
                                            <p:txEl>
                                              <p:pRg st="0" end="0"/>
                                            </p:txEl>
                                          </p:spTgt>
                                        </p:tgtEl>
                                        <p:attrNameLst>
                                          <p:attrName>ppt_x</p:attrName>
                                        </p:attrNameLst>
                                      </p:cBhvr>
                                      <p:tavLst>
                                        <p:tav tm="0">
                                          <p:val>
                                            <p:strVal val="#ppt_x"/>
                                          </p:val>
                                        </p:tav>
                                        <p:tav tm="100000">
                                          <p:val>
                                            <p:strVal val="#ppt_x"/>
                                          </p:val>
                                        </p:tav>
                                      </p:tavLst>
                                    </p:anim>
                                    <p:anim calcmode="lin" valueType="num">
                                      <p:cBhvr>
                                        <p:cTn id="117" dur="300" fill="hold"/>
                                        <p:tgtEl>
                                          <p:spTgt spid="102">
                                            <p:txEl>
                                              <p:pRg st="0" end="0"/>
                                            </p:txEl>
                                          </p:spTgt>
                                        </p:tgtEl>
                                        <p:attrNameLst>
                                          <p:attrName>ppt_y</p:attrName>
                                        </p:attrNameLst>
                                      </p:cBhvr>
                                      <p:tavLst>
                                        <p:tav tm="0">
                                          <p:val>
                                            <p:strVal val="#ppt_y+.1"/>
                                          </p:val>
                                        </p:tav>
                                        <p:tav tm="100000">
                                          <p:val>
                                            <p:strVal val="#ppt_y"/>
                                          </p:val>
                                        </p:tav>
                                      </p:tavLst>
                                    </p:anim>
                                  </p:childTnLst>
                                </p:cTn>
                              </p:par>
                            </p:childTnLst>
                          </p:cTn>
                        </p:par>
                        <p:par>
                          <p:cTn id="118" fill="hold">
                            <p:stCondLst>
                              <p:cond delay="6300"/>
                            </p:stCondLst>
                            <p:childTnLst>
                              <p:par>
                                <p:cTn id="119" presetID="10" presetClass="entr" presetSubtype="0" fill="hold" grpId="0" nodeType="afterEffect">
                                  <p:stCondLst>
                                    <p:cond delay="0"/>
                                  </p:stCondLst>
                                  <p:childTnLst>
                                    <p:set>
                                      <p:cBhvr>
                                        <p:cTn id="120" dur="1" fill="hold">
                                          <p:stCondLst>
                                            <p:cond delay="0"/>
                                          </p:stCondLst>
                                        </p:cTn>
                                        <p:tgtEl>
                                          <p:spTgt spid="103">
                                            <p:txEl>
                                              <p:pRg st="0" end="0"/>
                                            </p:txEl>
                                          </p:spTgt>
                                        </p:tgtEl>
                                        <p:attrNameLst>
                                          <p:attrName>style.visibility</p:attrName>
                                        </p:attrNameLst>
                                      </p:cBhvr>
                                      <p:to>
                                        <p:strVal val="visible"/>
                                      </p:to>
                                    </p:set>
                                    <p:animEffect transition="in" filter="fade">
                                      <p:cBhvr>
                                        <p:cTn id="121" dur="300"/>
                                        <p:tgtEl>
                                          <p:spTgt spid="103">
                                            <p:txEl>
                                              <p:pRg st="0" end="0"/>
                                            </p:txEl>
                                          </p:spTgt>
                                        </p:tgtEl>
                                      </p:cBhvr>
                                    </p:animEffect>
                                  </p:childTnLst>
                                </p:cTn>
                              </p:par>
                            </p:childTnLst>
                          </p:cTn>
                        </p:par>
                        <p:par>
                          <p:cTn id="122" fill="hold">
                            <p:stCondLst>
                              <p:cond delay="6600"/>
                            </p:stCondLst>
                            <p:childTnLst>
                              <p:par>
                                <p:cTn id="123" presetID="42" presetClass="entr" presetSubtype="0" fill="hold" grpId="0" nodeType="afterEffect">
                                  <p:stCondLst>
                                    <p:cond delay="0"/>
                                  </p:stCondLst>
                                  <p:childTnLst>
                                    <p:set>
                                      <p:cBhvr>
                                        <p:cTn id="124" dur="1" fill="hold">
                                          <p:stCondLst>
                                            <p:cond delay="0"/>
                                          </p:stCondLst>
                                        </p:cTn>
                                        <p:tgtEl>
                                          <p:spTgt spid="106">
                                            <p:txEl>
                                              <p:pRg st="0" end="0"/>
                                            </p:txEl>
                                          </p:spTgt>
                                        </p:tgtEl>
                                        <p:attrNameLst>
                                          <p:attrName>style.visibility</p:attrName>
                                        </p:attrNameLst>
                                      </p:cBhvr>
                                      <p:to>
                                        <p:strVal val="visible"/>
                                      </p:to>
                                    </p:set>
                                    <p:animEffect transition="in" filter="fade">
                                      <p:cBhvr>
                                        <p:cTn id="125" dur="300"/>
                                        <p:tgtEl>
                                          <p:spTgt spid="106">
                                            <p:txEl>
                                              <p:pRg st="0" end="0"/>
                                            </p:txEl>
                                          </p:spTgt>
                                        </p:tgtEl>
                                      </p:cBhvr>
                                    </p:animEffect>
                                    <p:anim calcmode="lin" valueType="num">
                                      <p:cBhvr>
                                        <p:cTn id="126" dur="3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127" dur="300" fill="hold"/>
                                        <p:tgtEl>
                                          <p:spTgt spid="106">
                                            <p:txEl>
                                              <p:pRg st="0" end="0"/>
                                            </p:txEl>
                                          </p:spTgt>
                                        </p:tgtEl>
                                        <p:attrNameLst>
                                          <p:attrName>ppt_y</p:attrName>
                                        </p:attrNameLst>
                                      </p:cBhvr>
                                      <p:tavLst>
                                        <p:tav tm="0">
                                          <p:val>
                                            <p:strVal val="#ppt_y+.1"/>
                                          </p:val>
                                        </p:tav>
                                        <p:tav tm="100000">
                                          <p:val>
                                            <p:strVal val="#ppt_y"/>
                                          </p:val>
                                        </p:tav>
                                      </p:tavLst>
                                    </p:anim>
                                  </p:childTnLst>
                                </p:cTn>
                              </p:par>
                            </p:childTnLst>
                          </p:cTn>
                        </p:par>
                        <p:par>
                          <p:cTn id="128" fill="hold">
                            <p:stCondLst>
                              <p:cond delay="6900"/>
                            </p:stCondLst>
                            <p:childTnLst>
                              <p:par>
                                <p:cTn id="129" presetID="10" presetClass="entr" presetSubtype="0" fill="hold" grpId="0" nodeType="afterEffect">
                                  <p:stCondLst>
                                    <p:cond delay="0"/>
                                  </p:stCondLst>
                                  <p:childTnLst>
                                    <p:set>
                                      <p:cBhvr>
                                        <p:cTn id="130" dur="1" fill="hold">
                                          <p:stCondLst>
                                            <p:cond delay="0"/>
                                          </p:stCondLst>
                                        </p:cTn>
                                        <p:tgtEl>
                                          <p:spTgt spid="107">
                                            <p:txEl>
                                              <p:pRg st="0" end="0"/>
                                            </p:txEl>
                                          </p:spTgt>
                                        </p:tgtEl>
                                        <p:attrNameLst>
                                          <p:attrName>style.visibility</p:attrName>
                                        </p:attrNameLst>
                                      </p:cBhvr>
                                      <p:to>
                                        <p:strVal val="visible"/>
                                      </p:to>
                                    </p:set>
                                    <p:animEffect transition="in" filter="fade">
                                      <p:cBhvr>
                                        <p:cTn id="131" dur="300"/>
                                        <p:tgtEl>
                                          <p:spTgt spid="107">
                                            <p:txEl>
                                              <p:pRg st="0" end="0"/>
                                            </p:txEl>
                                          </p:spTgt>
                                        </p:tgtEl>
                                      </p:cBhvr>
                                    </p:animEffect>
                                  </p:childTnLst>
                                </p:cTn>
                              </p:par>
                            </p:childTnLst>
                          </p:cTn>
                        </p:par>
                        <p:par>
                          <p:cTn id="132" fill="hold">
                            <p:stCondLst>
                              <p:cond delay="7200"/>
                            </p:stCondLst>
                            <p:childTnLst>
                              <p:par>
                                <p:cTn id="133" presetID="53" presetClass="entr" presetSubtype="16" fill="hold" grpId="0" nodeType="afterEffect" nodePh="1">
                                  <p:stCondLst>
                                    <p:cond delay="0"/>
                                  </p:stCondLst>
                                  <p:endCondLst>
                                    <p:cond evt="begin" delay="0">
                                      <p:tn val="133"/>
                                    </p:cond>
                                  </p:endCondLst>
                                  <p:childTnLst>
                                    <p:set>
                                      <p:cBhvr>
                                        <p:cTn id="134" dur="1" fill="hold">
                                          <p:stCondLst>
                                            <p:cond delay="0"/>
                                          </p:stCondLst>
                                        </p:cTn>
                                        <p:tgtEl>
                                          <p:spTgt spid="47"/>
                                        </p:tgtEl>
                                        <p:attrNameLst>
                                          <p:attrName>style.visibility</p:attrName>
                                        </p:attrNameLst>
                                      </p:cBhvr>
                                      <p:to>
                                        <p:strVal val="visible"/>
                                      </p:to>
                                    </p:set>
                                    <p:anim calcmode="lin" valueType="num">
                                      <p:cBhvr>
                                        <p:cTn id="135" dur="500" fill="hold"/>
                                        <p:tgtEl>
                                          <p:spTgt spid="47"/>
                                        </p:tgtEl>
                                        <p:attrNameLst>
                                          <p:attrName>ppt_w</p:attrName>
                                        </p:attrNameLst>
                                      </p:cBhvr>
                                      <p:tavLst>
                                        <p:tav tm="0">
                                          <p:val>
                                            <p:fltVal val="0"/>
                                          </p:val>
                                        </p:tav>
                                        <p:tav tm="100000">
                                          <p:val>
                                            <p:strVal val="#ppt_w"/>
                                          </p:val>
                                        </p:tav>
                                      </p:tavLst>
                                    </p:anim>
                                    <p:anim calcmode="lin" valueType="num">
                                      <p:cBhvr>
                                        <p:cTn id="136" dur="500" fill="hold"/>
                                        <p:tgtEl>
                                          <p:spTgt spid="47"/>
                                        </p:tgtEl>
                                        <p:attrNameLst>
                                          <p:attrName>ppt_h</p:attrName>
                                        </p:attrNameLst>
                                      </p:cBhvr>
                                      <p:tavLst>
                                        <p:tav tm="0">
                                          <p:val>
                                            <p:fltVal val="0"/>
                                          </p:val>
                                        </p:tav>
                                        <p:tav tm="100000">
                                          <p:val>
                                            <p:strVal val="#ppt_h"/>
                                          </p:val>
                                        </p:tav>
                                      </p:tavLst>
                                    </p:anim>
                                    <p:animEffect transition="in" filter="fade">
                                      <p:cBhvr>
                                        <p:cTn id="137" dur="500"/>
                                        <p:tgtEl>
                                          <p:spTgt spid="47"/>
                                        </p:tgtEl>
                                      </p:cBhvr>
                                    </p:animEffect>
                                  </p:childTnLst>
                                </p:cTn>
                              </p:par>
                            </p:childTnLst>
                          </p:cTn>
                        </p:par>
                        <p:par>
                          <p:cTn id="138" fill="hold">
                            <p:stCondLst>
                              <p:cond delay="7700"/>
                            </p:stCondLst>
                            <p:childTnLst>
                              <p:par>
                                <p:cTn id="139" presetID="53" presetClass="entr" presetSubtype="16" fill="hold" grpId="0" nodeType="afterEffect" nodePh="1">
                                  <p:stCondLst>
                                    <p:cond delay="0"/>
                                  </p:stCondLst>
                                  <p:endCondLst>
                                    <p:cond evt="begin" delay="0">
                                      <p:tn val="139"/>
                                    </p:cond>
                                  </p:endCondLst>
                                  <p:childTnLst>
                                    <p:set>
                                      <p:cBhvr>
                                        <p:cTn id="140" dur="1" fill="hold">
                                          <p:stCondLst>
                                            <p:cond delay="0"/>
                                          </p:stCondLst>
                                        </p:cTn>
                                        <p:tgtEl>
                                          <p:spTgt spid="52"/>
                                        </p:tgtEl>
                                        <p:attrNameLst>
                                          <p:attrName>style.visibility</p:attrName>
                                        </p:attrNameLst>
                                      </p:cBhvr>
                                      <p:to>
                                        <p:strVal val="visible"/>
                                      </p:to>
                                    </p:set>
                                    <p:anim calcmode="lin" valueType="num">
                                      <p:cBhvr>
                                        <p:cTn id="141" dur="500" fill="hold"/>
                                        <p:tgtEl>
                                          <p:spTgt spid="52"/>
                                        </p:tgtEl>
                                        <p:attrNameLst>
                                          <p:attrName>ppt_w</p:attrName>
                                        </p:attrNameLst>
                                      </p:cBhvr>
                                      <p:tavLst>
                                        <p:tav tm="0">
                                          <p:val>
                                            <p:fltVal val="0"/>
                                          </p:val>
                                        </p:tav>
                                        <p:tav tm="100000">
                                          <p:val>
                                            <p:strVal val="#ppt_w"/>
                                          </p:val>
                                        </p:tav>
                                      </p:tavLst>
                                    </p:anim>
                                    <p:anim calcmode="lin" valueType="num">
                                      <p:cBhvr>
                                        <p:cTn id="142" dur="500" fill="hold"/>
                                        <p:tgtEl>
                                          <p:spTgt spid="52"/>
                                        </p:tgtEl>
                                        <p:attrNameLst>
                                          <p:attrName>ppt_h</p:attrName>
                                        </p:attrNameLst>
                                      </p:cBhvr>
                                      <p:tavLst>
                                        <p:tav tm="0">
                                          <p:val>
                                            <p:fltVal val="0"/>
                                          </p:val>
                                        </p:tav>
                                        <p:tav tm="100000">
                                          <p:val>
                                            <p:strVal val="#ppt_h"/>
                                          </p:val>
                                        </p:tav>
                                      </p:tavLst>
                                    </p:anim>
                                    <p:animEffect transition="in" filter="fade">
                                      <p:cBhvr>
                                        <p:cTn id="143" dur="500"/>
                                        <p:tgtEl>
                                          <p:spTgt spid="52"/>
                                        </p:tgtEl>
                                      </p:cBhvr>
                                    </p:animEffect>
                                  </p:childTnLst>
                                </p:cTn>
                              </p:par>
                            </p:childTnLst>
                          </p:cTn>
                        </p:par>
                        <p:par>
                          <p:cTn id="144" fill="hold">
                            <p:stCondLst>
                              <p:cond delay="8200"/>
                            </p:stCondLst>
                            <p:childTnLst>
                              <p:par>
                                <p:cTn id="145" presetID="53" presetClass="entr" presetSubtype="16" fill="hold" grpId="0" nodeType="afterEffect" nodePh="1">
                                  <p:stCondLst>
                                    <p:cond delay="0"/>
                                  </p:stCondLst>
                                  <p:endCondLst>
                                    <p:cond evt="begin" delay="0">
                                      <p:tn val="145"/>
                                    </p:cond>
                                  </p:endCondLst>
                                  <p:childTnLst>
                                    <p:set>
                                      <p:cBhvr>
                                        <p:cTn id="146" dur="1" fill="hold">
                                          <p:stCondLst>
                                            <p:cond delay="0"/>
                                          </p:stCondLst>
                                        </p:cTn>
                                        <p:tgtEl>
                                          <p:spTgt spid="53"/>
                                        </p:tgtEl>
                                        <p:attrNameLst>
                                          <p:attrName>style.visibility</p:attrName>
                                        </p:attrNameLst>
                                      </p:cBhvr>
                                      <p:to>
                                        <p:strVal val="visible"/>
                                      </p:to>
                                    </p:set>
                                    <p:anim calcmode="lin" valueType="num">
                                      <p:cBhvr>
                                        <p:cTn id="147" dur="500" fill="hold"/>
                                        <p:tgtEl>
                                          <p:spTgt spid="53"/>
                                        </p:tgtEl>
                                        <p:attrNameLst>
                                          <p:attrName>ppt_w</p:attrName>
                                        </p:attrNameLst>
                                      </p:cBhvr>
                                      <p:tavLst>
                                        <p:tav tm="0">
                                          <p:val>
                                            <p:fltVal val="0"/>
                                          </p:val>
                                        </p:tav>
                                        <p:tav tm="100000">
                                          <p:val>
                                            <p:strVal val="#ppt_w"/>
                                          </p:val>
                                        </p:tav>
                                      </p:tavLst>
                                    </p:anim>
                                    <p:anim calcmode="lin" valueType="num">
                                      <p:cBhvr>
                                        <p:cTn id="148" dur="500" fill="hold"/>
                                        <p:tgtEl>
                                          <p:spTgt spid="53"/>
                                        </p:tgtEl>
                                        <p:attrNameLst>
                                          <p:attrName>ppt_h</p:attrName>
                                        </p:attrNameLst>
                                      </p:cBhvr>
                                      <p:tavLst>
                                        <p:tav tm="0">
                                          <p:val>
                                            <p:fltVal val="0"/>
                                          </p:val>
                                        </p:tav>
                                        <p:tav tm="100000">
                                          <p:val>
                                            <p:strVal val="#ppt_h"/>
                                          </p:val>
                                        </p:tav>
                                      </p:tavLst>
                                    </p:anim>
                                    <p:animEffect transition="in" filter="fade">
                                      <p:cBhvr>
                                        <p:cTn id="149" dur="500"/>
                                        <p:tgtEl>
                                          <p:spTgt spid="53"/>
                                        </p:tgtEl>
                                      </p:cBhvr>
                                    </p:animEffect>
                                  </p:childTnLst>
                                </p:cTn>
                              </p:par>
                            </p:childTnLst>
                          </p:cTn>
                        </p:par>
                        <p:par>
                          <p:cTn id="150" fill="hold">
                            <p:stCondLst>
                              <p:cond delay="8700"/>
                            </p:stCondLst>
                            <p:childTnLst>
                              <p:par>
                                <p:cTn id="151" presetID="53" presetClass="entr" presetSubtype="16" fill="hold" grpId="0" nodeType="afterEffect" nodePh="1">
                                  <p:stCondLst>
                                    <p:cond delay="0"/>
                                  </p:stCondLst>
                                  <p:endCondLst>
                                    <p:cond evt="begin" delay="0">
                                      <p:tn val="151"/>
                                    </p:cond>
                                  </p:endCondLst>
                                  <p:childTnLst>
                                    <p:set>
                                      <p:cBhvr>
                                        <p:cTn id="152" dur="1" fill="hold">
                                          <p:stCondLst>
                                            <p:cond delay="0"/>
                                          </p:stCondLst>
                                        </p:cTn>
                                        <p:tgtEl>
                                          <p:spTgt spid="54"/>
                                        </p:tgtEl>
                                        <p:attrNameLst>
                                          <p:attrName>style.visibility</p:attrName>
                                        </p:attrNameLst>
                                      </p:cBhvr>
                                      <p:to>
                                        <p:strVal val="visible"/>
                                      </p:to>
                                    </p:set>
                                    <p:anim calcmode="lin" valueType="num">
                                      <p:cBhvr>
                                        <p:cTn id="153" dur="500" fill="hold"/>
                                        <p:tgtEl>
                                          <p:spTgt spid="54"/>
                                        </p:tgtEl>
                                        <p:attrNameLst>
                                          <p:attrName>ppt_w</p:attrName>
                                        </p:attrNameLst>
                                      </p:cBhvr>
                                      <p:tavLst>
                                        <p:tav tm="0">
                                          <p:val>
                                            <p:fltVal val="0"/>
                                          </p:val>
                                        </p:tav>
                                        <p:tav tm="100000">
                                          <p:val>
                                            <p:strVal val="#ppt_w"/>
                                          </p:val>
                                        </p:tav>
                                      </p:tavLst>
                                    </p:anim>
                                    <p:anim calcmode="lin" valueType="num">
                                      <p:cBhvr>
                                        <p:cTn id="154" dur="500" fill="hold"/>
                                        <p:tgtEl>
                                          <p:spTgt spid="54"/>
                                        </p:tgtEl>
                                        <p:attrNameLst>
                                          <p:attrName>ppt_h</p:attrName>
                                        </p:attrNameLst>
                                      </p:cBhvr>
                                      <p:tavLst>
                                        <p:tav tm="0">
                                          <p:val>
                                            <p:fltVal val="0"/>
                                          </p:val>
                                        </p:tav>
                                        <p:tav tm="100000">
                                          <p:val>
                                            <p:strVal val="#ppt_h"/>
                                          </p:val>
                                        </p:tav>
                                      </p:tavLst>
                                    </p:anim>
                                    <p:animEffect transition="in" filter="fade">
                                      <p:cBhvr>
                                        <p:cTn id="155" dur="500"/>
                                        <p:tgtEl>
                                          <p:spTgt spid="54"/>
                                        </p:tgtEl>
                                      </p:cBhvr>
                                    </p:animEffect>
                                  </p:childTnLst>
                                </p:cTn>
                              </p:par>
                            </p:childTnLst>
                          </p:cTn>
                        </p:par>
                        <p:par>
                          <p:cTn id="156" fill="hold">
                            <p:stCondLst>
                              <p:cond delay="9200"/>
                            </p:stCondLst>
                            <p:childTnLst>
                              <p:par>
                                <p:cTn id="157" presetID="53" presetClass="entr" presetSubtype="16" fill="hold" grpId="0" nodeType="afterEffect" nodePh="1">
                                  <p:stCondLst>
                                    <p:cond delay="0"/>
                                  </p:stCondLst>
                                  <p:endCondLst>
                                    <p:cond evt="begin" delay="0">
                                      <p:tn val="157"/>
                                    </p:cond>
                                  </p:endCondLst>
                                  <p:childTnLst>
                                    <p:set>
                                      <p:cBhvr>
                                        <p:cTn id="158" dur="1" fill="hold">
                                          <p:stCondLst>
                                            <p:cond delay="0"/>
                                          </p:stCondLst>
                                        </p:cTn>
                                        <p:tgtEl>
                                          <p:spTgt spid="55"/>
                                        </p:tgtEl>
                                        <p:attrNameLst>
                                          <p:attrName>style.visibility</p:attrName>
                                        </p:attrNameLst>
                                      </p:cBhvr>
                                      <p:to>
                                        <p:strVal val="visible"/>
                                      </p:to>
                                    </p:set>
                                    <p:anim calcmode="lin" valueType="num">
                                      <p:cBhvr>
                                        <p:cTn id="159" dur="500" fill="hold"/>
                                        <p:tgtEl>
                                          <p:spTgt spid="55"/>
                                        </p:tgtEl>
                                        <p:attrNameLst>
                                          <p:attrName>ppt_w</p:attrName>
                                        </p:attrNameLst>
                                      </p:cBhvr>
                                      <p:tavLst>
                                        <p:tav tm="0">
                                          <p:val>
                                            <p:fltVal val="0"/>
                                          </p:val>
                                        </p:tav>
                                        <p:tav tm="100000">
                                          <p:val>
                                            <p:strVal val="#ppt_w"/>
                                          </p:val>
                                        </p:tav>
                                      </p:tavLst>
                                    </p:anim>
                                    <p:anim calcmode="lin" valueType="num">
                                      <p:cBhvr>
                                        <p:cTn id="160" dur="500" fill="hold"/>
                                        <p:tgtEl>
                                          <p:spTgt spid="55"/>
                                        </p:tgtEl>
                                        <p:attrNameLst>
                                          <p:attrName>ppt_h</p:attrName>
                                        </p:attrNameLst>
                                      </p:cBhvr>
                                      <p:tavLst>
                                        <p:tav tm="0">
                                          <p:val>
                                            <p:fltVal val="0"/>
                                          </p:val>
                                        </p:tav>
                                        <p:tav tm="100000">
                                          <p:val>
                                            <p:strVal val="#ppt_h"/>
                                          </p:val>
                                        </p:tav>
                                      </p:tavLst>
                                    </p:anim>
                                    <p:animEffect transition="in" filter="fade">
                                      <p:cBhvr>
                                        <p:cTn id="161" dur="500"/>
                                        <p:tgtEl>
                                          <p:spTgt spid="55"/>
                                        </p:tgtEl>
                                      </p:cBhvr>
                                    </p:animEffect>
                                  </p:childTnLst>
                                </p:cTn>
                              </p:par>
                            </p:childTnLst>
                          </p:cTn>
                        </p:par>
                        <p:par>
                          <p:cTn id="162" fill="hold">
                            <p:stCondLst>
                              <p:cond delay="9700"/>
                            </p:stCondLst>
                            <p:childTnLst>
                              <p:par>
                                <p:cTn id="163" presetID="53" presetClass="entr" presetSubtype="16" fill="hold" grpId="0" nodeType="afterEffect" nodePh="1">
                                  <p:stCondLst>
                                    <p:cond delay="0"/>
                                  </p:stCondLst>
                                  <p:endCondLst>
                                    <p:cond evt="begin" delay="0">
                                      <p:tn val="163"/>
                                    </p:cond>
                                  </p:endCondLst>
                                  <p:childTnLst>
                                    <p:set>
                                      <p:cBhvr>
                                        <p:cTn id="164" dur="1" fill="hold">
                                          <p:stCondLst>
                                            <p:cond delay="0"/>
                                          </p:stCondLst>
                                        </p:cTn>
                                        <p:tgtEl>
                                          <p:spTgt spid="56"/>
                                        </p:tgtEl>
                                        <p:attrNameLst>
                                          <p:attrName>style.visibility</p:attrName>
                                        </p:attrNameLst>
                                      </p:cBhvr>
                                      <p:to>
                                        <p:strVal val="visible"/>
                                      </p:to>
                                    </p:set>
                                    <p:anim calcmode="lin" valueType="num">
                                      <p:cBhvr>
                                        <p:cTn id="165" dur="500" fill="hold"/>
                                        <p:tgtEl>
                                          <p:spTgt spid="56"/>
                                        </p:tgtEl>
                                        <p:attrNameLst>
                                          <p:attrName>ppt_w</p:attrName>
                                        </p:attrNameLst>
                                      </p:cBhvr>
                                      <p:tavLst>
                                        <p:tav tm="0">
                                          <p:val>
                                            <p:fltVal val="0"/>
                                          </p:val>
                                        </p:tav>
                                        <p:tav tm="100000">
                                          <p:val>
                                            <p:strVal val="#ppt_w"/>
                                          </p:val>
                                        </p:tav>
                                      </p:tavLst>
                                    </p:anim>
                                    <p:anim calcmode="lin" valueType="num">
                                      <p:cBhvr>
                                        <p:cTn id="166" dur="500" fill="hold"/>
                                        <p:tgtEl>
                                          <p:spTgt spid="56"/>
                                        </p:tgtEl>
                                        <p:attrNameLst>
                                          <p:attrName>ppt_h</p:attrName>
                                        </p:attrNameLst>
                                      </p:cBhvr>
                                      <p:tavLst>
                                        <p:tav tm="0">
                                          <p:val>
                                            <p:fltVal val="0"/>
                                          </p:val>
                                        </p:tav>
                                        <p:tav tm="100000">
                                          <p:val>
                                            <p:strVal val="#ppt_h"/>
                                          </p:val>
                                        </p:tav>
                                      </p:tavLst>
                                    </p:anim>
                                    <p:animEffect transition="in" filter="fade">
                                      <p:cBhvr>
                                        <p:cTn id="167" dur="500"/>
                                        <p:tgtEl>
                                          <p:spTgt spid="56"/>
                                        </p:tgtEl>
                                      </p:cBhvr>
                                    </p:animEffect>
                                  </p:childTnLst>
                                </p:cTn>
                              </p:par>
                            </p:childTnLst>
                          </p:cTn>
                        </p:par>
                        <p:par>
                          <p:cTn id="168" fill="hold">
                            <p:stCondLst>
                              <p:cond delay="10200"/>
                            </p:stCondLst>
                            <p:childTnLst>
                              <p:par>
                                <p:cTn id="169" presetID="53" presetClass="entr" presetSubtype="16" fill="hold" grpId="0" nodeType="afterEffect" nodePh="1">
                                  <p:stCondLst>
                                    <p:cond delay="0"/>
                                  </p:stCondLst>
                                  <p:endCondLst>
                                    <p:cond evt="begin" delay="0">
                                      <p:tn val="169"/>
                                    </p:cond>
                                  </p:endCondLst>
                                  <p:childTnLst>
                                    <p:set>
                                      <p:cBhvr>
                                        <p:cTn id="170" dur="1" fill="hold">
                                          <p:stCondLst>
                                            <p:cond delay="0"/>
                                          </p:stCondLst>
                                        </p:cTn>
                                        <p:tgtEl>
                                          <p:spTgt spid="57"/>
                                        </p:tgtEl>
                                        <p:attrNameLst>
                                          <p:attrName>style.visibility</p:attrName>
                                        </p:attrNameLst>
                                      </p:cBhvr>
                                      <p:to>
                                        <p:strVal val="visible"/>
                                      </p:to>
                                    </p:set>
                                    <p:anim calcmode="lin" valueType="num">
                                      <p:cBhvr>
                                        <p:cTn id="171" dur="500" fill="hold"/>
                                        <p:tgtEl>
                                          <p:spTgt spid="57"/>
                                        </p:tgtEl>
                                        <p:attrNameLst>
                                          <p:attrName>ppt_w</p:attrName>
                                        </p:attrNameLst>
                                      </p:cBhvr>
                                      <p:tavLst>
                                        <p:tav tm="0">
                                          <p:val>
                                            <p:fltVal val="0"/>
                                          </p:val>
                                        </p:tav>
                                        <p:tav tm="100000">
                                          <p:val>
                                            <p:strVal val="#ppt_w"/>
                                          </p:val>
                                        </p:tav>
                                      </p:tavLst>
                                    </p:anim>
                                    <p:anim calcmode="lin" valueType="num">
                                      <p:cBhvr>
                                        <p:cTn id="172" dur="500" fill="hold"/>
                                        <p:tgtEl>
                                          <p:spTgt spid="57"/>
                                        </p:tgtEl>
                                        <p:attrNameLst>
                                          <p:attrName>ppt_h</p:attrName>
                                        </p:attrNameLst>
                                      </p:cBhvr>
                                      <p:tavLst>
                                        <p:tav tm="0">
                                          <p:val>
                                            <p:fltVal val="0"/>
                                          </p:val>
                                        </p:tav>
                                        <p:tav tm="100000">
                                          <p:val>
                                            <p:strVal val="#ppt_h"/>
                                          </p:val>
                                        </p:tav>
                                      </p:tavLst>
                                    </p:anim>
                                    <p:animEffect transition="in" filter="fade">
                                      <p:cBhvr>
                                        <p:cTn id="17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9" grpId="0" animBg="1"/>
      <p:bldP spid="51" grpId="0" animBg="1"/>
      <p:bldP spid="66" grpId="0" animBg="1"/>
      <p:bldP spid="68" grpId="0" animBg="1"/>
      <p:bldP spid="71" grpId="0" animBg="1"/>
      <p:bldP spid="73" grpId="0" animBg="1"/>
      <p:bldP spid="75" grpId="0" animBg="1"/>
      <p:bldP spid="76" grpId="0" build="p">
        <p:tmplLst>
          <p:tmpl lvl="1">
            <p:tnLst>
              <p:par>
                <p:cTn presetID="42" presetClass="entr" presetSubtype="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300"/>
                        <p:tgtEl>
                          <p:spTgt spid="76"/>
                        </p:tgtEl>
                      </p:cBhvr>
                    </p:animEffect>
                    <p:anim calcmode="lin" valueType="num">
                      <p:cBhvr>
                        <p:cTn dur="300" fill="hold"/>
                        <p:tgtEl>
                          <p:spTgt spid="76"/>
                        </p:tgtEl>
                        <p:attrNameLst>
                          <p:attrName>ppt_x</p:attrName>
                        </p:attrNameLst>
                      </p:cBhvr>
                      <p:tavLst>
                        <p:tav tm="0">
                          <p:val>
                            <p:strVal val="#ppt_x"/>
                          </p:val>
                        </p:tav>
                        <p:tav tm="100000">
                          <p:val>
                            <p:strVal val="#ppt_x"/>
                          </p:val>
                        </p:tav>
                      </p:tavLst>
                    </p:anim>
                    <p:anim calcmode="lin" valueType="num">
                      <p:cBhvr>
                        <p:cTn dur="300" fill="hold"/>
                        <p:tgtEl>
                          <p:spTgt spid="76"/>
                        </p:tgtEl>
                        <p:attrNameLst>
                          <p:attrName>ppt_y</p:attrName>
                        </p:attrNameLst>
                      </p:cBhvr>
                      <p:tavLst>
                        <p:tav tm="0">
                          <p:val>
                            <p:strVal val="#ppt_y+.1"/>
                          </p:val>
                        </p:tav>
                        <p:tav tm="100000">
                          <p:val>
                            <p:strVal val="#ppt_y"/>
                          </p:val>
                        </p:tav>
                      </p:tavLst>
                    </p:anim>
                  </p:childTnLst>
                </p:cTn>
              </p:par>
            </p:tnLst>
          </p:tmpl>
        </p:tmplLst>
      </p:bldP>
      <p:bldP spid="77" grpId="0" build="p">
        <p:tmplLst>
          <p:tmpl lvl="1">
            <p:tnLst>
              <p:par>
                <p:cTn presetID="10" presetClass="entr" presetSubtype="0"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300"/>
                        <p:tgtEl>
                          <p:spTgt spid="77"/>
                        </p:tgtEl>
                      </p:cBhvr>
                    </p:animEffect>
                  </p:childTnLst>
                </p:cTn>
              </p:par>
            </p:tnLst>
          </p:tmpl>
        </p:tmplLst>
      </p:bldP>
      <p:bldP spid="82" grpId="0" build="p">
        <p:tmplLst>
          <p:tmpl lvl="1">
            <p:tnLst>
              <p:par>
                <p:cTn presetID="42" presetClass="entr" presetSubtype="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fade">
                      <p:cBhvr>
                        <p:cTn dur="300"/>
                        <p:tgtEl>
                          <p:spTgt spid="82"/>
                        </p:tgtEl>
                      </p:cBhvr>
                    </p:animEffect>
                    <p:anim calcmode="lin" valueType="num">
                      <p:cBhvr>
                        <p:cTn dur="300" fill="hold"/>
                        <p:tgtEl>
                          <p:spTgt spid="82"/>
                        </p:tgtEl>
                        <p:attrNameLst>
                          <p:attrName>ppt_x</p:attrName>
                        </p:attrNameLst>
                      </p:cBhvr>
                      <p:tavLst>
                        <p:tav tm="0">
                          <p:val>
                            <p:strVal val="#ppt_x"/>
                          </p:val>
                        </p:tav>
                        <p:tav tm="100000">
                          <p:val>
                            <p:strVal val="#ppt_x"/>
                          </p:val>
                        </p:tav>
                      </p:tavLst>
                    </p:anim>
                    <p:anim calcmode="lin" valueType="num">
                      <p:cBhvr>
                        <p:cTn dur="300" fill="hold"/>
                        <p:tgtEl>
                          <p:spTgt spid="82"/>
                        </p:tgtEl>
                        <p:attrNameLst>
                          <p:attrName>ppt_y</p:attrName>
                        </p:attrNameLst>
                      </p:cBhvr>
                      <p:tavLst>
                        <p:tav tm="0">
                          <p:val>
                            <p:strVal val="#ppt_y+.1"/>
                          </p:val>
                        </p:tav>
                        <p:tav tm="100000">
                          <p:val>
                            <p:strVal val="#ppt_y"/>
                          </p:val>
                        </p:tav>
                      </p:tavLst>
                    </p:anim>
                  </p:childTnLst>
                </p:cTn>
              </p:par>
            </p:tnLst>
          </p:tmpl>
        </p:tmplLst>
      </p:bldP>
      <p:bldP spid="83" grpId="0" build="p">
        <p:tmplLst>
          <p:tmpl lvl="1">
            <p:tnLst>
              <p:par>
                <p:cTn presetID="10" presetClass="entr" presetSubtype="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300"/>
                        <p:tgtEl>
                          <p:spTgt spid="83"/>
                        </p:tgtEl>
                      </p:cBhvr>
                    </p:animEffect>
                  </p:childTnLst>
                </p:cTn>
              </p:par>
            </p:tnLst>
          </p:tmpl>
        </p:tmplLst>
      </p:bldP>
      <p:bldP spid="86" grpId="0" build="p">
        <p:tmplLst>
          <p:tmpl lvl="1">
            <p:tnLst>
              <p:par>
                <p:cTn presetID="42" presetClass="entr" presetSubtype="0"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fade">
                      <p:cBhvr>
                        <p:cTn dur="300"/>
                        <p:tgtEl>
                          <p:spTgt spid="86"/>
                        </p:tgtEl>
                      </p:cBhvr>
                    </p:animEffect>
                    <p:anim calcmode="lin" valueType="num">
                      <p:cBhvr>
                        <p:cTn dur="300" fill="hold"/>
                        <p:tgtEl>
                          <p:spTgt spid="86"/>
                        </p:tgtEl>
                        <p:attrNameLst>
                          <p:attrName>ppt_x</p:attrName>
                        </p:attrNameLst>
                      </p:cBhvr>
                      <p:tavLst>
                        <p:tav tm="0">
                          <p:val>
                            <p:strVal val="#ppt_x"/>
                          </p:val>
                        </p:tav>
                        <p:tav tm="100000">
                          <p:val>
                            <p:strVal val="#ppt_x"/>
                          </p:val>
                        </p:tav>
                      </p:tavLst>
                    </p:anim>
                    <p:anim calcmode="lin" valueType="num">
                      <p:cBhvr>
                        <p:cTn dur="300" fill="hold"/>
                        <p:tgtEl>
                          <p:spTgt spid="86"/>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10" presetClass="entr" presetSubtype="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Effect transition="in" filter="fade">
                      <p:cBhvr>
                        <p:cTn dur="300"/>
                        <p:tgtEl>
                          <p:spTgt spid="87"/>
                        </p:tgtEl>
                      </p:cBhvr>
                    </p:animEffect>
                  </p:childTnLst>
                </p:cTn>
              </p:par>
            </p:tnLst>
          </p:tmpl>
        </p:tmplLst>
      </p:bldP>
      <p:bldP spid="90" grpId="0" build="p">
        <p:tmplLst>
          <p:tmpl lvl="1">
            <p:tnLst>
              <p:par>
                <p:cTn presetID="42" presetClass="entr" presetSubtype="0" fill="hold" nodeType="afterEffect">
                  <p:stCondLst>
                    <p:cond delay="0"/>
                  </p:stCondLst>
                  <p:childTnLst>
                    <p:set>
                      <p:cBhvr>
                        <p:cTn dur="1" fill="hold">
                          <p:stCondLst>
                            <p:cond delay="0"/>
                          </p:stCondLst>
                        </p:cTn>
                        <p:tgtEl>
                          <p:spTgt spid="90"/>
                        </p:tgtEl>
                        <p:attrNameLst>
                          <p:attrName>style.visibility</p:attrName>
                        </p:attrNameLst>
                      </p:cBhvr>
                      <p:to>
                        <p:strVal val="visible"/>
                      </p:to>
                    </p:set>
                    <p:animEffect transition="in" filter="fade">
                      <p:cBhvr>
                        <p:cTn dur="300"/>
                        <p:tgtEl>
                          <p:spTgt spid="90"/>
                        </p:tgtEl>
                      </p:cBhvr>
                    </p:animEffect>
                    <p:anim calcmode="lin" valueType="num">
                      <p:cBhvr>
                        <p:cTn dur="300" fill="hold"/>
                        <p:tgtEl>
                          <p:spTgt spid="90"/>
                        </p:tgtEl>
                        <p:attrNameLst>
                          <p:attrName>ppt_x</p:attrName>
                        </p:attrNameLst>
                      </p:cBhvr>
                      <p:tavLst>
                        <p:tav tm="0">
                          <p:val>
                            <p:strVal val="#ppt_x"/>
                          </p:val>
                        </p:tav>
                        <p:tav tm="100000">
                          <p:val>
                            <p:strVal val="#ppt_x"/>
                          </p:val>
                        </p:tav>
                      </p:tavLst>
                    </p:anim>
                    <p:anim calcmode="lin" valueType="num">
                      <p:cBhvr>
                        <p:cTn dur="300" fill="hold"/>
                        <p:tgtEl>
                          <p:spTgt spid="90"/>
                        </p:tgtEl>
                        <p:attrNameLst>
                          <p:attrName>ppt_y</p:attrName>
                        </p:attrNameLst>
                      </p:cBhvr>
                      <p:tavLst>
                        <p:tav tm="0">
                          <p:val>
                            <p:strVal val="#ppt_y+.1"/>
                          </p:val>
                        </p:tav>
                        <p:tav tm="100000">
                          <p:val>
                            <p:strVal val="#ppt_y"/>
                          </p:val>
                        </p:tav>
                      </p:tavLst>
                    </p:anim>
                  </p:childTnLst>
                </p:cTn>
              </p:par>
            </p:tnLst>
          </p:tmpl>
        </p:tmplLst>
      </p:bldP>
      <p:bldP spid="91" grpId="0" build="p">
        <p:tmplLst>
          <p:tmpl lvl="1">
            <p:tnLst>
              <p:par>
                <p:cTn presetID="10" presetClass="entr" presetSubtype="0" fill="hold" nodeType="afterEffect">
                  <p:stCondLst>
                    <p:cond delay="0"/>
                  </p:stCondLst>
                  <p:childTnLst>
                    <p:set>
                      <p:cBhvr>
                        <p:cTn dur="1" fill="hold">
                          <p:stCondLst>
                            <p:cond delay="0"/>
                          </p:stCondLst>
                        </p:cTn>
                        <p:tgtEl>
                          <p:spTgt spid="91"/>
                        </p:tgtEl>
                        <p:attrNameLst>
                          <p:attrName>style.visibility</p:attrName>
                        </p:attrNameLst>
                      </p:cBhvr>
                      <p:to>
                        <p:strVal val="visible"/>
                      </p:to>
                    </p:set>
                    <p:animEffect transition="in" filter="fade">
                      <p:cBhvr>
                        <p:cTn dur="300"/>
                        <p:tgtEl>
                          <p:spTgt spid="91"/>
                        </p:tgtEl>
                      </p:cBhvr>
                    </p:animEffect>
                  </p:childTnLst>
                </p:cTn>
              </p:par>
            </p:tnLst>
          </p:tmpl>
        </p:tmplLst>
      </p:bldP>
      <p:bldP spid="94" grpId="0" build="p">
        <p:tmplLst>
          <p:tmpl lvl="1">
            <p:tnLst>
              <p:par>
                <p:cTn presetID="42" presetClass="entr" presetSubtype="0" fill="hold" nodeType="afterEffect">
                  <p:stCondLst>
                    <p:cond delay="0"/>
                  </p:stCondLst>
                  <p:childTnLst>
                    <p:set>
                      <p:cBhvr>
                        <p:cTn dur="1" fill="hold">
                          <p:stCondLst>
                            <p:cond delay="0"/>
                          </p:stCondLst>
                        </p:cTn>
                        <p:tgtEl>
                          <p:spTgt spid="94"/>
                        </p:tgtEl>
                        <p:attrNameLst>
                          <p:attrName>style.visibility</p:attrName>
                        </p:attrNameLst>
                      </p:cBhvr>
                      <p:to>
                        <p:strVal val="visible"/>
                      </p:to>
                    </p:set>
                    <p:animEffect transition="in" filter="fade">
                      <p:cBhvr>
                        <p:cTn dur="300"/>
                        <p:tgtEl>
                          <p:spTgt spid="94"/>
                        </p:tgtEl>
                      </p:cBhvr>
                    </p:animEffect>
                    <p:anim calcmode="lin" valueType="num">
                      <p:cBhvr>
                        <p:cTn dur="300" fill="hold"/>
                        <p:tgtEl>
                          <p:spTgt spid="94"/>
                        </p:tgtEl>
                        <p:attrNameLst>
                          <p:attrName>ppt_x</p:attrName>
                        </p:attrNameLst>
                      </p:cBhvr>
                      <p:tavLst>
                        <p:tav tm="0">
                          <p:val>
                            <p:strVal val="#ppt_x"/>
                          </p:val>
                        </p:tav>
                        <p:tav tm="100000">
                          <p:val>
                            <p:strVal val="#ppt_x"/>
                          </p:val>
                        </p:tav>
                      </p:tavLst>
                    </p:anim>
                    <p:anim calcmode="lin" valueType="num">
                      <p:cBhvr>
                        <p:cTn dur="300" fill="hold"/>
                        <p:tgtEl>
                          <p:spTgt spid="94"/>
                        </p:tgtEl>
                        <p:attrNameLst>
                          <p:attrName>ppt_y</p:attrName>
                        </p:attrNameLst>
                      </p:cBhvr>
                      <p:tavLst>
                        <p:tav tm="0">
                          <p:val>
                            <p:strVal val="#ppt_y+.1"/>
                          </p:val>
                        </p:tav>
                        <p:tav tm="100000">
                          <p:val>
                            <p:strVal val="#ppt_y"/>
                          </p:val>
                        </p:tav>
                      </p:tavLst>
                    </p:anim>
                  </p:childTnLst>
                </p:cTn>
              </p:par>
            </p:tnLst>
          </p:tmpl>
        </p:tmplLst>
      </p:bldP>
      <p:bldP spid="95" grpId="0" build="p">
        <p:tmplLst>
          <p:tmpl lvl="1">
            <p:tnLst>
              <p:par>
                <p:cTn presetID="10" presetClass="entr" presetSubtype="0" fill="hold" nodeType="afterEffect">
                  <p:stCondLst>
                    <p:cond delay="0"/>
                  </p:stCondLst>
                  <p:childTnLst>
                    <p:set>
                      <p:cBhvr>
                        <p:cTn dur="1" fill="hold">
                          <p:stCondLst>
                            <p:cond delay="0"/>
                          </p:stCondLst>
                        </p:cTn>
                        <p:tgtEl>
                          <p:spTgt spid="95"/>
                        </p:tgtEl>
                        <p:attrNameLst>
                          <p:attrName>style.visibility</p:attrName>
                        </p:attrNameLst>
                      </p:cBhvr>
                      <p:to>
                        <p:strVal val="visible"/>
                      </p:to>
                    </p:set>
                    <p:animEffect transition="in" filter="fade">
                      <p:cBhvr>
                        <p:cTn dur="300"/>
                        <p:tgtEl>
                          <p:spTgt spid="95"/>
                        </p:tgtEl>
                      </p:cBhvr>
                    </p:animEffect>
                  </p:childTnLst>
                </p:cTn>
              </p:par>
            </p:tnLst>
          </p:tmpl>
        </p:tmplLst>
      </p:bldP>
      <p:bldP spid="98" grpId="0" build="p">
        <p:tmplLst>
          <p:tmpl lvl="1">
            <p:tnLst>
              <p:par>
                <p:cTn presetID="42" presetClass="entr" presetSubtype="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fade">
                      <p:cBhvr>
                        <p:cTn dur="300"/>
                        <p:tgtEl>
                          <p:spTgt spid="98"/>
                        </p:tgtEl>
                      </p:cBhvr>
                    </p:animEffect>
                    <p:anim calcmode="lin" valueType="num">
                      <p:cBhvr>
                        <p:cTn dur="300" fill="hold"/>
                        <p:tgtEl>
                          <p:spTgt spid="98"/>
                        </p:tgtEl>
                        <p:attrNameLst>
                          <p:attrName>ppt_x</p:attrName>
                        </p:attrNameLst>
                      </p:cBhvr>
                      <p:tavLst>
                        <p:tav tm="0">
                          <p:val>
                            <p:strVal val="#ppt_x"/>
                          </p:val>
                        </p:tav>
                        <p:tav tm="100000">
                          <p:val>
                            <p:strVal val="#ppt_x"/>
                          </p:val>
                        </p:tav>
                      </p:tavLst>
                    </p:anim>
                    <p:anim calcmode="lin" valueType="num">
                      <p:cBhvr>
                        <p:cTn dur="300" fill="hold"/>
                        <p:tgtEl>
                          <p:spTgt spid="98"/>
                        </p:tgtEl>
                        <p:attrNameLst>
                          <p:attrName>ppt_y</p:attrName>
                        </p:attrNameLst>
                      </p:cBhvr>
                      <p:tavLst>
                        <p:tav tm="0">
                          <p:val>
                            <p:strVal val="#ppt_y+.1"/>
                          </p:val>
                        </p:tav>
                        <p:tav tm="100000">
                          <p:val>
                            <p:strVal val="#ppt_y"/>
                          </p:val>
                        </p:tav>
                      </p:tavLst>
                    </p:anim>
                  </p:childTnLst>
                </p:cTn>
              </p:par>
            </p:tnLst>
          </p:tmpl>
        </p:tmplLst>
      </p:bldP>
      <p:bldP spid="99" grpId="0" build="p">
        <p:tmplLst>
          <p:tmpl lvl="1">
            <p:tnLst>
              <p:par>
                <p:cTn presetID="10" presetClass="entr" presetSubtype="0"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fade">
                      <p:cBhvr>
                        <p:cTn dur="300"/>
                        <p:tgtEl>
                          <p:spTgt spid="99"/>
                        </p:tgtEl>
                      </p:cBhvr>
                    </p:animEffect>
                  </p:childTnLst>
                </p:cTn>
              </p:par>
            </p:tnLst>
          </p:tmpl>
        </p:tmplLst>
      </p:bldP>
      <p:bldP spid="102" grpId="0" build="p">
        <p:tmplLst>
          <p:tmpl lvl="1">
            <p:tnLst>
              <p:par>
                <p:cTn presetID="42" presetClass="entr" presetSubtype="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Effect transition="in" filter="fade">
                      <p:cBhvr>
                        <p:cTn dur="300"/>
                        <p:tgtEl>
                          <p:spTgt spid="102"/>
                        </p:tgtEl>
                      </p:cBhvr>
                    </p:animEffect>
                    <p:anim calcmode="lin" valueType="num">
                      <p:cBhvr>
                        <p:cTn dur="300" fill="hold"/>
                        <p:tgtEl>
                          <p:spTgt spid="102"/>
                        </p:tgtEl>
                        <p:attrNameLst>
                          <p:attrName>ppt_x</p:attrName>
                        </p:attrNameLst>
                      </p:cBhvr>
                      <p:tavLst>
                        <p:tav tm="0">
                          <p:val>
                            <p:strVal val="#ppt_x"/>
                          </p:val>
                        </p:tav>
                        <p:tav tm="100000">
                          <p:val>
                            <p:strVal val="#ppt_x"/>
                          </p:val>
                        </p:tav>
                      </p:tavLst>
                    </p:anim>
                    <p:anim calcmode="lin" valueType="num">
                      <p:cBhvr>
                        <p:cTn dur="300" fill="hold"/>
                        <p:tgtEl>
                          <p:spTgt spid="102"/>
                        </p:tgtEl>
                        <p:attrNameLst>
                          <p:attrName>ppt_y</p:attrName>
                        </p:attrNameLst>
                      </p:cBhvr>
                      <p:tavLst>
                        <p:tav tm="0">
                          <p:val>
                            <p:strVal val="#ppt_y+.1"/>
                          </p:val>
                        </p:tav>
                        <p:tav tm="100000">
                          <p:val>
                            <p:strVal val="#ppt_y"/>
                          </p:val>
                        </p:tav>
                      </p:tavLst>
                    </p:anim>
                  </p:childTnLst>
                </p:cTn>
              </p:par>
            </p:tnLst>
          </p:tmpl>
        </p:tmplLst>
      </p:bldP>
      <p:bldP spid="103" grpId="0" build="p">
        <p:tmplLst>
          <p:tmpl lvl="1">
            <p:tnLst>
              <p:par>
                <p:cTn presetID="10" presetClass="entr" presetSubtype="0"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fade">
                      <p:cBhvr>
                        <p:cTn dur="300"/>
                        <p:tgtEl>
                          <p:spTgt spid="103"/>
                        </p:tgtEl>
                      </p:cBhvr>
                    </p:animEffect>
                  </p:childTnLst>
                </p:cTn>
              </p:par>
            </p:tnLst>
          </p:tmpl>
        </p:tmplLst>
      </p:bldP>
      <p:bldP spid="106" grpId="0" build="p">
        <p:tmplLst>
          <p:tmpl lvl="1">
            <p:tnLst>
              <p:par>
                <p:cTn presetID="42" presetClass="entr" presetSubtype="0"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Effect transition="in" filter="fade">
                      <p:cBhvr>
                        <p:cTn dur="300"/>
                        <p:tgtEl>
                          <p:spTgt spid="106"/>
                        </p:tgtEl>
                      </p:cBhvr>
                    </p:animEffect>
                    <p:anim calcmode="lin" valueType="num">
                      <p:cBhvr>
                        <p:cTn dur="300" fill="hold"/>
                        <p:tgtEl>
                          <p:spTgt spid="106"/>
                        </p:tgtEl>
                        <p:attrNameLst>
                          <p:attrName>ppt_x</p:attrName>
                        </p:attrNameLst>
                      </p:cBhvr>
                      <p:tavLst>
                        <p:tav tm="0">
                          <p:val>
                            <p:strVal val="#ppt_x"/>
                          </p:val>
                        </p:tav>
                        <p:tav tm="100000">
                          <p:val>
                            <p:strVal val="#ppt_x"/>
                          </p:val>
                        </p:tav>
                      </p:tavLst>
                    </p:anim>
                    <p:anim calcmode="lin" valueType="num">
                      <p:cBhvr>
                        <p:cTn dur="3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10" presetClass="entr" presetSubtype="0"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fade">
                      <p:cBhvr>
                        <p:cTn dur="300"/>
                        <p:tgtEl>
                          <p:spTgt spid="107"/>
                        </p:tgtEl>
                      </p:cBhvr>
                    </p:animEffect>
                  </p:childTnLst>
                </p:cTn>
              </p:par>
            </p:tnLst>
          </p:tmpl>
        </p:tmplLst>
      </p:bldP>
      <p:bldP spid="47" grpId="0"/>
      <p:bldP spid="52" grpId="0"/>
      <p:bldP spid="53" grpId="0"/>
      <p:bldP spid="54" grpId="0"/>
      <p:bldP spid="55" grpId="0"/>
      <p:bldP spid="56" grpId="0"/>
      <p:bldP spid="57" grpId="0"/>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les color with center text">
    <p:spTree>
      <p:nvGrpSpPr>
        <p:cNvPr id="1" name=""/>
        <p:cNvGrpSpPr/>
        <p:nvPr/>
      </p:nvGrpSpPr>
      <p:grpSpPr>
        <a:xfrm>
          <a:off x="0" y="0"/>
          <a:ext cx="0" cy="0"/>
          <a:chOff x="0" y="0"/>
          <a:chExt cx="0" cy="0"/>
        </a:xfrm>
      </p:grpSpPr>
      <p:sp>
        <p:nvSpPr>
          <p:cNvPr id="8" name="Rounded Rectangle 7"/>
          <p:cNvSpPr/>
          <p:nvPr userDrawn="1"/>
        </p:nvSpPr>
        <p:spPr>
          <a:xfrm>
            <a:off x="0" y="-54768"/>
            <a:ext cx="4877435" cy="458772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8" name="Rounded Rectangle 47"/>
          <p:cNvSpPr/>
          <p:nvPr userDrawn="1"/>
        </p:nvSpPr>
        <p:spPr>
          <a:xfrm>
            <a:off x="4877435" y="-54768"/>
            <a:ext cx="4877435" cy="458772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9" name="Rounded Rectangle 48"/>
          <p:cNvSpPr/>
          <p:nvPr userDrawn="1"/>
        </p:nvSpPr>
        <p:spPr>
          <a:xfrm>
            <a:off x="9754870" y="-54768"/>
            <a:ext cx="4877435" cy="4587724"/>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0" name="Rounded Rectangle 49"/>
          <p:cNvSpPr/>
          <p:nvPr userDrawn="1"/>
        </p:nvSpPr>
        <p:spPr>
          <a:xfrm>
            <a:off x="14632305" y="-54768"/>
            <a:ext cx="4877435" cy="4587724"/>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1" name="Rounded Rectangle 50"/>
          <p:cNvSpPr/>
          <p:nvPr userDrawn="1"/>
        </p:nvSpPr>
        <p:spPr>
          <a:xfrm>
            <a:off x="19509740" y="-54768"/>
            <a:ext cx="4877435" cy="4587724"/>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1" name="Rounded Rectangle 70"/>
          <p:cNvSpPr/>
          <p:nvPr userDrawn="1"/>
        </p:nvSpPr>
        <p:spPr>
          <a:xfrm>
            <a:off x="0" y="9128276"/>
            <a:ext cx="4877435" cy="4587724"/>
          </a:xfrm>
          <a:prstGeom prst="roundRect">
            <a:avLst>
              <a:gd name="adj" fmla="val 0"/>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2" name="Rounded Rectangle 71"/>
          <p:cNvSpPr/>
          <p:nvPr userDrawn="1"/>
        </p:nvSpPr>
        <p:spPr>
          <a:xfrm>
            <a:off x="4877435" y="9128276"/>
            <a:ext cx="4877435" cy="4587724"/>
          </a:xfrm>
          <a:prstGeom prst="roundRect">
            <a:avLst>
              <a:gd name="adj" fmla="val 0"/>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3" name="Rounded Rectangle 72"/>
          <p:cNvSpPr/>
          <p:nvPr userDrawn="1"/>
        </p:nvSpPr>
        <p:spPr>
          <a:xfrm>
            <a:off x="9754870" y="9128276"/>
            <a:ext cx="4877435" cy="4587724"/>
          </a:xfrm>
          <a:prstGeom prst="roundRect">
            <a:avLst>
              <a:gd name="adj" fmla="val 0"/>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4" name="Rounded Rectangle 73"/>
          <p:cNvSpPr/>
          <p:nvPr userDrawn="1"/>
        </p:nvSpPr>
        <p:spPr>
          <a:xfrm>
            <a:off x="14632305" y="9128276"/>
            <a:ext cx="4877435" cy="4587724"/>
          </a:xfrm>
          <a:prstGeom prst="roundRect">
            <a:avLst>
              <a:gd name="adj" fmla="val 0"/>
            </a:avLst>
          </a:prstGeom>
          <a:solidFill>
            <a:schemeClr val="accent5">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5" name="Rounded Rectangle 74"/>
          <p:cNvSpPr/>
          <p:nvPr userDrawn="1"/>
        </p:nvSpPr>
        <p:spPr>
          <a:xfrm>
            <a:off x="19509740" y="9128276"/>
            <a:ext cx="4877435" cy="4587724"/>
          </a:xfrm>
          <a:prstGeom prst="roundRect">
            <a:avLst>
              <a:gd name="adj" fmla="val 0"/>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6" name="Text Placeholder 7"/>
          <p:cNvSpPr>
            <a:spLocks noGrp="1"/>
          </p:cNvSpPr>
          <p:nvPr>
            <p:ph type="body" sz="quarter" idx="25" hasCustomPrompt="1"/>
          </p:nvPr>
        </p:nvSpPr>
        <p:spPr>
          <a:xfrm>
            <a:off x="1683054"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77" name="Text Placeholder 2"/>
          <p:cNvSpPr>
            <a:spLocks noGrp="1"/>
          </p:cNvSpPr>
          <p:nvPr>
            <p:ph type="body" sz="quarter" idx="26" hasCustomPrompt="1"/>
          </p:nvPr>
        </p:nvSpPr>
        <p:spPr>
          <a:xfrm>
            <a:off x="456285"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80" name="Text Placeholder 7"/>
          <p:cNvSpPr>
            <a:spLocks noGrp="1"/>
          </p:cNvSpPr>
          <p:nvPr>
            <p:ph type="body" sz="quarter" idx="27" hasCustomPrompt="1"/>
          </p:nvPr>
        </p:nvSpPr>
        <p:spPr>
          <a:xfrm>
            <a:off x="6579598"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81" name="Text Placeholder 2"/>
          <p:cNvSpPr>
            <a:spLocks noGrp="1"/>
          </p:cNvSpPr>
          <p:nvPr>
            <p:ph type="body" sz="quarter" idx="28" hasCustomPrompt="1"/>
          </p:nvPr>
        </p:nvSpPr>
        <p:spPr>
          <a:xfrm>
            <a:off x="5352829"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82" name="Text Placeholder 7"/>
          <p:cNvSpPr>
            <a:spLocks noGrp="1"/>
          </p:cNvSpPr>
          <p:nvPr>
            <p:ph type="body" sz="quarter" idx="29" hasCustomPrompt="1"/>
          </p:nvPr>
        </p:nvSpPr>
        <p:spPr>
          <a:xfrm>
            <a:off x="11476142"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83" name="Text Placeholder 2"/>
          <p:cNvSpPr>
            <a:spLocks noGrp="1"/>
          </p:cNvSpPr>
          <p:nvPr>
            <p:ph type="body" sz="quarter" idx="30" hasCustomPrompt="1"/>
          </p:nvPr>
        </p:nvSpPr>
        <p:spPr>
          <a:xfrm>
            <a:off x="10249373"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84" name="Text Placeholder 7"/>
          <p:cNvSpPr>
            <a:spLocks noGrp="1"/>
          </p:cNvSpPr>
          <p:nvPr>
            <p:ph type="body" sz="quarter" idx="31" hasCustomPrompt="1"/>
          </p:nvPr>
        </p:nvSpPr>
        <p:spPr>
          <a:xfrm>
            <a:off x="16372686"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85" name="Text Placeholder 2"/>
          <p:cNvSpPr>
            <a:spLocks noGrp="1"/>
          </p:cNvSpPr>
          <p:nvPr>
            <p:ph type="body" sz="quarter" idx="32" hasCustomPrompt="1"/>
          </p:nvPr>
        </p:nvSpPr>
        <p:spPr>
          <a:xfrm>
            <a:off x="15145917"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86" name="Text Placeholder 7"/>
          <p:cNvSpPr>
            <a:spLocks noGrp="1"/>
          </p:cNvSpPr>
          <p:nvPr>
            <p:ph type="body" sz="quarter" idx="33" hasCustomPrompt="1"/>
          </p:nvPr>
        </p:nvSpPr>
        <p:spPr>
          <a:xfrm>
            <a:off x="21269230" y="76669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87" name="Text Placeholder 2"/>
          <p:cNvSpPr>
            <a:spLocks noGrp="1"/>
          </p:cNvSpPr>
          <p:nvPr>
            <p:ph type="body" sz="quarter" idx="34" hasCustomPrompt="1"/>
          </p:nvPr>
        </p:nvSpPr>
        <p:spPr>
          <a:xfrm>
            <a:off x="20042461" y="181744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98" name="Text Placeholder 7"/>
          <p:cNvSpPr>
            <a:spLocks noGrp="1"/>
          </p:cNvSpPr>
          <p:nvPr>
            <p:ph type="body" sz="quarter" idx="45" hasCustomPrompt="1"/>
          </p:nvPr>
        </p:nvSpPr>
        <p:spPr>
          <a:xfrm>
            <a:off x="1683054"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99" name="Text Placeholder 2"/>
          <p:cNvSpPr>
            <a:spLocks noGrp="1"/>
          </p:cNvSpPr>
          <p:nvPr>
            <p:ph type="body" sz="quarter" idx="46" hasCustomPrompt="1"/>
          </p:nvPr>
        </p:nvSpPr>
        <p:spPr>
          <a:xfrm>
            <a:off x="456285"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100" name="Text Placeholder 7"/>
          <p:cNvSpPr>
            <a:spLocks noGrp="1"/>
          </p:cNvSpPr>
          <p:nvPr>
            <p:ph type="body" sz="quarter" idx="47" hasCustomPrompt="1"/>
          </p:nvPr>
        </p:nvSpPr>
        <p:spPr>
          <a:xfrm>
            <a:off x="6579598"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101" name="Text Placeholder 2"/>
          <p:cNvSpPr>
            <a:spLocks noGrp="1"/>
          </p:cNvSpPr>
          <p:nvPr>
            <p:ph type="body" sz="quarter" idx="48" hasCustomPrompt="1"/>
          </p:nvPr>
        </p:nvSpPr>
        <p:spPr>
          <a:xfrm>
            <a:off x="5352829"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102" name="Text Placeholder 7"/>
          <p:cNvSpPr>
            <a:spLocks noGrp="1"/>
          </p:cNvSpPr>
          <p:nvPr>
            <p:ph type="body" sz="quarter" idx="49" hasCustomPrompt="1"/>
          </p:nvPr>
        </p:nvSpPr>
        <p:spPr>
          <a:xfrm>
            <a:off x="11476142"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103" name="Text Placeholder 2"/>
          <p:cNvSpPr>
            <a:spLocks noGrp="1"/>
          </p:cNvSpPr>
          <p:nvPr>
            <p:ph type="body" sz="quarter" idx="50" hasCustomPrompt="1"/>
          </p:nvPr>
        </p:nvSpPr>
        <p:spPr>
          <a:xfrm>
            <a:off x="10249373"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104" name="Text Placeholder 7"/>
          <p:cNvSpPr>
            <a:spLocks noGrp="1"/>
          </p:cNvSpPr>
          <p:nvPr>
            <p:ph type="body" sz="quarter" idx="51" hasCustomPrompt="1"/>
          </p:nvPr>
        </p:nvSpPr>
        <p:spPr>
          <a:xfrm>
            <a:off x="16372686"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105" name="Text Placeholder 2"/>
          <p:cNvSpPr>
            <a:spLocks noGrp="1"/>
          </p:cNvSpPr>
          <p:nvPr>
            <p:ph type="body" sz="quarter" idx="52" hasCustomPrompt="1"/>
          </p:nvPr>
        </p:nvSpPr>
        <p:spPr>
          <a:xfrm>
            <a:off x="15145917"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106" name="Text Placeholder 7"/>
          <p:cNvSpPr>
            <a:spLocks noGrp="1"/>
          </p:cNvSpPr>
          <p:nvPr>
            <p:ph type="body" sz="quarter" idx="53" hasCustomPrompt="1"/>
          </p:nvPr>
        </p:nvSpPr>
        <p:spPr>
          <a:xfrm>
            <a:off x="21269230" y="991171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107" name="Text Placeholder 2"/>
          <p:cNvSpPr>
            <a:spLocks noGrp="1"/>
          </p:cNvSpPr>
          <p:nvPr>
            <p:ph type="body" sz="quarter" idx="54" hasCustomPrompt="1"/>
          </p:nvPr>
        </p:nvSpPr>
        <p:spPr>
          <a:xfrm>
            <a:off x="20042461" y="10962456"/>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47" name="Text Placeholder 2"/>
          <p:cNvSpPr>
            <a:spLocks noGrp="1"/>
          </p:cNvSpPr>
          <p:nvPr>
            <p:ph type="body" sz="quarter" idx="16" hasCustomPrompt="1"/>
          </p:nvPr>
        </p:nvSpPr>
        <p:spPr>
          <a:xfrm>
            <a:off x="1531574" y="6353944"/>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p>
        </p:txBody>
      </p:sp>
      <p:sp>
        <p:nvSpPr>
          <p:cNvPr id="52" name="Text Placeholder 7"/>
          <p:cNvSpPr>
            <a:spLocks noGrp="1"/>
          </p:cNvSpPr>
          <p:nvPr>
            <p:ph type="body" sz="quarter" idx="20" hasCustomPrompt="1"/>
          </p:nvPr>
        </p:nvSpPr>
        <p:spPr>
          <a:xfrm>
            <a:off x="1531573" y="570587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254148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300" fill="hold"/>
                                        <p:tgtEl>
                                          <p:spTgt spid="8"/>
                                        </p:tgtEl>
                                        <p:attrNameLst>
                                          <p:attrName>ppt_w</p:attrName>
                                        </p:attrNameLst>
                                      </p:cBhvr>
                                      <p:tavLst>
                                        <p:tav tm="0">
                                          <p:val>
                                            <p:fltVal val="0"/>
                                          </p:val>
                                        </p:tav>
                                        <p:tav tm="100000">
                                          <p:val>
                                            <p:strVal val="#ppt_w"/>
                                          </p:val>
                                        </p:tav>
                                      </p:tavLst>
                                    </p:anim>
                                    <p:anim calcmode="lin" valueType="num">
                                      <p:cBhvr>
                                        <p:cTn id="8" dur="300" fill="hold"/>
                                        <p:tgtEl>
                                          <p:spTgt spid="8"/>
                                        </p:tgtEl>
                                        <p:attrNameLst>
                                          <p:attrName>ppt_h</p:attrName>
                                        </p:attrNameLst>
                                      </p:cBhvr>
                                      <p:tavLst>
                                        <p:tav tm="0">
                                          <p:val>
                                            <p:fltVal val="0"/>
                                          </p:val>
                                        </p:tav>
                                        <p:tav tm="100000">
                                          <p:val>
                                            <p:strVal val="#ppt_h"/>
                                          </p:val>
                                        </p:tav>
                                      </p:tavLst>
                                    </p:anim>
                                    <p:animEffect transition="in" filter="fade">
                                      <p:cBhvr>
                                        <p:cTn id="9" dur="300"/>
                                        <p:tgtEl>
                                          <p:spTgt spid="8"/>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48"/>
                                        </p:tgtEl>
                                        <p:attrNameLst>
                                          <p:attrName>style.visibility</p:attrName>
                                        </p:attrNameLst>
                                      </p:cBhvr>
                                      <p:to>
                                        <p:strVal val="visible"/>
                                      </p:to>
                                    </p:set>
                                    <p:anim calcmode="lin" valueType="num">
                                      <p:cBhvr>
                                        <p:cTn id="13" dur="300" fill="hold"/>
                                        <p:tgtEl>
                                          <p:spTgt spid="48"/>
                                        </p:tgtEl>
                                        <p:attrNameLst>
                                          <p:attrName>ppt_w</p:attrName>
                                        </p:attrNameLst>
                                      </p:cBhvr>
                                      <p:tavLst>
                                        <p:tav tm="0">
                                          <p:val>
                                            <p:fltVal val="0"/>
                                          </p:val>
                                        </p:tav>
                                        <p:tav tm="100000">
                                          <p:val>
                                            <p:strVal val="#ppt_w"/>
                                          </p:val>
                                        </p:tav>
                                      </p:tavLst>
                                    </p:anim>
                                    <p:anim calcmode="lin" valueType="num">
                                      <p:cBhvr>
                                        <p:cTn id="14" dur="300" fill="hold"/>
                                        <p:tgtEl>
                                          <p:spTgt spid="48"/>
                                        </p:tgtEl>
                                        <p:attrNameLst>
                                          <p:attrName>ppt_h</p:attrName>
                                        </p:attrNameLst>
                                      </p:cBhvr>
                                      <p:tavLst>
                                        <p:tav tm="0">
                                          <p:val>
                                            <p:fltVal val="0"/>
                                          </p:val>
                                        </p:tav>
                                        <p:tav tm="100000">
                                          <p:val>
                                            <p:strVal val="#ppt_h"/>
                                          </p:val>
                                        </p:tav>
                                      </p:tavLst>
                                    </p:anim>
                                    <p:animEffect transition="in" filter="fade">
                                      <p:cBhvr>
                                        <p:cTn id="15" dur="300"/>
                                        <p:tgtEl>
                                          <p:spTgt spid="48"/>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p:cTn id="19" dur="300" fill="hold"/>
                                        <p:tgtEl>
                                          <p:spTgt spid="49"/>
                                        </p:tgtEl>
                                        <p:attrNameLst>
                                          <p:attrName>ppt_w</p:attrName>
                                        </p:attrNameLst>
                                      </p:cBhvr>
                                      <p:tavLst>
                                        <p:tav tm="0">
                                          <p:val>
                                            <p:fltVal val="0"/>
                                          </p:val>
                                        </p:tav>
                                        <p:tav tm="100000">
                                          <p:val>
                                            <p:strVal val="#ppt_w"/>
                                          </p:val>
                                        </p:tav>
                                      </p:tavLst>
                                    </p:anim>
                                    <p:anim calcmode="lin" valueType="num">
                                      <p:cBhvr>
                                        <p:cTn id="20" dur="300" fill="hold"/>
                                        <p:tgtEl>
                                          <p:spTgt spid="49"/>
                                        </p:tgtEl>
                                        <p:attrNameLst>
                                          <p:attrName>ppt_h</p:attrName>
                                        </p:attrNameLst>
                                      </p:cBhvr>
                                      <p:tavLst>
                                        <p:tav tm="0">
                                          <p:val>
                                            <p:fltVal val="0"/>
                                          </p:val>
                                        </p:tav>
                                        <p:tav tm="100000">
                                          <p:val>
                                            <p:strVal val="#ppt_h"/>
                                          </p:val>
                                        </p:tav>
                                      </p:tavLst>
                                    </p:anim>
                                    <p:animEffect transition="in" filter="fade">
                                      <p:cBhvr>
                                        <p:cTn id="21" dur="300"/>
                                        <p:tgtEl>
                                          <p:spTgt spid="49"/>
                                        </p:tgtEl>
                                      </p:cBhvr>
                                    </p:animEffect>
                                  </p:childTnLst>
                                </p:cTn>
                              </p:par>
                            </p:childTnLst>
                          </p:cTn>
                        </p:par>
                        <p:par>
                          <p:cTn id="22" fill="hold">
                            <p:stCondLst>
                              <p:cond delay="900"/>
                            </p:stCondLst>
                            <p:childTnLst>
                              <p:par>
                                <p:cTn id="23" presetID="53" presetClass="entr" presetSubtype="16"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 calcmode="lin" valueType="num">
                                      <p:cBhvr>
                                        <p:cTn id="25" dur="300" fill="hold"/>
                                        <p:tgtEl>
                                          <p:spTgt spid="50"/>
                                        </p:tgtEl>
                                        <p:attrNameLst>
                                          <p:attrName>ppt_w</p:attrName>
                                        </p:attrNameLst>
                                      </p:cBhvr>
                                      <p:tavLst>
                                        <p:tav tm="0">
                                          <p:val>
                                            <p:fltVal val="0"/>
                                          </p:val>
                                        </p:tav>
                                        <p:tav tm="100000">
                                          <p:val>
                                            <p:strVal val="#ppt_w"/>
                                          </p:val>
                                        </p:tav>
                                      </p:tavLst>
                                    </p:anim>
                                    <p:anim calcmode="lin" valueType="num">
                                      <p:cBhvr>
                                        <p:cTn id="26" dur="300" fill="hold"/>
                                        <p:tgtEl>
                                          <p:spTgt spid="50"/>
                                        </p:tgtEl>
                                        <p:attrNameLst>
                                          <p:attrName>ppt_h</p:attrName>
                                        </p:attrNameLst>
                                      </p:cBhvr>
                                      <p:tavLst>
                                        <p:tav tm="0">
                                          <p:val>
                                            <p:fltVal val="0"/>
                                          </p:val>
                                        </p:tav>
                                        <p:tav tm="100000">
                                          <p:val>
                                            <p:strVal val="#ppt_h"/>
                                          </p:val>
                                        </p:tav>
                                      </p:tavLst>
                                    </p:anim>
                                    <p:animEffect transition="in" filter="fade">
                                      <p:cBhvr>
                                        <p:cTn id="27" dur="300"/>
                                        <p:tgtEl>
                                          <p:spTgt spid="50"/>
                                        </p:tgtEl>
                                      </p:cBhvr>
                                    </p:animEffect>
                                  </p:childTnLst>
                                </p:cTn>
                              </p:par>
                            </p:childTnLst>
                          </p:cTn>
                        </p:par>
                        <p:par>
                          <p:cTn id="28" fill="hold">
                            <p:stCondLst>
                              <p:cond delay="1200"/>
                            </p:stCondLst>
                            <p:childTnLst>
                              <p:par>
                                <p:cTn id="29" presetID="53" presetClass="entr" presetSubtype="16"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 calcmode="lin" valueType="num">
                                      <p:cBhvr>
                                        <p:cTn id="31" dur="300" fill="hold"/>
                                        <p:tgtEl>
                                          <p:spTgt spid="51"/>
                                        </p:tgtEl>
                                        <p:attrNameLst>
                                          <p:attrName>ppt_w</p:attrName>
                                        </p:attrNameLst>
                                      </p:cBhvr>
                                      <p:tavLst>
                                        <p:tav tm="0">
                                          <p:val>
                                            <p:fltVal val="0"/>
                                          </p:val>
                                        </p:tav>
                                        <p:tav tm="100000">
                                          <p:val>
                                            <p:strVal val="#ppt_w"/>
                                          </p:val>
                                        </p:tav>
                                      </p:tavLst>
                                    </p:anim>
                                    <p:anim calcmode="lin" valueType="num">
                                      <p:cBhvr>
                                        <p:cTn id="32" dur="300" fill="hold"/>
                                        <p:tgtEl>
                                          <p:spTgt spid="51"/>
                                        </p:tgtEl>
                                        <p:attrNameLst>
                                          <p:attrName>ppt_h</p:attrName>
                                        </p:attrNameLst>
                                      </p:cBhvr>
                                      <p:tavLst>
                                        <p:tav tm="0">
                                          <p:val>
                                            <p:fltVal val="0"/>
                                          </p:val>
                                        </p:tav>
                                        <p:tav tm="100000">
                                          <p:val>
                                            <p:strVal val="#ppt_h"/>
                                          </p:val>
                                        </p:tav>
                                      </p:tavLst>
                                    </p:anim>
                                    <p:animEffect transition="in" filter="fade">
                                      <p:cBhvr>
                                        <p:cTn id="33" dur="300"/>
                                        <p:tgtEl>
                                          <p:spTgt spid="51"/>
                                        </p:tgtEl>
                                      </p:cBhvr>
                                    </p:animEffect>
                                  </p:childTnLst>
                                </p:cTn>
                              </p:par>
                            </p:childTnLst>
                          </p:cTn>
                        </p:par>
                        <p:par>
                          <p:cTn id="34" fill="hold">
                            <p:stCondLst>
                              <p:cond delay="1500"/>
                            </p:stCondLst>
                            <p:childTnLst>
                              <p:par>
                                <p:cTn id="35" presetID="53" presetClass="entr" presetSubtype="16"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 calcmode="lin" valueType="num">
                                      <p:cBhvr>
                                        <p:cTn id="37" dur="300" fill="hold"/>
                                        <p:tgtEl>
                                          <p:spTgt spid="71"/>
                                        </p:tgtEl>
                                        <p:attrNameLst>
                                          <p:attrName>ppt_w</p:attrName>
                                        </p:attrNameLst>
                                      </p:cBhvr>
                                      <p:tavLst>
                                        <p:tav tm="0">
                                          <p:val>
                                            <p:fltVal val="0"/>
                                          </p:val>
                                        </p:tav>
                                        <p:tav tm="100000">
                                          <p:val>
                                            <p:strVal val="#ppt_w"/>
                                          </p:val>
                                        </p:tav>
                                      </p:tavLst>
                                    </p:anim>
                                    <p:anim calcmode="lin" valueType="num">
                                      <p:cBhvr>
                                        <p:cTn id="38" dur="300" fill="hold"/>
                                        <p:tgtEl>
                                          <p:spTgt spid="71"/>
                                        </p:tgtEl>
                                        <p:attrNameLst>
                                          <p:attrName>ppt_h</p:attrName>
                                        </p:attrNameLst>
                                      </p:cBhvr>
                                      <p:tavLst>
                                        <p:tav tm="0">
                                          <p:val>
                                            <p:fltVal val="0"/>
                                          </p:val>
                                        </p:tav>
                                        <p:tav tm="100000">
                                          <p:val>
                                            <p:strVal val="#ppt_h"/>
                                          </p:val>
                                        </p:tav>
                                      </p:tavLst>
                                    </p:anim>
                                    <p:animEffect transition="in" filter="fade">
                                      <p:cBhvr>
                                        <p:cTn id="39" dur="300"/>
                                        <p:tgtEl>
                                          <p:spTgt spid="71"/>
                                        </p:tgtEl>
                                      </p:cBhvr>
                                    </p:animEffect>
                                  </p:childTnLst>
                                </p:cTn>
                              </p:par>
                            </p:childTnLst>
                          </p:cTn>
                        </p:par>
                        <p:par>
                          <p:cTn id="40" fill="hold">
                            <p:stCondLst>
                              <p:cond delay="1800"/>
                            </p:stCondLst>
                            <p:childTnLst>
                              <p:par>
                                <p:cTn id="41" presetID="53" presetClass="entr" presetSubtype="16" fill="hold" grpId="0" nodeType="afterEffect">
                                  <p:stCondLst>
                                    <p:cond delay="0"/>
                                  </p:stCondLst>
                                  <p:childTnLst>
                                    <p:set>
                                      <p:cBhvr>
                                        <p:cTn id="42" dur="1" fill="hold">
                                          <p:stCondLst>
                                            <p:cond delay="0"/>
                                          </p:stCondLst>
                                        </p:cTn>
                                        <p:tgtEl>
                                          <p:spTgt spid="72"/>
                                        </p:tgtEl>
                                        <p:attrNameLst>
                                          <p:attrName>style.visibility</p:attrName>
                                        </p:attrNameLst>
                                      </p:cBhvr>
                                      <p:to>
                                        <p:strVal val="visible"/>
                                      </p:to>
                                    </p:set>
                                    <p:anim calcmode="lin" valueType="num">
                                      <p:cBhvr>
                                        <p:cTn id="43" dur="300" fill="hold"/>
                                        <p:tgtEl>
                                          <p:spTgt spid="72"/>
                                        </p:tgtEl>
                                        <p:attrNameLst>
                                          <p:attrName>ppt_w</p:attrName>
                                        </p:attrNameLst>
                                      </p:cBhvr>
                                      <p:tavLst>
                                        <p:tav tm="0">
                                          <p:val>
                                            <p:fltVal val="0"/>
                                          </p:val>
                                        </p:tav>
                                        <p:tav tm="100000">
                                          <p:val>
                                            <p:strVal val="#ppt_w"/>
                                          </p:val>
                                        </p:tav>
                                      </p:tavLst>
                                    </p:anim>
                                    <p:anim calcmode="lin" valueType="num">
                                      <p:cBhvr>
                                        <p:cTn id="44" dur="300" fill="hold"/>
                                        <p:tgtEl>
                                          <p:spTgt spid="72"/>
                                        </p:tgtEl>
                                        <p:attrNameLst>
                                          <p:attrName>ppt_h</p:attrName>
                                        </p:attrNameLst>
                                      </p:cBhvr>
                                      <p:tavLst>
                                        <p:tav tm="0">
                                          <p:val>
                                            <p:fltVal val="0"/>
                                          </p:val>
                                        </p:tav>
                                        <p:tav tm="100000">
                                          <p:val>
                                            <p:strVal val="#ppt_h"/>
                                          </p:val>
                                        </p:tav>
                                      </p:tavLst>
                                    </p:anim>
                                    <p:animEffect transition="in" filter="fade">
                                      <p:cBhvr>
                                        <p:cTn id="45" dur="300"/>
                                        <p:tgtEl>
                                          <p:spTgt spid="72"/>
                                        </p:tgtEl>
                                      </p:cBhvr>
                                    </p:animEffect>
                                  </p:childTnLst>
                                </p:cTn>
                              </p:par>
                            </p:childTnLst>
                          </p:cTn>
                        </p:par>
                        <p:par>
                          <p:cTn id="46" fill="hold">
                            <p:stCondLst>
                              <p:cond delay="2100"/>
                            </p:stCondLst>
                            <p:childTnLst>
                              <p:par>
                                <p:cTn id="47" presetID="53" presetClass="entr" presetSubtype="16" fill="hold" grpId="0" nodeType="afterEffect">
                                  <p:stCondLst>
                                    <p:cond delay="0"/>
                                  </p:stCondLst>
                                  <p:childTnLst>
                                    <p:set>
                                      <p:cBhvr>
                                        <p:cTn id="48" dur="1" fill="hold">
                                          <p:stCondLst>
                                            <p:cond delay="0"/>
                                          </p:stCondLst>
                                        </p:cTn>
                                        <p:tgtEl>
                                          <p:spTgt spid="73"/>
                                        </p:tgtEl>
                                        <p:attrNameLst>
                                          <p:attrName>style.visibility</p:attrName>
                                        </p:attrNameLst>
                                      </p:cBhvr>
                                      <p:to>
                                        <p:strVal val="visible"/>
                                      </p:to>
                                    </p:set>
                                    <p:anim calcmode="lin" valueType="num">
                                      <p:cBhvr>
                                        <p:cTn id="49" dur="300" fill="hold"/>
                                        <p:tgtEl>
                                          <p:spTgt spid="73"/>
                                        </p:tgtEl>
                                        <p:attrNameLst>
                                          <p:attrName>ppt_w</p:attrName>
                                        </p:attrNameLst>
                                      </p:cBhvr>
                                      <p:tavLst>
                                        <p:tav tm="0">
                                          <p:val>
                                            <p:fltVal val="0"/>
                                          </p:val>
                                        </p:tav>
                                        <p:tav tm="100000">
                                          <p:val>
                                            <p:strVal val="#ppt_w"/>
                                          </p:val>
                                        </p:tav>
                                      </p:tavLst>
                                    </p:anim>
                                    <p:anim calcmode="lin" valueType="num">
                                      <p:cBhvr>
                                        <p:cTn id="50" dur="300" fill="hold"/>
                                        <p:tgtEl>
                                          <p:spTgt spid="73"/>
                                        </p:tgtEl>
                                        <p:attrNameLst>
                                          <p:attrName>ppt_h</p:attrName>
                                        </p:attrNameLst>
                                      </p:cBhvr>
                                      <p:tavLst>
                                        <p:tav tm="0">
                                          <p:val>
                                            <p:fltVal val="0"/>
                                          </p:val>
                                        </p:tav>
                                        <p:tav tm="100000">
                                          <p:val>
                                            <p:strVal val="#ppt_h"/>
                                          </p:val>
                                        </p:tav>
                                      </p:tavLst>
                                    </p:anim>
                                    <p:animEffect transition="in" filter="fade">
                                      <p:cBhvr>
                                        <p:cTn id="51" dur="300"/>
                                        <p:tgtEl>
                                          <p:spTgt spid="73"/>
                                        </p:tgtEl>
                                      </p:cBhvr>
                                    </p:animEffect>
                                  </p:childTnLst>
                                </p:cTn>
                              </p:par>
                            </p:childTnLst>
                          </p:cTn>
                        </p:par>
                        <p:par>
                          <p:cTn id="52" fill="hold">
                            <p:stCondLst>
                              <p:cond delay="2400"/>
                            </p:stCondLst>
                            <p:childTnLst>
                              <p:par>
                                <p:cTn id="53" presetID="53" presetClass="entr" presetSubtype="16" fill="hold" grpId="0" nodeType="afterEffect">
                                  <p:stCondLst>
                                    <p:cond delay="0"/>
                                  </p:stCondLst>
                                  <p:childTnLst>
                                    <p:set>
                                      <p:cBhvr>
                                        <p:cTn id="54" dur="1" fill="hold">
                                          <p:stCondLst>
                                            <p:cond delay="0"/>
                                          </p:stCondLst>
                                        </p:cTn>
                                        <p:tgtEl>
                                          <p:spTgt spid="74"/>
                                        </p:tgtEl>
                                        <p:attrNameLst>
                                          <p:attrName>style.visibility</p:attrName>
                                        </p:attrNameLst>
                                      </p:cBhvr>
                                      <p:to>
                                        <p:strVal val="visible"/>
                                      </p:to>
                                    </p:set>
                                    <p:anim calcmode="lin" valueType="num">
                                      <p:cBhvr>
                                        <p:cTn id="55" dur="300" fill="hold"/>
                                        <p:tgtEl>
                                          <p:spTgt spid="74"/>
                                        </p:tgtEl>
                                        <p:attrNameLst>
                                          <p:attrName>ppt_w</p:attrName>
                                        </p:attrNameLst>
                                      </p:cBhvr>
                                      <p:tavLst>
                                        <p:tav tm="0">
                                          <p:val>
                                            <p:fltVal val="0"/>
                                          </p:val>
                                        </p:tav>
                                        <p:tav tm="100000">
                                          <p:val>
                                            <p:strVal val="#ppt_w"/>
                                          </p:val>
                                        </p:tav>
                                      </p:tavLst>
                                    </p:anim>
                                    <p:anim calcmode="lin" valueType="num">
                                      <p:cBhvr>
                                        <p:cTn id="56" dur="300" fill="hold"/>
                                        <p:tgtEl>
                                          <p:spTgt spid="74"/>
                                        </p:tgtEl>
                                        <p:attrNameLst>
                                          <p:attrName>ppt_h</p:attrName>
                                        </p:attrNameLst>
                                      </p:cBhvr>
                                      <p:tavLst>
                                        <p:tav tm="0">
                                          <p:val>
                                            <p:fltVal val="0"/>
                                          </p:val>
                                        </p:tav>
                                        <p:tav tm="100000">
                                          <p:val>
                                            <p:strVal val="#ppt_h"/>
                                          </p:val>
                                        </p:tav>
                                      </p:tavLst>
                                    </p:anim>
                                    <p:animEffect transition="in" filter="fade">
                                      <p:cBhvr>
                                        <p:cTn id="57" dur="300"/>
                                        <p:tgtEl>
                                          <p:spTgt spid="74"/>
                                        </p:tgtEl>
                                      </p:cBhvr>
                                    </p:animEffect>
                                  </p:childTnLst>
                                </p:cTn>
                              </p:par>
                            </p:childTnLst>
                          </p:cTn>
                        </p:par>
                        <p:par>
                          <p:cTn id="58" fill="hold">
                            <p:stCondLst>
                              <p:cond delay="2700"/>
                            </p:stCondLst>
                            <p:childTnLst>
                              <p:par>
                                <p:cTn id="59" presetID="53" presetClass="entr" presetSubtype="16" fill="hold" grpId="0" nodeType="afterEffect">
                                  <p:stCondLst>
                                    <p:cond delay="0"/>
                                  </p:stCondLst>
                                  <p:childTnLst>
                                    <p:set>
                                      <p:cBhvr>
                                        <p:cTn id="60" dur="1" fill="hold">
                                          <p:stCondLst>
                                            <p:cond delay="0"/>
                                          </p:stCondLst>
                                        </p:cTn>
                                        <p:tgtEl>
                                          <p:spTgt spid="75"/>
                                        </p:tgtEl>
                                        <p:attrNameLst>
                                          <p:attrName>style.visibility</p:attrName>
                                        </p:attrNameLst>
                                      </p:cBhvr>
                                      <p:to>
                                        <p:strVal val="visible"/>
                                      </p:to>
                                    </p:set>
                                    <p:anim calcmode="lin" valueType="num">
                                      <p:cBhvr>
                                        <p:cTn id="61" dur="300" fill="hold"/>
                                        <p:tgtEl>
                                          <p:spTgt spid="75"/>
                                        </p:tgtEl>
                                        <p:attrNameLst>
                                          <p:attrName>ppt_w</p:attrName>
                                        </p:attrNameLst>
                                      </p:cBhvr>
                                      <p:tavLst>
                                        <p:tav tm="0">
                                          <p:val>
                                            <p:fltVal val="0"/>
                                          </p:val>
                                        </p:tav>
                                        <p:tav tm="100000">
                                          <p:val>
                                            <p:strVal val="#ppt_w"/>
                                          </p:val>
                                        </p:tav>
                                      </p:tavLst>
                                    </p:anim>
                                    <p:anim calcmode="lin" valueType="num">
                                      <p:cBhvr>
                                        <p:cTn id="62" dur="300" fill="hold"/>
                                        <p:tgtEl>
                                          <p:spTgt spid="75"/>
                                        </p:tgtEl>
                                        <p:attrNameLst>
                                          <p:attrName>ppt_h</p:attrName>
                                        </p:attrNameLst>
                                      </p:cBhvr>
                                      <p:tavLst>
                                        <p:tav tm="0">
                                          <p:val>
                                            <p:fltVal val="0"/>
                                          </p:val>
                                        </p:tav>
                                        <p:tav tm="100000">
                                          <p:val>
                                            <p:strVal val="#ppt_h"/>
                                          </p:val>
                                        </p:tav>
                                      </p:tavLst>
                                    </p:anim>
                                    <p:animEffect transition="in" filter="fade">
                                      <p:cBhvr>
                                        <p:cTn id="63" dur="300"/>
                                        <p:tgtEl>
                                          <p:spTgt spid="75"/>
                                        </p:tgtEl>
                                      </p:cBhvr>
                                    </p:animEffect>
                                  </p:childTnLst>
                                </p:cTn>
                              </p:par>
                            </p:childTnLst>
                          </p:cTn>
                        </p:par>
                        <p:par>
                          <p:cTn id="64" fill="hold">
                            <p:stCondLst>
                              <p:cond delay="3000"/>
                            </p:stCondLst>
                            <p:childTnLst>
                              <p:par>
                                <p:cTn id="65" presetID="42" presetClass="entr" presetSubtype="0" fill="hold" grpId="0" nodeType="afterEffect">
                                  <p:stCondLst>
                                    <p:cond delay="0"/>
                                  </p:stCondLst>
                                  <p:childTnLst>
                                    <p:set>
                                      <p:cBhvr>
                                        <p:cTn id="66" dur="1" fill="hold">
                                          <p:stCondLst>
                                            <p:cond delay="0"/>
                                          </p:stCondLst>
                                        </p:cTn>
                                        <p:tgtEl>
                                          <p:spTgt spid="76">
                                            <p:txEl>
                                              <p:pRg st="0" end="0"/>
                                            </p:txEl>
                                          </p:spTgt>
                                        </p:tgtEl>
                                        <p:attrNameLst>
                                          <p:attrName>style.visibility</p:attrName>
                                        </p:attrNameLst>
                                      </p:cBhvr>
                                      <p:to>
                                        <p:strVal val="visible"/>
                                      </p:to>
                                    </p:set>
                                    <p:animEffect transition="in" filter="fade">
                                      <p:cBhvr>
                                        <p:cTn id="67" dur="300"/>
                                        <p:tgtEl>
                                          <p:spTgt spid="76">
                                            <p:txEl>
                                              <p:pRg st="0" end="0"/>
                                            </p:txEl>
                                          </p:spTgt>
                                        </p:tgtEl>
                                      </p:cBhvr>
                                    </p:animEffect>
                                    <p:anim calcmode="lin" valueType="num">
                                      <p:cBhvr>
                                        <p:cTn id="68" dur="300" fill="hold"/>
                                        <p:tgtEl>
                                          <p:spTgt spid="76">
                                            <p:txEl>
                                              <p:pRg st="0" end="0"/>
                                            </p:txEl>
                                          </p:spTgt>
                                        </p:tgtEl>
                                        <p:attrNameLst>
                                          <p:attrName>ppt_x</p:attrName>
                                        </p:attrNameLst>
                                      </p:cBhvr>
                                      <p:tavLst>
                                        <p:tav tm="0">
                                          <p:val>
                                            <p:strVal val="#ppt_x"/>
                                          </p:val>
                                        </p:tav>
                                        <p:tav tm="100000">
                                          <p:val>
                                            <p:strVal val="#ppt_x"/>
                                          </p:val>
                                        </p:tav>
                                      </p:tavLst>
                                    </p:anim>
                                    <p:anim calcmode="lin" valueType="num">
                                      <p:cBhvr>
                                        <p:cTn id="69" dur="300" fill="hold"/>
                                        <p:tgtEl>
                                          <p:spTgt spid="76">
                                            <p:txEl>
                                              <p:pRg st="0" end="0"/>
                                            </p:txEl>
                                          </p:spTgt>
                                        </p:tgtEl>
                                        <p:attrNameLst>
                                          <p:attrName>ppt_y</p:attrName>
                                        </p:attrNameLst>
                                      </p:cBhvr>
                                      <p:tavLst>
                                        <p:tav tm="0">
                                          <p:val>
                                            <p:strVal val="#ppt_y+.1"/>
                                          </p:val>
                                        </p:tav>
                                        <p:tav tm="100000">
                                          <p:val>
                                            <p:strVal val="#ppt_y"/>
                                          </p:val>
                                        </p:tav>
                                      </p:tavLst>
                                    </p:anim>
                                  </p:childTnLst>
                                </p:cTn>
                              </p:par>
                            </p:childTnLst>
                          </p:cTn>
                        </p:par>
                        <p:par>
                          <p:cTn id="70" fill="hold">
                            <p:stCondLst>
                              <p:cond delay="3300"/>
                            </p:stCondLst>
                            <p:childTnLst>
                              <p:par>
                                <p:cTn id="71" presetID="10" presetClass="entr" presetSubtype="0" fill="hold" grpId="0" nodeType="afterEffect">
                                  <p:stCondLst>
                                    <p:cond delay="0"/>
                                  </p:stCondLst>
                                  <p:childTnLst>
                                    <p:set>
                                      <p:cBhvr>
                                        <p:cTn id="72" dur="1" fill="hold">
                                          <p:stCondLst>
                                            <p:cond delay="0"/>
                                          </p:stCondLst>
                                        </p:cTn>
                                        <p:tgtEl>
                                          <p:spTgt spid="77">
                                            <p:txEl>
                                              <p:pRg st="0" end="0"/>
                                            </p:txEl>
                                          </p:spTgt>
                                        </p:tgtEl>
                                        <p:attrNameLst>
                                          <p:attrName>style.visibility</p:attrName>
                                        </p:attrNameLst>
                                      </p:cBhvr>
                                      <p:to>
                                        <p:strVal val="visible"/>
                                      </p:to>
                                    </p:set>
                                    <p:animEffect transition="in" filter="fade">
                                      <p:cBhvr>
                                        <p:cTn id="73" dur="300"/>
                                        <p:tgtEl>
                                          <p:spTgt spid="77">
                                            <p:txEl>
                                              <p:pRg st="0" end="0"/>
                                            </p:txEl>
                                          </p:spTgt>
                                        </p:tgtEl>
                                      </p:cBhvr>
                                    </p:animEffect>
                                  </p:childTnLst>
                                </p:cTn>
                              </p:par>
                            </p:childTnLst>
                          </p:cTn>
                        </p:par>
                        <p:par>
                          <p:cTn id="74" fill="hold">
                            <p:stCondLst>
                              <p:cond delay="3600"/>
                            </p:stCondLst>
                            <p:childTnLst>
                              <p:par>
                                <p:cTn id="75" presetID="42" presetClass="entr" presetSubtype="0" fill="hold" grpId="0" nodeType="afterEffect">
                                  <p:stCondLst>
                                    <p:cond delay="0"/>
                                  </p:stCondLst>
                                  <p:childTnLst>
                                    <p:set>
                                      <p:cBhvr>
                                        <p:cTn id="76" dur="1" fill="hold">
                                          <p:stCondLst>
                                            <p:cond delay="0"/>
                                          </p:stCondLst>
                                        </p:cTn>
                                        <p:tgtEl>
                                          <p:spTgt spid="80">
                                            <p:txEl>
                                              <p:pRg st="0" end="0"/>
                                            </p:txEl>
                                          </p:spTgt>
                                        </p:tgtEl>
                                        <p:attrNameLst>
                                          <p:attrName>style.visibility</p:attrName>
                                        </p:attrNameLst>
                                      </p:cBhvr>
                                      <p:to>
                                        <p:strVal val="visible"/>
                                      </p:to>
                                    </p:set>
                                    <p:animEffect transition="in" filter="fade">
                                      <p:cBhvr>
                                        <p:cTn id="77" dur="300"/>
                                        <p:tgtEl>
                                          <p:spTgt spid="80">
                                            <p:txEl>
                                              <p:pRg st="0" end="0"/>
                                            </p:txEl>
                                          </p:spTgt>
                                        </p:tgtEl>
                                      </p:cBhvr>
                                    </p:animEffect>
                                    <p:anim calcmode="lin" valueType="num">
                                      <p:cBhvr>
                                        <p:cTn id="78" dur="300" fill="hold"/>
                                        <p:tgtEl>
                                          <p:spTgt spid="80">
                                            <p:txEl>
                                              <p:pRg st="0" end="0"/>
                                            </p:txEl>
                                          </p:spTgt>
                                        </p:tgtEl>
                                        <p:attrNameLst>
                                          <p:attrName>ppt_x</p:attrName>
                                        </p:attrNameLst>
                                      </p:cBhvr>
                                      <p:tavLst>
                                        <p:tav tm="0">
                                          <p:val>
                                            <p:strVal val="#ppt_x"/>
                                          </p:val>
                                        </p:tav>
                                        <p:tav tm="100000">
                                          <p:val>
                                            <p:strVal val="#ppt_x"/>
                                          </p:val>
                                        </p:tav>
                                      </p:tavLst>
                                    </p:anim>
                                    <p:anim calcmode="lin" valueType="num">
                                      <p:cBhvr>
                                        <p:cTn id="79" dur="300" fill="hold"/>
                                        <p:tgtEl>
                                          <p:spTgt spid="80">
                                            <p:txEl>
                                              <p:pRg st="0" end="0"/>
                                            </p:txEl>
                                          </p:spTgt>
                                        </p:tgtEl>
                                        <p:attrNameLst>
                                          <p:attrName>ppt_y</p:attrName>
                                        </p:attrNameLst>
                                      </p:cBhvr>
                                      <p:tavLst>
                                        <p:tav tm="0">
                                          <p:val>
                                            <p:strVal val="#ppt_y+.1"/>
                                          </p:val>
                                        </p:tav>
                                        <p:tav tm="100000">
                                          <p:val>
                                            <p:strVal val="#ppt_y"/>
                                          </p:val>
                                        </p:tav>
                                      </p:tavLst>
                                    </p:anim>
                                  </p:childTnLst>
                                </p:cTn>
                              </p:par>
                            </p:childTnLst>
                          </p:cTn>
                        </p:par>
                        <p:par>
                          <p:cTn id="80" fill="hold">
                            <p:stCondLst>
                              <p:cond delay="3900"/>
                            </p:stCondLst>
                            <p:childTnLst>
                              <p:par>
                                <p:cTn id="81" presetID="10" presetClass="entr" presetSubtype="0" fill="hold" grpId="0" nodeType="afterEffect">
                                  <p:stCondLst>
                                    <p:cond delay="0"/>
                                  </p:stCondLst>
                                  <p:childTnLst>
                                    <p:set>
                                      <p:cBhvr>
                                        <p:cTn id="82" dur="1" fill="hold">
                                          <p:stCondLst>
                                            <p:cond delay="0"/>
                                          </p:stCondLst>
                                        </p:cTn>
                                        <p:tgtEl>
                                          <p:spTgt spid="81">
                                            <p:txEl>
                                              <p:pRg st="0" end="0"/>
                                            </p:txEl>
                                          </p:spTgt>
                                        </p:tgtEl>
                                        <p:attrNameLst>
                                          <p:attrName>style.visibility</p:attrName>
                                        </p:attrNameLst>
                                      </p:cBhvr>
                                      <p:to>
                                        <p:strVal val="visible"/>
                                      </p:to>
                                    </p:set>
                                    <p:animEffect transition="in" filter="fade">
                                      <p:cBhvr>
                                        <p:cTn id="83" dur="300"/>
                                        <p:tgtEl>
                                          <p:spTgt spid="81">
                                            <p:txEl>
                                              <p:pRg st="0" end="0"/>
                                            </p:txEl>
                                          </p:spTgt>
                                        </p:tgtEl>
                                      </p:cBhvr>
                                    </p:animEffect>
                                  </p:childTnLst>
                                </p:cTn>
                              </p:par>
                            </p:childTnLst>
                          </p:cTn>
                        </p:par>
                        <p:par>
                          <p:cTn id="84" fill="hold">
                            <p:stCondLst>
                              <p:cond delay="4200"/>
                            </p:stCondLst>
                            <p:childTnLst>
                              <p:par>
                                <p:cTn id="85" presetID="42" presetClass="entr" presetSubtype="0" fill="hold" grpId="0" nodeType="afterEffect">
                                  <p:stCondLst>
                                    <p:cond delay="0"/>
                                  </p:stCondLst>
                                  <p:childTnLst>
                                    <p:set>
                                      <p:cBhvr>
                                        <p:cTn id="86" dur="1" fill="hold">
                                          <p:stCondLst>
                                            <p:cond delay="0"/>
                                          </p:stCondLst>
                                        </p:cTn>
                                        <p:tgtEl>
                                          <p:spTgt spid="82">
                                            <p:txEl>
                                              <p:pRg st="0" end="0"/>
                                            </p:txEl>
                                          </p:spTgt>
                                        </p:tgtEl>
                                        <p:attrNameLst>
                                          <p:attrName>style.visibility</p:attrName>
                                        </p:attrNameLst>
                                      </p:cBhvr>
                                      <p:to>
                                        <p:strVal val="visible"/>
                                      </p:to>
                                    </p:set>
                                    <p:animEffect transition="in" filter="fade">
                                      <p:cBhvr>
                                        <p:cTn id="87" dur="300"/>
                                        <p:tgtEl>
                                          <p:spTgt spid="82">
                                            <p:txEl>
                                              <p:pRg st="0" end="0"/>
                                            </p:txEl>
                                          </p:spTgt>
                                        </p:tgtEl>
                                      </p:cBhvr>
                                    </p:animEffect>
                                    <p:anim calcmode="lin" valueType="num">
                                      <p:cBhvr>
                                        <p:cTn id="88" dur="300" fill="hold"/>
                                        <p:tgtEl>
                                          <p:spTgt spid="82">
                                            <p:txEl>
                                              <p:pRg st="0" end="0"/>
                                            </p:txEl>
                                          </p:spTgt>
                                        </p:tgtEl>
                                        <p:attrNameLst>
                                          <p:attrName>ppt_x</p:attrName>
                                        </p:attrNameLst>
                                      </p:cBhvr>
                                      <p:tavLst>
                                        <p:tav tm="0">
                                          <p:val>
                                            <p:strVal val="#ppt_x"/>
                                          </p:val>
                                        </p:tav>
                                        <p:tav tm="100000">
                                          <p:val>
                                            <p:strVal val="#ppt_x"/>
                                          </p:val>
                                        </p:tav>
                                      </p:tavLst>
                                    </p:anim>
                                    <p:anim calcmode="lin" valueType="num">
                                      <p:cBhvr>
                                        <p:cTn id="89" dur="300" fill="hold"/>
                                        <p:tgtEl>
                                          <p:spTgt spid="82">
                                            <p:txEl>
                                              <p:pRg st="0" end="0"/>
                                            </p:txEl>
                                          </p:spTgt>
                                        </p:tgtEl>
                                        <p:attrNameLst>
                                          <p:attrName>ppt_y</p:attrName>
                                        </p:attrNameLst>
                                      </p:cBhvr>
                                      <p:tavLst>
                                        <p:tav tm="0">
                                          <p:val>
                                            <p:strVal val="#ppt_y+.1"/>
                                          </p:val>
                                        </p:tav>
                                        <p:tav tm="100000">
                                          <p:val>
                                            <p:strVal val="#ppt_y"/>
                                          </p:val>
                                        </p:tav>
                                      </p:tavLst>
                                    </p:anim>
                                  </p:childTnLst>
                                </p:cTn>
                              </p:par>
                            </p:childTnLst>
                          </p:cTn>
                        </p:par>
                        <p:par>
                          <p:cTn id="90" fill="hold">
                            <p:stCondLst>
                              <p:cond delay="4500"/>
                            </p:stCondLst>
                            <p:childTnLst>
                              <p:par>
                                <p:cTn id="91" presetID="10" presetClass="entr" presetSubtype="0" fill="hold" grpId="0" nodeType="afterEffect">
                                  <p:stCondLst>
                                    <p:cond delay="0"/>
                                  </p:stCondLst>
                                  <p:childTnLst>
                                    <p:set>
                                      <p:cBhvr>
                                        <p:cTn id="92" dur="1" fill="hold">
                                          <p:stCondLst>
                                            <p:cond delay="0"/>
                                          </p:stCondLst>
                                        </p:cTn>
                                        <p:tgtEl>
                                          <p:spTgt spid="83">
                                            <p:txEl>
                                              <p:pRg st="0" end="0"/>
                                            </p:txEl>
                                          </p:spTgt>
                                        </p:tgtEl>
                                        <p:attrNameLst>
                                          <p:attrName>style.visibility</p:attrName>
                                        </p:attrNameLst>
                                      </p:cBhvr>
                                      <p:to>
                                        <p:strVal val="visible"/>
                                      </p:to>
                                    </p:set>
                                    <p:animEffect transition="in" filter="fade">
                                      <p:cBhvr>
                                        <p:cTn id="93" dur="300"/>
                                        <p:tgtEl>
                                          <p:spTgt spid="83">
                                            <p:txEl>
                                              <p:pRg st="0" end="0"/>
                                            </p:txEl>
                                          </p:spTgt>
                                        </p:tgtEl>
                                      </p:cBhvr>
                                    </p:animEffect>
                                  </p:childTnLst>
                                </p:cTn>
                              </p:par>
                            </p:childTnLst>
                          </p:cTn>
                        </p:par>
                        <p:par>
                          <p:cTn id="94" fill="hold">
                            <p:stCondLst>
                              <p:cond delay="4800"/>
                            </p:stCondLst>
                            <p:childTnLst>
                              <p:par>
                                <p:cTn id="95" presetID="42" presetClass="entr" presetSubtype="0" fill="hold" grpId="0" nodeType="afterEffect">
                                  <p:stCondLst>
                                    <p:cond delay="0"/>
                                  </p:stCondLst>
                                  <p:childTnLst>
                                    <p:set>
                                      <p:cBhvr>
                                        <p:cTn id="96" dur="1" fill="hold">
                                          <p:stCondLst>
                                            <p:cond delay="0"/>
                                          </p:stCondLst>
                                        </p:cTn>
                                        <p:tgtEl>
                                          <p:spTgt spid="84">
                                            <p:txEl>
                                              <p:pRg st="0" end="0"/>
                                            </p:txEl>
                                          </p:spTgt>
                                        </p:tgtEl>
                                        <p:attrNameLst>
                                          <p:attrName>style.visibility</p:attrName>
                                        </p:attrNameLst>
                                      </p:cBhvr>
                                      <p:to>
                                        <p:strVal val="visible"/>
                                      </p:to>
                                    </p:set>
                                    <p:animEffect transition="in" filter="fade">
                                      <p:cBhvr>
                                        <p:cTn id="97" dur="300"/>
                                        <p:tgtEl>
                                          <p:spTgt spid="84">
                                            <p:txEl>
                                              <p:pRg st="0" end="0"/>
                                            </p:txEl>
                                          </p:spTgt>
                                        </p:tgtEl>
                                      </p:cBhvr>
                                    </p:animEffect>
                                    <p:anim calcmode="lin" valueType="num">
                                      <p:cBhvr>
                                        <p:cTn id="98" dur="3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99" dur="300" fill="hold"/>
                                        <p:tgtEl>
                                          <p:spTgt spid="84">
                                            <p:txEl>
                                              <p:pRg st="0" end="0"/>
                                            </p:txEl>
                                          </p:spTgt>
                                        </p:tgtEl>
                                        <p:attrNameLst>
                                          <p:attrName>ppt_y</p:attrName>
                                        </p:attrNameLst>
                                      </p:cBhvr>
                                      <p:tavLst>
                                        <p:tav tm="0">
                                          <p:val>
                                            <p:strVal val="#ppt_y+.1"/>
                                          </p:val>
                                        </p:tav>
                                        <p:tav tm="100000">
                                          <p:val>
                                            <p:strVal val="#ppt_y"/>
                                          </p:val>
                                        </p:tav>
                                      </p:tavLst>
                                    </p:anim>
                                  </p:childTnLst>
                                </p:cTn>
                              </p:par>
                            </p:childTnLst>
                          </p:cTn>
                        </p:par>
                        <p:par>
                          <p:cTn id="100" fill="hold">
                            <p:stCondLst>
                              <p:cond delay="5100"/>
                            </p:stCondLst>
                            <p:childTnLst>
                              <p:par>
                                <p:cTn id="101" presetID="10" presetClass="entr" presetSubtype="0" fill="hold" grpId="0" nodeType="afterEffect">
                                  <p:stCondLst>
                                    <p:cond delay="0"/>
                                  </p:stCondLst>
                                  <p:childTnLst>
                                    <p:set>
                                      <p:cBhvr>
                                        <p:cTn id="102" dur="1" fill="hold">
                                          <p:stCondLst>
                                            <p:cond delay="0"/>
                                          </p:stCondLst>
                                        </p:cTn>
                                        <p:tgtEl>
                                          <p:spTgt spid="85">
                                            <p:txEl>
                                              <p:pRg st="0" end="0"/>
                                            </p:txEl>
                                          </p:spTgt>
                                        </p:tgtEl>
                                        <p:attrNameLst>
                                          <p:attrName>style.visibility</p:attrName>
                                        </p:attrNameLst>
                                      </p:cBhvr>
                                      <p:to>
                                        <p:strVal val="visible"/>
                                      </p:to>
                                    </p:set>
                                    <p:animEffect transition="in" filter="fade">
                                      <p:cBhvr>
                                        <p:cTn id="103" dur="300"/>
                                        <p:tgtEl>
                                          <p:spTgt spid="85">
                                            <p:txEl>
                                              <p:pRg st="0" end="0"/>
                                            </p:txEl>
                                          </p:spTgt>
                                        </p:tgtEl>
                                      </p:cBhvr>
                                    </p:animEffect>
                                  </p:childTnLst>
                                </p:cTn>
                              </p:par>
                            </p:childTnLst>
                          </p:cTn>
                        </p:par>
                        <p:par>
                          <p:cTn id="104" fill="hold">
                            <p:stCondLst>
                              <p:cond delay="5400"/>
                            </p:stCondLst>
                            <p:childTnLst>
                              <p:par>
                                <p:cTn id="105" presetID="42" presetClass="entr" presetSubtype="0" fill="hold" grpId="0" nodeType="afterEffect">
                                  <p:stCondLst>
                                    <p:cond delay="0"/>
                                  </p:stCondLst>
                                  <p:childTnLst>
                                    <p:set>
                                      <p:cBhvr>
                                        <p:cTn id="106" dur="1" fill="hold">
                                          <p:stCondLst>
                                            <p:cond delay="0"/>
                                          </p:stCondLst>
                                        </p:cTn>
                                        <p:tgtEl>
                                          <p:spTgt spid="86">
                                            <p:txEl>
                                              <p:pRg st="0" end="0"/>
                                            </p:txEl>
                                          </p:spTgt>
                                        </p:tgtEl>
                                        <p:attrNameLst>
                                          <p:attrName>style.visibility</p:attrName>
                                        </p:attrNameLst>
                                      </p:cBhvr>
                                      <p:to>
                                        <p:strVal val="visible"/>
                                      </p:to>
                                    </p:set>
                                    <p:animEffect transition="in" filter="fade">
                                      <p:cBhvr>
                                        <p:cTn id="107" dur="300"/>
                                        <p:tgtEl>
                                          <p:spTgt spid="86">
                                            <p:txEl>
                                              <p:pRg st="0" end="0"/>
                                            </p:txEl>
                                          </p:spTgt>
                                        </p:tgtEl>
                                      </p:cBhvr>
                                    </p:animEffect>
                                    <p:anim calcmode="lin" valueType="num">
                                      <p:cBhvr>
                                        <p:cTn id="108" dur="3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109" dur="300" fill="hold"/>
                                        <p:tgtEl>
                                          <p:spTgt spid="86">
                                            <p:txEl>
                                              <p:pRg st="0" end="0"/>
                                            </p:txEl>
                                          </p:spTgt>
                                        </p:tgtEl>
                                        <p:attrNameLst>
                                          <p:attrName>ppt_y</p:attrName>
                                        </p:attrNameLst>
                                      </p:cBhvr>
                                      <p:tavLst>
                                        <p:tav tm="0">
                                          <p:val>
                                            <p:strVal val="#ppt_y+.1"/>
                                          </p:val>
                                        </p:tav>
                                        <p:tav tm="100000">
                                          <p:val>
                                            <p:strVal val="#ppt_y"/>
                                          </p:val>
                                        </p:tav>
                                      </p:tavLst>
                                    </p:anim>
                                  </p:childTnLst>
                                </p:cTn>
                              </p:par>
                            </p:childTnLst>
                          </p:cTn>
                        </p:par>
                        <p:par>
                          <p:cTn id="110" fill="hold">
                            <p:stCondLst>
                              <p:cond delay="5700"/>
                            </p:stCondLst>
                            <p:childTnLst>
                              <p:par>
                                <p:cTn id="111" presetID="10" presetClass="entr" presetSubtype="0" fill="hold" grpId="0" nodeType="afterEffect">
                                  <p:stCondLst>
                                    <p:cond delay="0"/>
                                  </p:stCondLst>
                                  <p:childTnLst>
                                    <p:set>
                                      <p:cBhvr>
                                        <p:cTn id="112" dur="1" fill="hold">
                                          <p:stCondLst>
                                            <p:cond delay="0"/>
                                          </p:stCondLst>
                                        </p:cTn>
                                        <p:tgtEl>
                                          <p:spTgt spid="87">
                                            <p:txEl>
                                              <p:pRg st="0" end="0"/>
                                            </p:txEl>
                                          </p:spTgt>
                                        </p:tgtEl>
                                        <p:attrNameLst>
                                          <p:attrName>style.visibility</p:attrName>
                                        </p:attrNameLst>
                                      </p:cBhvr>
                                      <p:to>
                                        <p:strVal val="visible"/>
                                      </p:to>
                                    </p:set>
                                    <p:animEffect transition="in" filter="fade">
                                      <p:cBhvr>
                                        <p:cTn id="113" dur="300"/>
                                        <p:tgtEl>
                                          <p:spTgt spid="87">
                                            <p:txEl>
                                              <p:pRg st="0" end="0"/>
                                            </p:txEl>
                                          </p:spTgt>
                                        </p:tgtEl>
                                      </p:cBhvr>
                                    </p:animEffect>
                                  </p:childTnLst>
                                </p:cTn>
                              </p:par>
                            </p:childTnLst>
                          </p:cTn>
                        </p:par>
                        <p:par>
                          <p:cTn id="114" fill="hold">
                            <p:stCondLst>
                              <p:cond delay="6000"/>
                            </p:stCondLst>
                            <p:childTnLst>
                              <p:par>
                                <p:cTn id="115" presetID="42" presetClass="entr" presetSubtype="0" fill="hold" grpId="0" nodeType="afterEffect">
                                  <p:stCondLst>
                                    <p:cond delay="0"/>
                                  </p:stCondLst>
                                  <p:childTnLst>
                                    <p:set>
                                      <p:cBhvr>
                                        <p:cTn id="116" dur="1" fill="hold">
                                          <p:stCondLst>
                                            <p:cond delay="0"/>
                                          </p:stCondLst>
                                        </p:cTn>
                                        <p:tgtEl>
                                          <p:spTgt spid="98">
                                            <p:txEl>
                                              <p:pRg st="0" end="0"/>
                                            </p:txEl>
                                          </p:spTgt>
                                        </p:tgtEl>
                                        <p:attrNameLst>
                                          <p:attrName>style.visibility</p:attrName>
                                        </p:attrNameLst>
                                      </p:cBhvr>
                                      <p:to>
                                        <p:strVal val="visible"/>
                                      </p:to>
                                    </p:set>
                                    <p:animEffect transition="in" filter="fade">
                                      <p:cBhvr>
                                        <p:cTn id="117" dur="300"/>
                                        <p:tgtEl>
                                          <p:spTgt spid="98">
                                            <p:txEl>
                                              <p:pRg st="0" end="0"/>
                                            </p:txEl>
                                          </p:spTgt>
                                        </p:tgtEl>
                                      </p:cBhvr>
                                    </p:animEffect>
                                    <p:anim calcmode="lin" valueType="num">
                                      <p:cBhvr>
                                        <p:cTn id="118" dur="300" fill="hold"/>
                                        <p:tgtEl>
                                          <p:spTgt spid="98">
                                            <p:txEl>
                                              <p:pRg st="0" end="0"/>
                                            </p:txEl>
                                          </p:spTgt>
                                        </p:tgtEl>
                                        <p:attrNameLst>
                                          <p:attrName>ppt_x</p:attrName>
                                        </p:attrNameLst>
                                      </p:cBhvr>
                                      <p:tavLst>
                                        <p:tav tm="0">
                                          <p:val>
                                            <p:strVal val="#ppt_x"/>
                                          </p:val>
                                        </p:tav>
                                        <p:tav tm="100000">
                                          <p:val>
                                            <p:strVal val="#ppt_x"/>
                                          </p:val>
                                        </p:tav>
                                      </p:tavLst>
                                    </p:anim>
                                    <p:anim calcmode="lin" valueType="num">
                                      <p:cBhvr>
                                        <p:cTn id="119" dur="300" fill="hold"/>
                                        <p:tgtEl>
                                          <p:spTgt spid="98">
                                            <p:txEl>
                                              <p:pRg st="0" end="0"/>
                                            </p:txEl>
                                          </p:spTgt>
                                        </p:tgtEl>
                                        <p:attrNameLst>
                                          <p:attrName>ppt_y</p:attrName>
                                        </p:attrNameLst>
                                      </p:cBhvr>
                                      <p:tavLst>
                                        <p:tav tm="0">
                                          <p:val>
                                            <p:strVal val="#ppt_y+.1"/>
                                          </p:val>
                                        </p:tav>
                                        <p:tav tm="100000">
                                          <p:val>
                                            <p:strVal val="#ppt_y"/>
                                          </p:val>
                                        </p:tav>
                                      </p:tavLst>
                                    </p:anim>
                                  </p:childTnLst>
                                </p:cTn>
                              </p:par>
                            </p:childTnLst>
                          </p:cTn>
                        </p:par>
                        <p:par>
                          <p:cTn id="120" fill="hold">
                            <p:stCondLst>
                              <p:cond delay="6300"/>
                            </p:stCondLst>
                            <p:childTnLst>
                              <p:par>
                                <p:cTn id="121" presetID="10" presetClass="entr" presetSubtype="0" fill="hold" grpId="0" nodeType="afterEffect">
                                  <p:stCondLst>
                                    <p:cond delay="0"/>
                                  </p:stCondLst>
                                  <p:childTnLst>
                                    <p:set>
                                      <p:cBhvr>
                                        <p:cTn id="122" dur="1" fill="hold">
                                          <p:stCondLst>
                                            <p:cond delay="0"/>
                                          </p:stCondLst>
                                        </p:cTn>
                                        <p:tgtEl>
                                          <p:spTgt spid="99">
                                            <p:txEl>
                                              <p:pRg st="0" end="0"/>
                                            </p:txEl>
                                          </p:spTgt>
                                        </p:tgtEl>
                                        <p:attrNameLst>
                                          <p:attrName>style.visibility</p:attrName>
                                        </p:attrNameLst>
                                      </p:cBhvr>
                                      <p:to>
                                        <p:strVal val="visible"/>
                                      </p:to>
                                    </p:set>
                                    <p:animEffect transition="in" filter="fade">
                                      <p:cBhvr>
                                        <p:cTn id="123" dur="300"/>
                                        <p:tgtEl>
                                          <p:spTgt spid="99">
                                            <p:txEl>
                                              <p:pRg st="0" end="0"/>
                                            </p:txEl>
                                          </p:spTgt>
                                        </p:tgtEl>
                                      </p:cBhvr>
                                    </p:animEffect>
                                  </p:childTnLst>
                                </p:cTn>
                              </p:par>
                            </p:childTnLst>
                          </p:cTn>
                        </p:par>
                        <p:par>
                          <p:cTn id="124" fill="hold">
                            <p:stCondLst>
                              <p:cond delay="6600"/>
                            </p:stCondLst>
                            <p:childTnLst>
                              <p:par>
                                <p:cTn id="125" presetID="42" presetClass="entr" presetSubtype="0" fill="hold" grpId="0" nodeType="afterEffect">
                                  <p:stCondLst>
                                    <p:cond delay="0"/>
                                  </p:stCondLst>
                                  <p:childTnLst>
                                    <p:set>
                                      <p:cBhvr>
                                        <p:cTn id="126" dur="1" fill="hold">
                                          <p:stCondLst>
                                            <p:cond delay="0"/>
                                          </p:stCondLst>
                                        </p:cTn>
                                        <p:tgtEl>
                                          <p:spTgt spid="100">
                                            <p:txEl>
                                              <p:pRg st="0" end="0"/>
                                            </p:txEl>
                                          </p:spTgt>
                                        </p:tgtEl>
                                        <p:attrNameLst>
                                          <p:attrName>style.visibility</p:attrName>
                                        </p:attrNameLst>
                                      </p:cBhvr>
                                      <p:to>
                                        <p:strVal val="visible"/>
                                      </p:to>
                                    </p:set>
                                    <p:animEffect transition="in" filter="fade">
                                      <p:cBhvr>
                                        <p:cTn id="127" dur="300"/>
                                        <p:tgtEl>
                                          <p:spTgt spid="100">
                                            <p:txEl>
                                              <p:pRg st="0" end="0"/>
                                            </p:txEl>
                                          </p:spTgt>
                                        </p:tgtEl>
                                      </p:cBhvr>
                                    </p:animEffect>
                                    <p:anim calcmode="lin" valueType="num">
                                      <p:cBhvr>
                                        <p:cTn id="128" dur="300" fill="hold"/>
                                        <p:tgtEl>
                                          <p:spTgt spid="100">
                                            <p:txEl>
                                              <p:pRg st="0" end="0"/>
                                            </p:txEl>
                                          </p:spTgt>
                                        </p:tgtEl>
                                        <p:attrNameLst>
                                          <p:attrName>ppt_x</p:attrName>
                                        </p:attrNameLst>
                                      </p:cBhvr>
                                      <p:tavLst>
                                        <p:tav tm="0">
                                          <p:val>
                                            <p:strVal val="#ppt_x"/>
                                          </p:val>
                                        </p:tav>
                                        <p:tav tm="100000">
                                          <p:val>
                                            <p:strVal val="#ppt_x"/>
                                          </p:val>
                                        </p:tav>
                                      </p:tavLst>
                                    </p:anim>
                                    <p:anim calcmode="lin" valueType="num">
                                      <p:cBhvr>
                                        <p:cTn id="129" dur="300" fill="hold"/>
                                        <p:tgtEl>
                                          <p:spTgt spid="100">
                                            <p:txEl>
                                              <p:pRg st="0" end="0"/>
                                            </p:txEl>
                                          </p:spTgt>
                                        </p:tgtEl>
                                        <p:attrNameLst>
                                          <p:attrName>ppt_y</p:attrName>
                                        </p:attrNameLst>
                                      </p:cBhvr>
                                      <p:tavLst>
                                        <p:tav tm="0">
                                          <p:val>
                                            <p:strVal val="#ppt_y+.1"/>
                                          </p:val>
                                        </p:tav>
                                        <p:tav tm="100000">
                                          <p:val>
                                            <p:strVal val="#ppt_y"/>
                                          </p:val>
                                        </p:tav>
                                      </p:tavLst>
                                    </p:anim>
                                  </p:childTnLst>
                                </p:cTn>
                              </p:par>
                            </p:childTnLst>
                          </p:cTn>
                        </p:par>
                        <p:par>
                          <p:cTn id="130" fill="hold">
                            <p:stCondLst>
                              <p:cond delay="6900"/>
                            </p:stCondLst>
                            <p:childTnLst>
                              <p:par>
                                <p:cTn id="131" presetID="10" presetClass="entr" presetSubtype="0" fill="hold" grpId="0" nodeType="afterEffect">
                                  <p:stCondLst>
                                    <p:cond delay="0"/>
                                  </p:stCondLst>
                                  <p:childTnLst>
                                    <p:set>
                                      <p:cBhvr>
                                        <p:cTn id="132" dur="1" fill="hold">
                                          <p:stCondLst>
                                            <p:cond delay="0"/>
                                          </p:stCondLst>
                                        </p:cTn>
                                        <p:tgtEl>
                                          <p:spTgt spid="101">
                                            <p:txEl>
                                              <p:pRg st="0" end="0"/>
                                            </p:txEl>
                                          </p:spTgt>
                                        </p:tgtEl>
                                        <p:attrNameLst>
                                          <p:attrName>style.visibility</p:attrName>
                                        </p:attrNameLst>
                                      </p:cBhvr>
                                      <p:to>
                                        <p:strVal val="visible"/>
                                      </p:to>
                                    </p:set>
                                    <p:animEffect transition="in" filter="fade">
                                      <p:cBhvr>
                                        <p:cTn id="133" dur="300"/>
                                        <p:tgtEl>
                                          <p:spTgt spid="101">
                                            <p:txEl>
                                              <p:pRg st="0" end="0"/>
                                            </p:txEl>
                                          </p:spTgt>
                                        </p:tgtEl>
                                      </p:cBhvr>
                                    </p:animEffect>
                                  </p:childTnLst>
                                </p:cTn>
                              </p:par>
                            </p:childTnLst>
                          </p:cTn>
                        </p:par>
                        <p:par>
                          <p:cTn id="134" fill="hold">
                            <p:stCondLst>
                              <p:cond delay="7200"/>
                            </p:stCondLst>
                            <p:childTnLst>
                              <p:par>
                                <p:cTn id="135" presetID="42" presetClass="entr" presetSubtype="0" fill="hold" grpId="0" nodeType="afterEffect">
                                  <p:stCondLst>
                                    <p:cond delay="0"/>
                                  </p:stCondLst>
                                  <p:childTnLst>
                                    <p:set>
                                      <p:cBhvr>
                                        <p:cTn id="136" dur="1" fill="hold">
                                          <p:stCondLst>
                                            <p:cond delay="0"/>
                                          </p:stCondLst>
                                        </p:cTn>
                                        <p:tgtEl>
                                          <p:spTgt spid="102">
                                            <p:txEl>
                                              <p:pRg st="0" end="0"/>
                                            </p:txEl>
                                          </p:spTgt>
                                        </p:tgtEl>
                                        <p:attrNameLst>
                                          <p:attrName>style.visibility</p:attrName>
                                        </p:attrNameLst>
                                      </p:cBhvr>
                                      <p:to>
                                        <p:strVal val="visible"/>
                                      </p:to>
                                    </p:set>
                                    <p:animEffect transition="in" filter="fade">
                                      <p:cBhvr>
                                        <p:cTn id="137" dur="300"/>
                                        <p:tgtEl>
                                          <p:spTgt spid="102">
                                            <p:txEl>
                                              <p:pRg st="0" end="0"/>
                                            </p:txEl>
                                          </p:spTgt>
                                        </p:tgtEl>
                                      </p:cBhvr>
                                    </p:animEffect>
                                    <p:anim calcmode="lin" valueType="num">
                                      <p:cBhvr>
                                        <p:cTn id="138" dur="300" fill="hold"/>
                                        <p:tgtEl>
                                          <p:spTgt spid="102">
                                            <p:txEl>
                                              <p:pRg st="0" end="0"/>
                                            </p:txEl>
                                          </p:spTgt>
                                        </p:tgtEl>
                                        <p:attrNameLst>
                                          <p:attrName>ppt_x</p:attrName>
                                        </p:attrNameLst>
                                      </p:cBhvr>
                                      <p:tavLst>
                                        <p:tav tm="0">
                                          <p:val>
                                            <p:strVal val="#ppt_x"/>
                                          </p:val>
                                        </p:tav>
                                        <p:tav tm="100000">
                                          <p:val>
                                            <p:strVal val="#ppt_x"/>
                                          </p:val>
                                        </p:tav>
                                      </p:tavLst>
                                    </p:anim>
                                    <p:anim calcmode="lin" valueType="num">
                                      <p:cBhvr>
                                        <p:cTn id="139" dur="300" fill="hold"/>
                                        <p:tgtEl>
                                          <p:spTgt spid="102">
                                            <p:txEl>
                                              <p:pRg st="0" end="0"/>
                                            </p:txEl>
                                          </p:spTgt>
                                        </p:tgtEl>
                                        <p:attrNameLst>
                                          <p:attrName>ppt_y</p:attrName>
                                        </p:attrNameLst>
                                      </p:cBhvr>
                                      <p:tavLst>
                                        <p:tav tm="0">
                                          <p:val>
                                            <p:strVal val="#ppt_y+.1"/>
                                          </p:val>
                                        </p:tav>
                                        <p:tav tm="100000">
                                          <p:val>
                                            <p:strVal val="#ppt_y"/>
                                          </p:val>
                                        </p:tav>
                                      </p:tavLst>
                                    </p:anim>
                                  </p:childTnLst>
                                </p:cTn>
                              </p:par>
                            </p:childTnLst>
                          </p:cTn>
                        </p:par>
                        <p:par>
                          <p:cTn id="140" fill="hold">
                            <p:stCondLst>
                              <p:cond delay="7500"/>
                            </p:stCondLst>
                            <p:childTnLst>
                              <p:par>
                                <p:cTn id="141" presetID="10" presetClass="entr" presetSubtype="0" fill="hold" grpId="0" nodeType="afterEffect">
                                  <p:stCondLst>
                                    <p:cond delay="0"/>
                                  </p:stCondLst>
                                  <p:childTnLst>
                                    <p:set>
                                      <p:cBhvr>
                                        <p:cTn id="142" dur="1" fill="hold">
                                          <p:stCondLst>
                                            <p:cond delay="0"/>
                                          </p:stCondLst>
                                        </p:cTn>
                                        <p:tgtEl>
                                          <p:spTgt spid="103">
                                            <p:txEl>
                                              <p:pRg st="0" end="0"/>
                                            </p:txEl>
                                          </p:spTgt>
                                        </p:tgtEl>
                                        <p:attrNameLst>
                                          <p:attrName>style.visibility</p:attrName>
                                        </p:attrNameLst>
                                      </p:cBhvr>
                                      <p:to>
                                        <p:strVal val="visible"/>
                                      </p:to>
                                    </p:set>
                                    <p:animEffect transition="in" filter="fade">
                                      <p:cBhvr>
                                        <p:cTn id="143" dur="300"/>
                                        <p:tgtEl>
                                          <p:spTgt spid="103">
                                            <p:txEl>
                                              <p:pRg st="0" end="0"/>
                                            </p:txEl>
                                          </p:spTgt>
                                        </p:tgtEl>
                                      </p:cBhvr>
                                    </p:animEffect>
                                  </p:childTnLst>
                                </p:cTn>
                              </p:par>
                            </p:childTnLst>
                          </p:cTn>
                        </p:par>
                        <p:par>
                          <p:cTn id="144" fill="hold">
                            <p:stCondLst>
                              <p:cond delay="7800"/>
                            </p:stCondLst>
                            <p:childTnLst>
                              <p:par>
                                <p:cTn id="145" presetID="42" presetClass="entr" presetSubtype="0" fill="hold" grpId="0" nodeType="afterEffect">
                                  <p:stCondLst>
                                    <p:cond delay="0"/>
                                  </p:stCondLst>
                                  <p:childTnLst>
                                    <p:set>
                                      <p:cBhvr>
                                        <p:cTn id="146" dur="1" fill="hold">
                                          <p:stCondLst>
                                            <p:cond delay="0"/>
                                          </p:stCondLst>
                                        </p:cTn>
                                        <p:tgtEl>
                                          <p:spTgt spid="104">
                                            <p:txEl>
                                              <p:pRg st="0" end="0"/>
                                            </p:txEl>
                                          </p:spTgt>
                                        </p:tgtEl>
                                        <p:attrNameLst>
                                          <p:attrName>style.visibility</p:attrName>
                                        </p:attrNameLst>
                                      </p:cBhvr>
                                      <p:to>
                                        <p:strVal val="visible"/>
                                      </p:to>
                                    </p:set>
                                    <p:animEffect transition="in" filter="fade">
                                      <p:cBhvr>
                                        <p:cTn id="147" dur="300"/>
                                        <p:tgtEl>
                                          <p:spTgt spid="104">
                                            <p:txEl>
                                              <p:pRg st="0" end="0"/>
                                            </p:txEl>
                                          </p:spTgt>
                                        </p:tgtEl>
                                      </p:cBhvr>
                                    </p:animEffect>
                                    <p:anim calcmode="lin" valueType="num">
                                      <p:cBhvr>
                                        <p:cTn id="148" dur="300" fill="hold"/>
                                        <p:tgtEl>
                                          <p:spTgt spid="104">
                                            <p:txEl>
                                              <p:pRg st="0" end="0"/>
                                            </p:txEl>
                                          </p:spTgt>
                                        </p:tgtEl>
                                        <p:attrNameLst>
                                          <p:attrName>ppt_x</p:attrName>
                                        </p:attrNameLst>
                                      </p:cBhvr>
                                      <p:tavLst>
                                        <p:tav tm="0">
                                          <p:val>
                                            <p:strVal val="#ppt_x"/>
                                          </p:val>
                                        </p:tav>
                                        <p:tav tm="100000">
                                          <p:val>
                                            <p:strVal val="#ppt_x"/>
                                          </p:val>
                                        </p:tav>
                                      </p:tavLst>
                                    </p:anim>
                                    <p:anim calcmode="lin" valueType="num">
                                      <p:cBhvr>
                                        <p:cTn id="149" dur="300" fill="hold"/>
                                        <p:tgtEl>
                                          <p:spTgt spid="104">
                                            <p:txEl>
                                              <p:pRg st="0" end="0"/>
                                            </p:txEl>
                                          </p:spTgt>
                                        </p:tgtEl>
                                        <p:attrNameLst>
                                          <p:attrName>ppt_y</p:attrName>
                                        </p:attrNameLst>
                                      </p:cBhvr>
                                      <p:tavLst>
                                        <p:tav tm="0">
                                          <p:val>
                                            <p:strVal val="#ppt_y+.1"/>
                                          </p:val>
                                        </p:tav>
                                        <p:tav tm="100000">
                                          <p:val>
                                            <p:strVal val="#ppt_y"/>
                                          </p:val>
                                        </p:tav>
                                      </p:tavLst>
                                    </p:anim>
                                  </p:childTnLst>
                                </p:cTn>
                              </p:par>
                            </p:childTnLst>
                          </p:cTn>
                        </p:par>
                        <p:par>
                          <p:cTn id="150" fill="hold">
                            <p:stCondLst>
                              <p:cond delay="8100"/>
                            </p:stCondLst>
                            <p:childTnLst>
                              <p:par>
                                <p:cTn id="151" presetID="10" presetClass="entr" presetSubtype="0" fill="hold" grpId="0" nodeType="afterEffect">
                                  <p:stCondLst>
                                    <p:cond delay="0"/>
                                  </p:stCondLst>
                                  <p:childTnLst>
                                    <p:set>
                                      <p:cBhvr>
                                        <p:cTn id="152" dur="1" fill="hold">
                                          <p:stCondLst>
                                            <p:cond delay="0"/>
                                          </p:stCondLst>
                                        </p:cTn>
                                        <p:tgtEl>
                                          <p:spTgt spid="105">
                                            <p:txEl>
                                              <p:pRg st="0" end="0"/>
                                            </p:txEl>
                                          </p:spTgt>
                                        </p:tgtEl>
                                        <p:attrNameLst>
                                          <p:attrName>style.visibility</p:attrName>
                                        </p:attrNameLst>
                                      </p:cBhvr>
                                      <p:to>
                                        <p:strVal val="visible"/>
                                      </p:to>
                                    </p:set>
                                    <p:animEffect transition="in" filter="fade">
                                      <p:cBhvr>
                                        <p:cTn id="153" dur="300"/>
                                        <p:tgtEl>
                                          <p:spTgt spid="105">
                                            <p:txEl>
                                              <p:pRg st="0" end="0"/>
                                            </p:txEl>
                                          </p:spTgt>
                                        </p:tgtEl>
                                      </p:cBhvr>
                                    </p:animEffect>
                                  </p:childTnLst>
                                </p:cTn>
                              </p:par>
                            </p:childTnLst>
                          </p:cTn>
                        </p:par>
                        <p:par>
                          <p:cTn id="154" fill="hold">
                            <p:stCondLst>
                              <p:cond delay="8400"/>
                            </p:stCondLst>
                            <p:childTnLst>
                              <p:par>
                                <p:cTn id="155" presetID="42" presetClass="entr" presetSubtype="0" fill="hold" grpId="0" nodeType="afterEffect">
                                  <p:stCondLst>
                                    <p:cond delay="0"/>
                                  </p:stCondLst>
                                  <p:childTnLst>
                                    <p:set>
                                      <p:cBhvr>
                                        <p:cTn id="156" dur="1" fill="hold">
                                          <p:stCondLst>
                                            <p:cond delay="0"/>
                                          </p:stCondLst>
                                        </p:cTn>
                                        <p:tgtEl>
                                          <p:spTgt spid="106">
                                            <p:txEl>
                                              <p:pRg st="0" end="0"/>
                                            </p:txEl>
                                          </p:spTgt>
                                        </p:tgtEl>
                                        <p:attrNameLst>
                                          <p:attrName>style.visibility</p:attrName>
                                        </p:attrNameLst>
                                      </p:cBhvr>
                                      <p:to>
                                        <p:strVal val="visible"/>
                                      </p:to>
                                    </p:set>
                                    <p:animEffect transition="in" filter="fade">
                                      <p:cBhvr>
                                        <p:cTn id="157" dur="300"/>
                                        <p:tgtEl>
                                          <p:spTgt spid="106">
                                            <p:txEl>
                                              <p:pRg st="0" end="0"/>
                                            </p:txEl>
                                          </p:spTgt>
                                        </p:tgtEl>
                                      </p:cBhvr>
                                    </p:animEffect>
                                    <p:anim calcmode="lin" valueType="num">
                                      <p:cBhvr>
                                        <p:cTn id="158" dur="300" fill="hold"/>
                                        <p:tgtEl>
                                          <p:spTgt spid="106">
                                            <p:txEl>
                                              <p:pRg st="0" end="0"/>
                                            </p:txEl>
                                          </p:spTgt>
                                        </p:tgtEl>
                                        <p:attrNameLst>
                                          <p:attrName>ppt_x</p:attrName>
                                        </p:attrNameLst>
                                      </p:cBhvr>
                                      <p:tavLst>
                                        <p:tav tm="0">
                                          <p:val>
                                            <p:strVal val="#ppt_x"/>
                                          </p:val>
                                        </p:tav>
                                        <p:tav tm="100000">
                                          <p:val>
                                            <p:strVal val="#ppt_x"/>
                                          </p:val>
                                        </p:tav>
                                      </p:tavLst>
                                    </p:anim>
                                    <p:anim calcmode="lin" valueType="num">
                                      <p:cBhvr>
                                        <p:cTn id="159" dur="300" fill="hold"/>
                                        <p:tgtEl>
                                          <p:spTgt spid="106">
                                            <p:txEl>
                                              <p:pRg st="0" end="0"/>
                                            </p:txEl>
                                          </p:spTgt>
                                        </p:tgtEl>
                                        <p:attrNameLst>
                                          <p:attrName>ppt_y</p:attrName>
                                        </p:attrNameLst>
                                      </p:cBhvr>
                                      <p:tavLst>
                                        <p:tav tm="0">
                                          <p:val>
                                            <p:strVal val="#ppt_y+.1"/>
                                          </p:val>
                                        </p:tav>
                                        <p:tav tm="100000">
                                          <p:val>
                                            <p:strVal val="#ppt_y"/>
                                          </p:val>
                                        </p:tav>
                                      </p:tavLst>
                                    </p:anim>
                                  </p:childTnLst>
                                </p:cTn>
                              </p:par>
                            </p:childTnLst>
                          </p:cTn>
                        </p:par>
                        <p:par>
                          <p:cTn id="160" fill="hold">
                            <p:stCondLst>
                              <p:cond delay="8700"/>
                            </p:stCondLst>
                            <p:childTnLst>
                              <p:par>
                                <p:cTn id="161" presetID="10" presetClass="entr" presetSubtype="0" fill="hold" grpId="0" nodeType="afterEffect">
                                  <p:stCondLst>
                                    <p:cond delay="0"/>
                                  </p:stCondLst>
                                  <p:childTnLst>
                                    <p:set>
                                      <p:cBhvr>
                                        <p:cTn id="162" dur="1" fill="hold">
                                          <p:stCondLst>
                                            <p:cond delay="0"/>
                                          </p:stCondLst>
                                        </p:cTn>
                                        <p:tgtEl>
                                          <p:spTgt spid="107">
                                            <p:txEl>
                                              <p:pRg st="0" end="0"/>
                                            </p:txEl>
                                          </p:spTgt>
                                        </p:tgtEl>
                                        <p:attrNameLst>
                                          <p:attrName>style.visibility</p:attrName>
                                        </p:attrNameLst>
                                      </p:cBhvr>
                                      <p:to>
                                        <p:strVal val="visible"/>
                                      </p:to>
                                    </p:set>
                                    <p:animEffect transition="in" filter="fade">
                                      <p:cBhvr>
                                        <p:cTn id="163" dur="300"/>
                                        <p:tgtEl>
                                          <p:spTgt spid="107">
                                            <p:txEl>
                                              <p:pRg st="0" end="0"/>
                                            </p:txEl>
                                          </p:spTgt>
                                        </p:tgtEl>
                                      </p:cBhvr>
                                    </p:animEffect>
                                  </p:childTnLst>
                                </p:cTn>
                              </p:par>
                              <p:par>
                                <p:cTn id="164" presetID="10" presetClass="entr" presetSubtype="0" fill="hold" grpId="0" nodeType="withEffect">
                                  <p:stCondLst>
                                    <p:cond delay="800"/>
                                  </p:stCondLst>
                                  <p:childTnLst>
                                    <p:set>
                                      <p:cBhvr>
                                        <p:cTn id="165" dur="1" fill="hold">
                                          <p:stCondLst>
                                            <p:cond delay="0"/>
                                          </p:stCondLst>
                                        </p:cTn>
                                        <p:tgtEl>
                                          <p:spTgt spid="47">
                                            <p:txEl>
                                              <p:pRg st="0" end="0"/>
                                            </p:txEl>
                                          </p:spTgt>
                                        </p:tgtEl>
                                        <p:attrNameLst>
                                          <p:attrName>style.visibility</p:attrName>
                                        </p:attrNameLst>
                                      </p:cBhvr>
                                      <p:to>
                                        <p:strVal val="visible"/>
                                      </p:to>
                                    </p:set>
                                    <p:animEffect transition="in" filter="fade">
                                      <p:cBhvr>
                                        <p:cTn id="166" dur="500"/>
                                        <p:tgtEl>
                                          <p:spTgt spid="47">
                                            <p:txEl>
                                              <p:pRg st="0" end="0"/>
                                            </p:txEl>
                                          </p:spTgt>
                                        </p:tgtEl>
                                      </p:cBhvr>
                                    </p:animEffect>
                                  </p:childTnLst>
                                </p:cTn>
                              </p:par>
                              <p:par>
                                <p:cTn id="167" presetID="42" presetClass="entr" presetSubtype="0" fill="hold" grpId="0" nodeType="withEffect">
                                  <p:stCondLst>
                                    <p:cond delay="200"/>
                                  </p:stCondLst>
                                  <p:childTnLst>
                                    <p:set>
                                      <p:cBhvr>
                                        <p:cTn id="168" dur="1" fill="hold">
                                          <p:stCondLst>
                                            <p:cond delay="0"/>
                                          </p:stCondLst>
                                        </p:cTn>
                                        <p:tgtEl>
                                          <p:spTgt spid="52">
                                            <p:txEl>
                                              <p:pRg st="0" end="0"/>
                                            </p:txEl>
                                          </p:spTgt>
                                        </p:tgtEl>
                                        <p:attrNameLst>
                                          <p:attrName>style.visibility</p:attrName>
                                        </p:attrNameLst>
                                      </p:cBhvr>
                                      <p:to>
                                        <p:strVal val="visible"/>
                                      </p:to>
                                    </p:set>
                                    <p:animEffect transition="in" filter="fade">
                                      <p:cBhvr>
                                        <p:cTn id="169" dur="500"/>
                                        <p:tgtEl>
                                          <p:spTgt spid="52">
                                            <p:txEl>
                                              <p:pRg st="0" end="0"/>
                                            </p:txEl>
                                          </p:spTgt>
                                        </p:tgtEl>
                                      </p:cBhvr>
                                    </p:animEffect>
                                    <p:anim calcmode="lin" valueType="num">
                                      <p:cBhvr>
                                        <p:cTn id="170" dur="500" fill="hold"/>
                                        <p:tgtEl>
                                          <p:spTgt spid="52">
                                            <p:txEl>
                                              <p:pRg st="0" end="0"/>
                                            </p:txEl>
                                          </p:spTgt>
                                        </p:tgtEl>
                                        <p:attrNameLst>
                                          <p:attrName>ppt_x</p:attrName>
                                        </p:attrNameLst>
                                      </p:cBhvr>
                                      <p:tavLst>
                                        <p:tav tm="0">
                                          <p:val>
                                            <p:strVal val="#ppt_x"/>
                                          </p:val>
                                        </p:tav>
                                        <p:tav tm="100000">
                                          <p:val>
                                            <p:strVal val="#ppt_x"/>
                                          </p:val>
                                        </p:tav>
                                      </p:tavLst>
                                    </p:anim>
                                    <p:anim calcmode="lin" valueType="num">
                                      <p:cBhvr>
                                        <p:cTn id="171" dur="500" fill="hold"/>
                                        <p:tgtEl>
                                          <p:spTgt spid="5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8" grpId="0" animBg="1"/>
      <p:bldP spid="49" grpId="0" animBg="1"/>
      <p:bldP spid="50" grpId="0" animBg="1"/>
      <p:bldP spid="51" grpId="0" animBg="1"/>
      <p:bldP spid="71" grpId="0" animBg="1"/>
      <p:bldP spid="72" grpId="0" animBg="1"/>
      <p:bldP spid="73" grpId="0" animBg="1"/>
      <p:bldP spid="74" grpId="0" animBg="1"/>
      <p:bldP spid="75" grpId="0" animBg="1"/>
      <p:bldP spid="76" grpId="0" build="p">
        <p:tmplLst>
          <p:tmpl lvl="1">
            <p:tnLst>
              <p:par>
                <p:cTn presetID="42" presetClass="entr" presetSubtype="0"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fade">
                      <p:cBhvr>
                        <p:cTn dur="300"/>
                        <p:tgtEl>
                          <p:spTgt spid="76"/>
                        </p:tgtEl>
                      </p:cBhvr>
                    </p:animEffect>
                    <p:anim calcmode="lin" valueType="num">
                      <p:cBhvr>
                        <p:cTn dur="300" fill="hold"/>
                        <p:tgtEl>
                          <p:spTgt spid="76"/>
                        </p:tgtEl>
                        <p:attrNameLst>
                          <p:attrName>ppt_x</p:attrName>
                        </p:attrNameLst>
                      </p:cBhvr>
                      <p:tavLst>
                        <p:tav tm="0">
                          <p:val>
                            <p:strVal val="#ppt_x"/>
                          </p:val>
                        </p:tav>
                        <p:tav tm="100000">
                          <p:val>
                            <p:strVal val="#ppt_x"/>
                          </p:val>
                        </p:tav>
                      </p:tavLst>
                    </p:anim>
                    <p:anim calcmode="lin" valueType="num">
                      <p:cBhvr>
                        <p:cTn dur="300" fill="hold"/>
                        <p:tgtEl>
                          <p:spTgt spid="76"/>
                        </p:tgtEl>
                        <p:attrNameLst>
                          <p:attrName>ppt_y</p:attrName>
                        </p:attrNameLst>
                      </p:cBhvr>
                      <p:tavLst>
                        <p:tav tm="0">
                          <p:val>
                            <p:strVal val="#ppt_y+.1"/>
                          </p:val>
                        </p:tav>
                        <p:tav tm="100000">
                          <p:val>
                            <p:strVal val="#ppt_y"/>
                          </p:val>
                        </p:tav>
                      </p:tavLst>
                    </p:anim>
                  </p:childTnLst>
                </p:cTn>
              </p:par>
            </p:tnLst>
          </p:tmpl>
        </p:tmplLst>
      </p:bldP>
      <p:bldP spid="77" grpId="0" build="p">
        <p:tmplLst>
          <p:tmpl lvl="1">
            <p:tnLst>
              <p:par>
                <p:cTn presetID="10" presetClass="entr" presetSubtype="0"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Effect transition="in" filter="fade">
                      <p:cBhvr>
                        <p:cTn dur="300"/>
                        <p:tgtEl>
                          <p:spTgt spid="77"/>
                        </p:tgtEl>
                      </p:cBhvr>
                    </p:animEffect>
                  </p:childTnLst>
                </p:cTn>
              </p:par>
            </p:tnLst>
          </p:tmpl>
        </p:tmplLst>
      </p:bldP>
      <p:bldP spid="80" grpId="0" build="p">
        <p:tmplLst>
          <p:tmpl lvl="1">
            <p:tnLst>
              <p:par>
                <p:cTn presetID="42" presetClass="entr" presetSubtype="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fade">
                      <p:cBhvr>
                        <p:cTn dur="300"/>
                        <p:tgtEl>
                          <p:spTgt spid="80"/>
                        </p:tgtEl>
                      </p:cBhvr>
                    </p:animEffect>
                    <p:anim calcmode="lin" valueType="num">
                      <p:cBhvr>
                        <p:cTn dur="300" fill="hold"/>
                        <p:tgtEl>
                          <p:spTgt spid="80"/>
                        </p:tgtEl>
                        <p:attrNameLst>
                          <p:attrName>ppt_x</p:attrName>
                        </p:attrNameLst>
                      </p:cBhvr>
                      <p:tavLst>
                        <p:tav tm="0">
                          <p:val>
                            <p:strVal val="#ppt_x"/>
                          </p:val>
                        </p:tav>
                        <p:tav tm="100000">
                          <p:val>
                            <p:strVal val="#ppt_x"/>
                          </p:val>
                        </p:tav>
                      </p:tavLst>
                    </p:anim>
                    <p:anim calcmode="lin" valueType="num">
                      <p:cBhvr>
                        <p:cTn dur="300" fill="hold"/>
                        <p:tgtEl>
                          <p:spTgt spid="80"/>
                        </p:tgtEl>
                        <p:attrNameLst>
                          <p:attrName>ppt_y</p:attrName>
                        </p:attrNameLst>
                      </p:cBhvr>
                      <p:tavLst>
                        <p:tav tm="0">
                          <p:val>
                            <p:strVal val="#ppt_y+.1"/>
                          </p:val>
                        </p:tav>
                        <p:tav tm="100000">
                          <p:val>
                            <p:strVal val="#ppt_y"/>
                          </p:val>
                        </p:tav>
                      </p:tavLst>
                    </p:anim>
                  </p:childTnLst>
                </p:cTn>
              </p:par>
            </p:tnLst>
          </p:tmpl>
        </p:tmplLst>
      </p:bldP>
      <p:bldP spid="81" grpId="0" build="p">
        <p:tmplLst>
          <p:tmpl lvl="1">
            <p:tnLst>
              <p:par>
                <p:cTn presetID="10" presetClass="entr" presetSubtype="0"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Effect transition="in" filter="fade">
                      <p:cBhvr>
                        <p:cTn dur="300"/>
                        <p:tgtEl>
                          <p:spTgt spid="81"/>
                        </p:tgtEl>
                      </p:cBhvr>
                    </p:animEffect>
                  </p:childTnLst>
                </p:cTn>
              </p:par>
            </p:tnLst>
          </p:tmpl>
        </p:tmplLst>
      </p:bldP>
      <p:bldP spid="82" grpId="0" build="p">
        <p:tmplLst>
          <p:tmpl lvl="1">
            <p:tnLst>
              <p:par>
                <p:cTn presetID="42" presetClass="entr" presetSubtype="0" fill="hold" nodeType="afterEffect">
                  <p:stCondLst>
                    <p:cond delay="0"/>
                  </p:stCondLst>
                  <p:childTnLst>
                    <p:set>
                      <p:cBhvr>
                        <p:cTn dur="1" fill="hold">
                          <p:stCondLst>
                            <p:cond delay="0"/>
                          </p:stCondLst>
                        </p:cTn>
                        <p:tgtEl>
                          <p:spTgt spid="82"/>
                        </p:tgtEl>
                        <p:attrNameLst>
                          <p:attrName>style.visibility</p:attrName>
                        </p:attrNameLst>
                      </p:cBhvr>
                      <p:to>
                        <p:strVal val="visible"/>
                      </p:to>
                    </p:set>
                    <p:animEffect transition="in" filter="fade">
                      <p:cBhvr>
                        <p:cTn dur="300"/>
                        <p:tgtEl>
                          <p:spTgt spid="82"/>
                        </p:tgtEl>
                      </p:cBhvr>
                    </p:animEffect>
                    <p:anim calcmode="lin" valueType="num">
                      <p:cBhvr>
                        <p:cTn dur="300" fill="hold"/>
                        <p:tgtEl>
                          <p:spTgt spid="82"/>
                        </p:tgtEl>
                        <p:attrNameLst>
                          <p:attrName>ppt_x</p:attrName>
                        </p:attrNameLst>
                      </p:cBhvr>
                      <p:tavLst>
                        <p:tav tm="0">
                          <p:val>
                            <p:strVal val="#ppt_x"/>
                          </p:val>
                        </p:tav>
                        <p:tav tm="100000">
                          <p:val>
                            <p:strVal val="#ppt_x"/>
                          </p:val>
                        </p:tav>
                      </p:tavLst>
                    </p:anim>
                    <p:anim calcmode="lin" valueType="num">
                      <p:cBhvr>
                        <p:cTn dur="300" fill="hold"/>
                        <p:tgtEl>
                          <p:spTgt spid="82"/>
                        </p:tgtEl>
                        <p:attrNameLst>
                          <p:attrName>ppt_y</p:attrName>
                        </p:attrNameLst>
                      </p:cBhvr>
                      <p:tavLst>
                        <p:tav tm="0">
                          <p:val>
                            <p:strVal val="#ppt_y+.1"/>
                          </p:val>
                        </p:tav>
                        <p:tav tm="100000">
                          <p:val>
                            <p:strVal val="#ppt_y"/>
                          </p:val>
                        </p:tav>
                      </p:tavLst>
                    </p:anim>
                  </p:childTnLst>
                </p:cTn>
              </p:par>
            </p:tnLst>
          </p:tmpl>
        </p:tmplLst>
      </p:bldP>
      <p:bldP spid="83" grpId="0" build="p">
        <p:tmplLst>
          <p:tmpl lvl="1">
            <p:tnLst>
              <p:par>
                <p:cTn presetID="10" presetClass="entr" presetSubtype="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fade">
                      <p:cBhvr>
                        <p:cTn dur="300"/>
                        <p:tgtEl>
                          <p:spTgt spid="83"/>
                        </p:tgtEl>
                      </p:cBhvr>
                    </p:animEffect>
                  </p:childTnLst>
                </p:cTn>
              </p:par>
            </p:tnLst>
          </p:tmpl>
        </p:tmplLst>
      </p:bldP>
      <p:bldP spid="84" grpId="0" build="p">
        <p:tmplLst>
          <p:tmpl lvl="1">
            <p:tnLst>
              <p:par>
                <p:cTn presetID="42" presetClass="entr" presetSubtype="0"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fade">
                      <p:cBhvr>
                        <p:cTn dur="300"/>
                        <p:tgtEl>
                          <p:spTgt spid="84"/>
                        </p:tgtEl>
                      </p:cBhvr>
                    </p:animEffect>
                    <p:anim calcmode="lin" valueType="num">
                      <p:cBhvr>
                        <p:cTn dur="300" fill="hold"/>
                        <p:tgtEl>
                          <p:spTgt spid="84"/>
                        </p:tgtEl>
                        <p:attrNameLst>
                          <p:attrName>ppt_x</p:attrName>
                        </p:attrNameLst>
                      </p:cBhvr>
                      <p:tavLst>
                        <p:tav tm="0">
                          <p:val>
                            <p:strVal val="#ppt_x"/>
                          </p:val>
                        </p:tav>
                        <p:tav tm="100000">
                          <p:val>
                            <p:strVal val="#ppt_x"/>
                          </p:val>
                        </p:tav>
                      </p:tavLst>
                    </p:anim>
                    <p:anim calcmode="lin" valueType="num">
                      <p:cBhvr>
                        <p:cTn dur="300" fill="hold"/>
                        <p:tgtEl>
                          <p:spTgt spid="84"/>
                        </p:tgtEl>
                        <p:attrNameLst>
                          <p:attrName>ppt_y</p:attrName>
                        </p:attrNameLst>
                      </p:cBhvr>
                      <p:tavLst>
                        <p:tav tm="0">
                          <p:val>
                            <p:strVal val="#ppt_y+.1"/>
                          </p:val>
                        </p:tav>
                        <p:tav tm="100000">
                          <p:val>
                            <p:strVal val="#ppt_y"/>
                          </p:val>
                        </p:tav>
                      </p:tavLst>
                    </p:anim>
                  </p:childTnLst>
                </p:cTn>
              </p:par>
            </p:tnLst>
          </p:tmpl>
        </p:tmplLst>
      </p:bldP>
      <p:bldP spid="85" grpId="0" build="p">
        <p:tmplLst>
          <p:tmpl lvl="1">
            <p:tnLst>
              <p:par>
                <p:cTn presetID="10" presetClass="entr" presetSubtype="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fade">
                      <p:cBhvr>
                        <p:cTn dur="300"/>
                        <p:tgtEl>
                          <p:spTgt spid="85"/>
                        </p:tgtEl>
                      </p:cBhvr>
                    </p:animEffect>
                  </p:childTnLst>
                </p:cTn>
              </p:par>
            </p:tnLst>
          </p:tmpl>
        </p:tmplLst>
      </p:bldP>
      <p:bldP spid="86" grpId="0" build="p">
        <p:tmplLst>
          <p:tmpl lvl="1">
            <p:tnLst>
              <p:par>
                <p:cTn presetID="42" presetClass="entr" presetSubtype="0"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Effect transition="in" filter="fade">
                      <p:cBhvr>
                        <p:cTn dur="300"/>
                        <p:tgtEl>
                          <p:spTgt spid="86"/>
                        </p:tgtEl>
                      </p:cBhvr>
                    </p:animEffect>
                    <p:anim calcmode="lin" valueType="num">
                      <p:cBhvr>
                        <p:cTn dur="300" fill="hold"/>
                        <p:tgtEl>
                          <p:spTgt spid="86"/>
                        </p:tgtEl>
                        <p:attrNameLst>
                          <p:attrName>ppt_x</p:attrName>
                        </p:attrNameLst>
                      </p:cBhvr>
                      <p:tavLst>
                        <p:tav tm="0">
                          <p:val>
                            <p:strVal val="#ppt_x"/>
                          </p:val>
                        </p:tav>
                        <p:tav tm="100000">
                          <p:val>
                            <p:strVal val="#ppt_x"/>
                          </p:val>
                        </p:tav>
                      </p:tavLst>
                    </p:anim>
                    <p:anim calcmode="lin" valueType="num">
                      <p:cBhvr>
                        <p:cTn dur="300" fill="hold"/>
                        <p:tgtEl>
                          <p:spTgt spid="86"/>
                        </p:tgtEl>
                        <p:attrNameLst>
                          <p:attrName>ppt_y</p:attrName>
                        </p:attrNameLst>
                      </p:cBhvr>
                      <p:tavLst>
                        <p:tav tm="0">
                          <p:val>
                            <p:strVal val="#ppt_y+.1"/>
                          </p:val>
                        </p:tav>
                        <p:tav tm="100000">
                          <p:val>
                            <p:strVal val="#ppt_y"/>
                          </p:val>
                        </p:tav>
                      </p:tavLst>
                    </p:anim>
                  </p:childTnLst>
                </p:cTn>
              </p:par>
            </p:tnLst>
          </p:tmpl>
        </p:tmplLst>
      </p:bldP>
      <p:bldP spid="87" grpId="0" build="p">
        <p:tmplLst>
          <p:tmpl lvl="1">
            <p:tnLst>
              <p:par>
                <p:cTn presetID="10" presetClass="entr" presetSubtype="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Effect transition="in" filter="fade">
                      <p:cBhvr>
                        <p:cTn dur="300"/>
                        <p:tgtEl>
                          <p:spTgt spid="87"/>
                        </p:tgtEl>
                      </p:cBhvr>
                    </p:animEffect>
                  </p:childTnLst>
                </p:cTn>
              </p:par>
            </p:tnLst>
          </p:tmpl>
        </p:tmplLst>
      </p:bldP>
      <p:bldP spid="98" grpId="0" build="p">
        <p:tmplLst>
          <p:tmpl lvl="1">
            <p:tnLst>
              <p:par>
                <p:cTn presetID="42" presetClass="entr" presetSubtype="0" fill="hold" nodeType="afterEffect">
                  <p:stCondLst>
                    <p:cond delay="0"/>
                  </p:stCondLst>
                  <p:childTnLst>
                    <p:set>
                      <p:cBhvr>
                        <p:cTn dur="1" fill="hold">
                          <p:stCondLst>
                            <p:cond delay="0"/>
                          </p:stCondLst>
                        </p:cTn>
                        <p:tgtEl>
                          <p:spTgt spid="98"/>
                        </p:tgtEl>
                        <p:attrNameLst>
                          <p:attrName>style.visibility</p:attrName>
                        </p:attrNameLst>
                      </p:cBhvr>
                      <p:to>
                        <p:strVal val="visible"/>
                      </p:to>
                    </p:set>
                    <p:animEffect transition="in" filter="fade">
                      <p:cBhvr>
                        <p:cTn dur="300"/>
                        <p:tgtEl>
                          <p:spTgt spid="98"/>
                        </p:tgtEl>
                      </p:cBhvr>
                    </p:animEffect>
                    <p:anim calcmode="lin" valueType="num">
                      <p:cBhvr>
                        <p:cTn dur="300" fill="hold"/>
                        <p:tgtEl>
                          <p:spTgt spid="98"/>
                        </p:tgtEl>
                        <p:attrNameLst>
                          <p:attrName>ppt_x</p:attrName>
                        </p:attrNameLst>
                      </p:cBhvr>
                      <p:tavLst>
                        <p:tav tm="0">
                          <p:val>
                            <p:strVal val="#ppt_x"/>
                          </p:val>
                        </p:tav>
                        <p:tav tm="100000">
                          <p:val>
                            <p:strVal val="#ppt_x"/>
                          </p:val>
                        </p:tav>
                      </p:tavLst>
                    </p:anim>
                    <p:anim calcmode="lin" valueType="num">
                      <p:cBhvr>
                        <p:cTn dur="300" fill="hold"/>
                        <p:tgtEl>
                          <p:spTgt spid="98"/>
                        </p:tgtEl>
                        <p:attrNameLst>
                          <p:attrName>ppt_y</p:attrName>
                        </p:attrNameLst>
                      </p:cBhvr>
                      <p:tavLst>
                        <p:tav tm="0">
                          <p:val>
                            <p:strVal val="#ppt_y+.1"/>
                          </p:val>
                        </p:tav>
                        <p:tav tm="100000">
                          <p:val>
                            <p:strVal val="#ppt_y"/>
                          </p:val>
                        </p:tav>
                      </p:tavLst>
                    </p:anim>
                  </p:childTnLst>
                </p:cTn>
              </p:par>
            </p:tnLst>
          </p:tmpl>
        </p:tmplLst>
      </p:bldP>
      <p:bldP spid="99" grpId="0" build="p">
        <p:tmplLst>
          <p:tmpl lvl="1">
            <p:tnLst>
              <p:par>
                <p:cTn presetID="10" presetClass="entr" presetSubtype="0" fill="hold" nodeType="afterEffect">
                  <p:stCondLst>
                    <p:cond delay="0"/>
                  </p:stCondLst>
                  <p:childTnLst>
                    <p:set>
                      <p:cBhvr>
                        <p:cTn dur="1" fill="hold">
                          <p:stCondLst>
                            <p:cond delay="0"/>
                          </p:stCondLst>
                        </p:cTn>
                        <p:tgtEl>
                          <p:spTgt spid="99"/>
                        </p:tgtEl>
                        <p:attrNameLst>
                          <p:attrName>style.visibility</p:attrName>
                        </p:attrNameLst>
                      </p:cBhvr>
                      <p:to>
                        <p:strVal val="visible"/>
                      </p:to>
                    </p:set>
                    <p:animEffect transition="in" filter="fade">
                      <p:cBhvr>
                        <p:cTn dur="300"/>
                        <p:tgtEl>
                          <p:spTgt spid="99"/>
                        </p:tgtEl>
                      </p:cBhvr>
                    </p:animEffect>
                  </p:childTnLst>
                </p:cTn>
              </p:par>
            </p:tnLst>
          </p:tmpl>
        </p:tmplLst>
      </p:bldP>
      <p:bldP spid="100" grpId="0" build="p">
        <p:tmplLst>
          <p:tmpl lvl="1">
            <p:tnLst>
              <p:par>
                <p:cTn presetID="42" presetClass="entr" presetSubtype="0" fill="hold" nodeType="afterEffect">
                  <p:stCondLst>
                    <p:cond delay="0"/>
                  </p:stCondLst>
                  <p:childTnLst>
                    <p:set>
                      <p:cBhvr>
                        <p:cTn dur="1" fill="hold">
                          <p:stCondLst>
                            <p:cond delay="0"/>
                          </p:stCondLst>
                        </p:cTn>
                        <p:tgtEl>
                          <p:spTgt spid="100"/>
                        </p:tgtEl>
                        <p:attrNameLst>
                          <p:attrName>style.visibility</p:attrName>
                        </p:attrNameLst>
                      </p:cBhvr>
                      <p:to>
                        <p:strVal val="visible"/>
                      </p:to>
                    </p:set>
                    <p:animEffect transition="in" filter="fade">
                      <p:cBhvr>
                        <p:cTn dur="300"/>
                        <p:tgtEl>
                          <p:spTgt spid="100"/>
                        </p:tgtEl>
                      </p:cBhvr>
                    </p:animEffect>
                    <p:anim calcmode="lin" valueType="num">
                      <p:cBhvr>
                        <p:cTn dur="300" fill="hold"/>
                        <p:tgtEl>
                          <p:spTgt spid="100"/>
                        </p:tgtEl>
                        <p:attrNameLst>
                          <p:attrName>ppt_x</p:attrName>
                        </p:attrNameLst>
                      </p:cBhvr>
                      <p:tavLst>
                        <p:tav tm="0">
                          <p:val>
                            <p:strVal val="#ppt_x"/>
                          </p:val>
                        </p:tav>
                        <p:tav tm="100000">
                          <p:val>
                            <p:strVal val="#ppt_x"/>
                          </p:val>
                        </p:tav>
                      </p:tavLst>
                    </p:anim>
                    <p:anim calcmode="lin" valueType="num">
                      <p:cBhvr>
                        <p:cTn dur="300" fill="hold"/>
                        <p:tgtEl>
                          <p:spTgt spid="100"/>
                        </p:tgtEl>
                        <p:attrNameLst>
                          <p:attrName>ppt_y</p:attrName>
                        </p:attrNameLst>
                      </p:cBhvr>
                      <p:tavLst>
                        <p:tav tm="0">
                          <p:val>
                            <p:strVal val="#ppt_y+.1"/>
                          </p:val>
                        </p:tav>
                        <p:tav tm="100000">
                          <p:val>
                            <p:strVal val="#ppt_y"/>
                          </p:val>
                        </p:tav>
                      </p:tavLst>
                    </p:anim>
                  </p:childTnLst>
                </p:cTn>
              </p:par>
            </p:tnLst>
          </p:tmpl>
        </p:tmplLst>
      </p:bldP>
      <p:bldP spid="101" grpId="0" build="p">
        <p:tmplLst>
          <p:tmpl lvl="1">
            <p:tnLst>
              <p:par>
                <p:cTn presetID="10" presetClass="entr" presetSubtype="0" fill="hold" nodeType="afterEffect">
                  <p:stCondLst>
                    <p:cond delay="0"/>
                  </p:stCondLst>
                  <p:childTnLst>
                    <p:set>
                      <p:cBhvr>
                        <p:cTn dur="1" fill="hold">
                          <p:stCondLst>
                            <p:cond delay="0"/>
                          </p:stCondLst>
                        </p:cTn>
                        <p:tgtEl>
                          <p:spTgt spid="101"/>
                        </p:tgtEl>
                        <p:attrNameLst>
                          <p:attrName>style.visibility</p:attrName>
                        </p:attrNameLst>
                      </p:cBhvr>
                      <p:to>
                        <p:strVal val="visible"/>
                      </p:to>
                    </p:set>
                    <p:animEffect transition="in" filter="fade">
                      <p:cBhvr>
                        <p:cTn dur="300"/>
                        <p:tgtEl>
                          <p:spTgt spid="101"/>
                        </p:tgtEl>
                      </p:cBhvr>
                    </p:animEffect>
                  </p:childTnLst>
                </p:cTn>
              </p:par>
            </p:tnLst>
          </p:tmpl>
        </p:tmplLst>
      </p:bldP>
      <p:bldP spid="102" grpId="0" build="p">
        <p:tmplLst>
          <p:tmpl lvl="1">
            <p:tnLst>
              <p:par>
                <p:cTn presetID="42" presetClass="entr" presetSubtype="0" fill="hold" nodeType="afterEffect">
                  <p:stCondLst>
                    <p:cond delay="0"/>
                  </p:stCondLst>
                  <p:childTnLst>
                    <p:set>
                      <p:cBhvr>
                        <p:cTn dur="1" fill="hold">
                          <p:stCondLst>
                            <p:cond delay="0"/>
                          </p:stCondLst>
                        </p:cTn>
                        <p:tgtEl>
                          <p:spTgt spid="102"/>
                        </p:tgtEl>
                        <p:attrNameLst>
                          <p:attrName>style.visibility</p:attrName>
                        </p:attrNameLst>
                      </p:cBhvr>
                      <p:to>
                        <p:strVal val="visible"/>
                      </p:to>
                    </p:set>
                    <p:animEffect transition="in" filter="fade">
                      <p:cBhvr>
                        <p:cTn dur="300"/>
                        <p:tgtEl>
                          <p:spTgt spid="102"/>
                        </p:tgtEl>
                      </p:cBhvr>
                    </p:animEffect>
                    <p:anim calcmode="lin" valueType="num">
                      <p:cBhvr>
                        <p:cTn dur="300" fill="hold"/>
                        <p:tgtEl>
                          <p:spTgt spid="102"/>
                        </p:tgtEl>
                        <p:attrNameLst>
                          <p:attrName>ppt_x</p:attrName>
                        </p:attrNameLst>
                      </p:cBhvr>
                      <p:tavLst>
                        <p:tav tm="0">
                          <p:val>
                            <p:strVal val="#ppt_x"/>
                          </p:val>
                        </p:tav>
                        <p:tav tm="100000">
                          <p:val>
                            <p:strVal val="#ppt_x"/>
                          </p:val>
                        </p:tav>
                      </p:tavLst>
                    </p:anim>
                    <p:anim calcmode="lin" valueType="num">
                      <p:cBhvr>
                        <p:cTn dur="300" fill="hold"/>
                        <p:tgtEl>
                          <p:spTgt spid="102"/>
                        </p:tgtEl>
                        <p:attrNameLst>
                          <p:attrName>ppt_y</p:attrName>
                        </p:attrNameLst>
                      </p:cBhvr>
                      <p:tavLst>
                        <p:tav tm="0">
                          <p:val>
                            <p:strVal val="#ppt_y+.1"/>
                          </p:val>
                        </p:tav>
                        <p:tav tm="100000">
                          <p:val>
                            <p:strVal val="#ppt_y"/>
                          </p:val>
                        </p:tav>
                      </p:tavLst>
                    </p:anim>
                  </p:childTnLst>
                </p:cTn>
              </p:par>
            </p:tnLst>
          </p:tmpl>
        </p:tmplLst>
      </p:bldP>
      <p:bldP spid="103" grpId="0" build="p">
        <p:tmplLst>
          <p:tmpl lvl="1">
            <p:tnLst>
              <p:par>
                <p:cTn presetID="10" presetClass="entr" presetSubtype="0" fill="hold" nodeType="afterEffect">
                  <p:stCondLst>
                    <p:cond delay="0"/>
                  </p:stCondLst>
                  <p:childTnLst>
                    <p:set>
                      <p:cBhvr>
                        <p:cTn dur="1" fill="hold">
                          <p:stCondLst>
                            <p:cond delay="0"/>
                          </p:stCondLst>
                        </p:cTn>
                        <p:tgtEl>
                          <p:spTgt spid="103"/>
                        </p:tgtEl>
                        <p:attrNameLst>
                          <p:attrName>style.visibility</p:attrName>
                        </p:attrNameLst>
                      </p:cBhvr>
                      <p:to>
                        <p:strVal val="visible"/>
                      </p:to>
                    </p:set>
                    <p:animEffect transition="in" filter="fade">
                      <p:cBhvr>
                        <p:cTn dur="300"/>
                        <p:tgtEl>
                          <p:spTgt spid="103"/>
                        </p:tgtEl>
                      </p:cBhvr>
                    </p:animEffect>
                  </p:childTnLst>
                </p:cTn>
              </p:par>
            </p:tnLst>
          </p:tmpl>
        </p:tmplLst>
      </p:bldP>
      <p:bldP spid="104" grpId="0" build="p">
        <p:tmplLst>
          <p:tmpl lvl="1">
            <p:tnLst>
              <p:par>
                <p:cTn presetID="42" presetClass="entr" presetSubtype="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Effect transition="in" filter="fade">
                      <p:cBhvr>
                        <p:cTn dur="300"/>
                        <p:tgtEl>
                          <p:spTgt spid="104"/>
                        </p:tgtEl>
                      </p:cBhvr>
                    </p:animEffect>
                    <p:anim calcmode="lin" valueType="num">
                      <p:cBhvr>
                        <p:cTn dur="300" fill="hold"/>
                        <p:tgtEl>
                          <p:spTgt spid="104"/>
                        </p:tgtEl>
                        <p:attrNameLst>
                          <p:attrName>ppt_x</p:attrName>
                        </p:attrNameLst>
                      </p:cBhvr>
                      <p:tavLst>
                        <p:tav tm="0">
                          <p:val>
                            <p:strVal val="#ppt_x"/>
                          </p:val>
                        </p:tav>
                        <p:tav tm="100000">
                          <p:val>
                            <p:strVal val="#ppt_x"/>
                          </p:val>
                        </p:tav>
                      </p:tavLst>
                    </p:anim>
                    <p:anim calcmode="lin" valueType="num">
                      <p:cBhvr>
                        <p:cTn dur="300" fill="hold"/>
                        <p:tgtEl>
                          <p:spTgt spid="104"/>
                        </p:tgtEl>
                        <p:attrNameLst>
                          <p:attrName>ppt_y</p:attrName>
                        </p:attrNameLst>
                      </p:cBhvr>
                      <p:tavLst>
                        <p:tav tm="0">
                          <p:val>
                            <p:strVal val="#ppt_y+.1"/>
                          </p:val>
                        </p:tav>
                        <p:tav tm="100000">
                          <p:val>
                            <p:strVal val="#ppt_y"/>
                          </p:val>
                        </p:tav>
                      </p:tavLst>
                    </p:anim>
                  </p:childTnLst>
                </p:cTn>
              </p:par>
            </p:tnLst>
          </p:tmpl>
        </p:tmplLst>
      </p:bldP>
      <p:bldP spid="105" grpId="0" build="p">
        <p:tmplLst>
          <p:tmpl lvl="1">
            <p:tnLst>
              <p:par>
                <p:cTn presetID="10" presetClass="entr" presetSubtype="0"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fade">
                      <p:cBhvr>
                        <p:cTn dur="300"/>
                        <p:tgtEl>
                          <p:spTgt spid="105"/>
                        </p:tgtEl>
                      </p:cBhvr>
                    </p:animEffect>
                  </p:childTnLst>
                </p:cTn>
              </p:par>
            </p:tnLst>
          </p:tmpl>
        </p:tmplLst>
      </p:bldP>
      <p:bldP spid="106" grpId="0" build="p">
        <p:tmplLst>
          <p:tmpl lvl="1">
            <p:tnLst>
              <p:par>
                <p:cTn presetID="42" presetClass="entr" presetSubtype="0" fill="hold" nodeType="afterEffect">
                  <p:stCondLst>
                    <p:cond delay="0"/>
                  </p:stCondLst>
                  <p:childTnLst>
                    <p:set>
                      <p:cBhvr>
                        <p:cTn dur="1" fill="hold">
                          <p:stCondLst>
                            <p:cond delay="0"/>
                          </p:stCondLst>
                        </p:cTn>
                        <p:tgtEl>
                          <p:spTgt spid="106"/>
                        </p:tgtEl>
                        <p:attrNameLst>
                          <p:attrName>style.visibility</p:attrName>
                        </p:attrNameLst>
                      </p:cBhvr>
                      <p:to>
                        <p:strVal val="visible"/>
                      </p:to>
                    </p:set>
                    <p:animEffect transition="in" filter="fade">
                      <p:cBhvr>
                        <p:cTn dur="300"/>
                        <p:tgtEl>
                          <p:spTgt spid="106"/>
                        </p:tgtEl>
                      </p:cBhvr>
                    </p:animEffect>
                    <p:anim calcmode="lin" valueType="num">
                      <p:cBhvr>
                        <p:cTn dur="300" fill="hold"/>
                        <p:tgtEl>
                          <p:spTgt spid="106"/>
                        </p:tgtEl>
                        <p:attrNameLst>
                          <p:attrName>ppt_x</p:attrName>
                        </p:attrNameLst>
                      </p:cBhvr>
                      <p:tavLst>
                        <p:tav tm="0">
                          <p:val>
                            <p:strVal val="#ppt_x"/>
                          </p:val>
                        </p:tav>
                        <p:tav tm="100000">
                          <p:val>
                            <p:strVal val="#ppt_x"/>
                          </p:val>
                        </p:tav>
                      </p:tavLst>
                    </p:anim>
                    <p:anim calcmode="lin" valueType="num">
                      <p:cBhvr>
                        <p:cTn dur="300" fill="hold"/>
                        <p:tgtEl>
                          <p:spTgt spid="106"/>
                        </p:tgtEl>
                        <p:attrNameLst>
                          <p:attrName>ppt_y</p:attrName>
                        </p:attrNameLst>
                      </p:cBhvr>
                      <p:tavLst>
                        <p:tav tm="0">
                          <p:val>
                            <p:strVal val="#ppt_y+.1"/>
                          </p:val>
                        </p:tav>
                        <p:tav tm="100000">
                          <p:val>
                            <p:strVal val="#ppt_y"/>
                          </p:val>
                        </p:tav>
                      </p:tavLst>
                    </p:anim>
                  </p:childTnLst>
                </p:cTn>
              </p:par>
            </p:tnLst>
          </p:tmpl>
        </p:tmplLst>
      </p:bldP>
      <p:bldP spid="107" grpId="0" build="p">
        <p:tmplLst>
          <p:tmpl lvl="1">
            <p:tnLst>
              <p:par>
                <p:cTn presetID="10" presetClass="entr" presetSubtype="0" fill="hold" nodeType="afterEffect">
                  <p:stCondLst>
                    <p:cond delay="0"/>
                  </p:stCondLst>
                  <p:childTnLst>
                    <p:set>
                      <p:cBhvr>
                        <p:cTn dur="1" fill="hold">
                          <p:stCondLst>
                            <p:cond delay="0"/>
                          </p:stCondLst>
                        </p:cTn>
                        <p:tgtEl>
                          <p:spTgt spid="107"/>
                        </p:tgtEl>
                        <p:attrNameLst>
                          <p:attrName>style.visibility</p:attrName>
                        </p:attrNameLst>
                      </p:cBhvr>
                      <p:to>
                        <p:strVal val="visible"/>
                      </p:to>
                    </p:set>
                    <p:animEffect transition="in" filter="fade">
                      <p:cBhvr>
                        <p:cTn dur="300"/>
                        <p:tgtEl>
                          <p:spTgt spid="107"/>
                        </p:tgtEl>
                      </p:cBhvr>
                    </p:animEffect>
                  </p:childTnLst>
                </p:cTn>
              </p:par>
            </p:tnLst>
          </p:tmpl>
        </p:tmplLst>
      </p:bldP>
      <p:bldP spid="47" grpId="0" build="p">
        <p:tmplLst>
          <p:tmpl lvl="1">
            <p:tnLst>
              <p:par>
                <p:cTn presetID="10" presetClass="entr" presetSubtype="0" fill="hold" nodeType="withEffect" nodePh="1">
                  <p:stCondLst>
                    <p:cond delay="800"/>
                  </p:stCondLst>
                  <p:childTnLst>
                    <p:set>
                      <p:cBhvr>
                        <p:cTn dur="1" fill="hold">
                          <p:stCondLst>
                            <p:cond delay="0"/>
                          </p:stCondLst>
                        </p:cTn>
                        <p:tgtEl>
                          <p:spTgt spid="47"/>
                        </p:tgtEl>
                        <p:attrNameLst>
                          <p:attrName>style.visibility</p:attrName>
                        </p:attrNameLst>
                      </p:cBhvr>
                      <p:to>
                        <p:strVal val="visible"/>
                      </p:to>
                    </p:set>
                    <p:animEffect transition="in" filter="fade">
                      <p:cBhvr>
                        <p:cTn dur="500"/>
                        <p:tgtEl>
                          <p:spTgt spid="47"/>
                        </p:tgtEl>
                      </p:cBhvr>
                    </p:animEffect>
                  </p:childTnLst>
                </p:cTn>
              </p:par>
            </p:tnLst>
          </p:tmpl>
        </p:tmplLst>
      </p:bldP>
      <p:bldP spid="52" grpId="0" build="p">
        <p:tmplLst>
          <p:tmpl lvl="1">
            <p:tnLst>
              <p:par>
                <p:cTn presetID="42" presetClass="entr" presetSubtype="0" fill="hold" nodeType="withEffect">
                  <p:stCondLst>
                    <p:cond delay="20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anim calcmode="lin" valueType="num">
                      <p:cBhvr>
                        <p:cTn dur="500" fill="hold"/>
                        <p:tgtEl>
                          <p:spTgt spid="52"/>
                        </p:tgtEl>
                        <p:attrNameLst>
                          <p:attrName>ppt_x</p:attrName>
                        </p:attrNameLst>
                      </p:cBhvr>
                      <p:tavLst>
                        <p:tav tm="0">
                          <p:val>
                            <p:strVal val="#ppt_x"/>
                          </p:val>
                        </p:tav>
                        <p:tav tm="100000">
                          <p:val>
                            <p:strVal val="#ppt_x"/>
                          </p:val>
                        </p:tav>
                      </p:tavLst>
                    </p:anim>
                    <p:anim calcmode="lin" valueType="num">
                      <p:cBhvr>
                        <p:cTn dur="500" fill="hold"/>
                        <p:tgtEl>
                          <p:spTgt spid="52"/>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or bars with icons">
    <p:spTree>
      <p:nvGrpSpPr>
        <p:cNvPr id="1" name=""/>
        <p:cNvGrpSpPr/>
        <p:nvPr/>
      </p:nvGrpSpPr>
      <p:grpSpPr>
        <a:xfrm>
          <a:off x="0" y="0"/>
          <a:ext cx="0" cy="0"/>
          <a:chOff x="0" y="0"/>
          <a:chExt cx="0" cy="0"/>
        </a:xfrm>
      </p:grpSpPr>
      <p:sp>
        <p:nvSpPr>
          <p:cNvPr id="8" name="Rounded Rectangle 7"/>
          <p:cNvSpPr/>
          <p:nvPr userDrawn="1"/>
        </p:nvSpPr>
        <p:spPr>
          <a:xfrm>
            <a:off x="0" y="-126776"/>
            <a:ext cx="4067015" cy="13842776"/>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8" name="Rounded Rectangle 47"/>
          <p:cNvSpPr/>
          <p:nvPr userDrawn="1"/>
        </p:nvSpPr>
        <p:spPr>
          <a:xfrm>
            <a:off x="4067015" y="-126776"/>
            <a:ext cx="4067015" cy="13842776"/>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9" name="Rounded Rectangle 48"/>
          <p:cNvSpPr/>
          <p:nvPr userDrawn="1"/>
        </p:nvSpPr>
        <p:spPr>
          <a:xfrm>
            <a:off x="8134032" y="-126776"/>
            <a:ext cx="4067015" cy="13842776"/>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0" name="Rounded Rectangle 49"/>
          <p:cNvSpPr/>
          <p:nvPr userDrawn="1"/>
        </p:nvSpPr>
        <p:spPr>
          <a:xfrm>
            <a:off x="12201050" y="-126776"/>
            <a:ext cx="4067015" cy="13842776"/>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1" name="Rounded Rectangle 50"/>
          <p:cNvSpPr/>
          <p:nvPr userDrawn="1"/>
        </p:nvSpPr>
        <p:spPr>
          <a:xfrm>
            <a:off x="16268065" y="-126776"/>
            <a:ext cx="4067015" cy="13842776"/>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5" name="Rounded Rectangle 34"/>
          <p:cNvSpPr/>
          <p:nvPr userDrawn="1"/>
        </p:nvSpPr>
        <p:spPr>
          <a:xfrm>
            <a:off x="20320157" y="-126776"/>
            <a:ext cx="4067015" cy="13842776"/>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7" name="Text Placeholder 7"/>
          <p:cNvSpPr>
            <a:spLocks noGrp="1"/>
          </p:cNvSpPr>
          <p:nvPr>
            <p:ph type="body" sz="quarter" idx="25" hasCustomPrompt="1"/>
          </p:nvPr>
        </p:nvSpPr>
        <p:spPr>
          <a:xfrm>
            <a:off x="1317347" y="4868746"/>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38" name="Text Placeholder 2"/>
          <p:cNvSpPr>
            <a:spLocks noGrp="1"/>
          </p:cNvSpPr>
          <p:nvPr>
            <p:ph type="body" sz="quarter" idx="26" hasCustomPrompt="1"/>
          </p:nvPr>
        </p:nvSpPr>
        <p:spPr>
          <a:xfrm>
            <a:off x="90578" y="5919492"/>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39" name="Text Placeholder 7"/>
          <p:cNvSpPr>
            <a:spLocks noGrp="1"/>
          </p:cNvSpPr>
          <p:nvPr>
            <p:ph type="body" sz="quarter" idx="27" hasCustomPrompt="1"/>
          </p:nvPr>
        </p:nvSpPr>
        <p:spPr>
          <a:xfrm>
            <a:off x="5421804" y="4868746"/>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0" name="Text Placeholder 2"/>
          <p:cNvSpPr>
            <a:spLocks noGrp="1"/>
          </p:cNvSpPr>
          <p:nvPr>
            <p:ph type="body" sz="quarter" idx="28" hasCustomPrompt="1"/>
          </p:nvPr>
        </p:nvSpPr>
        <p:spPr>
          <a:xfrm>
            <a:off x="4195035" y="5919492"/>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41" name="Text Placeholder 7"/>
          <p:cNvSpPr>
            <a:spLocks noGrp="1"/>
          </p:cNvSpPr>
          <p:nvPr>
            <p:ph type="body" sz="quarter" idx="29" hasCustomPrompt="1"/>
          </p:nvPr>
        </p:nvSpPr>
        <p:spPr>
          <a:xfrm>
            <a:off x="9454252" y="4868746"/>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2" name="Text Placeholder 2"/>
          <p:cNvSpPr>
            <a:spLocks noGrp="1"/>
          </p:cNvSpPr>
          <p:nvPr>
            <p:ph type="body" sz="quarter" idx="30" hasCustomPrompt="1"/>
          </p:nvPr>
        </p:nvSpPr>
        <p:spPr>
          <a:xfrm>
            <a:off x="8227483" y="5919492"/>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43" name="Text Placeholder 7"/>
          <p:cNvSpPr>
            <a:spLocks noGrp="1"/>
          </p:cNvSpPr>
          <p:nvPr>
            <p:ph type="body" sz="quarter" idx="31" hasCustomPrompt="1"/>
          </p:nvPr>
        </p:nvSpPr>
        <p:spPr>
          <a:xfrm>
            <a:off x="13564374" y="4868746"/>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4" name="Text Placeholder 2"/>
          <p:cNvSpPr>
            <a:spLocks noGrp="1"/>
          </p:cNvSpPr>
          <p:nvPr>
            <p:ph type="body" sz="quarter" idx="32" hasCustomPrompt="1"/>
          </p:nvPr>
        </p:nvSpPr>
        <p:spPr>
          <a:xfrm>
            <a:off x="12337605" y="5919492"/>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45" name="Text Placeholder 7"/>
          <p:cNvSpPr>
            <a:spLocks noGrp="1"/>
          </p:cNvSpPr>
          <p:nvPr>
            <p:ph type="body" sz="quarter" idx="33" hasCustomPrompt="1"/>
          </p:nvPr>
        </p:nvSpPr>
        <p:spPr>
          <a:xfrm>
            <a:off x="17596821" y="4868746"/>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6" name="Text Placeholder 2"/>
          <p:cNvSpPr>
            <a:spLocks noGrp="1"/>
          </p:cNvSpPr>
          <p:nvPr>
            <p:ph type="body" sz="quarter" idx="34" hasCustomPrompt="1"/>
          </p:nvPr>
        </p:nvSpPr>
        <p:spPr>
          <a:xfrm>
            <a:off x="16370052" y="5919492"/>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53" name="Text Placeholder 7"/>
          <p:cNvSpPr>
            <a:spLocks noGrp="1"/>
          </p:cNvSpPr>
          <p:nvPr>
            <p:ph type="body" sz="quarter" idx="35" hasCustomPrompt="1"/>
          </p:nvPr>
        </p:nvSpPr>
        <p:spPr>
          <a:xfrm>
            <a:off x="21695611" y="4868746"/>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54" name="Text Placeholder 2"/>
          <p:cNvSpPr>
            <a:spLocks noGrp="1"/>
          </p:cNvSpPr>
          <p:nvPr>
            <p:ph type="body" sz="quarter" idx="36" hasCustomPrompt="1"/>
          </p:nvPr>
        </p:nvSpPr>
        <p:spPr>
          <a:xfrm>
            <a:off x="20468842" y="5919492"/>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4" name="Rounded Rectangle 3"/>
          <p:cNvSpPr/>
          <p:nvPr userDrawn="1"/>
        </p:nvSpPr>
        <p:spPr>
          <a:xfrm>
            <a:off x="1896443" y="8370170"/>
            <a:ext cx="20594289" cy="108024"/>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55" name="Shape 1358"/>
          <p:cNvSpPr/>
          <p:nvPr userDrawn="1"/>
        </p:nvSpPr>
        <p:spPr>
          <a:xfrm>
            <a:off x="1608413" y="8207696"/>
            <a:ext cx="450504" cy="4505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0" tIns="0" rIns="0" bIns="0" anchor="ctr"/>
          <a:lstStyle/>
          <a:p>
            <a:pPr lvl="0">
              <a:defRPr sz="3200">
                <a:solidFill>
                  <a:srgbClr val="FFFFFF"/>
                </a:solidFill>
              </a:defRPr>
            </a:pPr>
            <a:endParaRPr/>
          </a:p>
        </p:txBody>
      </p:sp>
      <p:sp>
        <p:nvSpPr>
          <p:cNvPr id="56" name="Shape 1358"/>
          <p:cNvSpPr/>
          <p:nvPr userDrawn="1"/>
        </p:nvSpPr>
        <p:spPr>
          <a:xfrm>
            <a:off x="5856884" y="8207696"/>
            <a:ext cx="450504" cy="4505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0" tIns="0" rIns="0" bIns="0" anchor="ctr"/>
          <a:lstStyle/>
          <a:p>
            <a:pPr lvl="0">
              <a:defRPr sz="3200">
                <a:solidFill>
                  <a:srgbClr val="FFFFFF"/>
                </a:solidFill>
              </a:defRPr>
            </a:pPr>
            <a:endParaRPr/>
          </a:p>
        </p:txBody>
      </p:sp>
      <p:sp>
        <p:nvSpPr>
          <p:cNvPr id="57" name="Shape 1358"/>
          <p:cNvSpPr/>
          <p:nvPr userDrawn="1"/>
        </p:nvSpPr>
        <p:spPr>
          <a:xfrm>
            <a:off x="9889331" y="8207696"/>
            <a:ext cx="450504" cy="4505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0" tIns="0" rIns="0" bIns="0" anchor="ctr"/>
          <a:lstStyle/>
          <a:p>
            <a:pPr lvl="0">
              <a:defRPr sz="3200">
                <a:solidFill>
                  <a:srgbClr val="FFFFFF"/>
                </a:solidFill>
              </a:defRPr>
            </a:pPr>
            <a:endParaRPr/>
          </a:p>
        </p:txBody>
      </p:sp>
      <p:sp>
        <p:nvSpPr>
          <p:cNvPr id="58" name="Shape 1358"/>
          <p:cNvSpPr/>
          <p:nvPr userDrawn="1"/>
        </p:nvSpPr>
        <p:spPr>
          <a:xfrm>
            <a:off x="13993789" y="8207696"/>
            <a:ext cx="450504" cy="4505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0" tIns="0" rIns="0" bIns="0" anchor="ctr"/>
          <a:lstStyle/>
          <a:p>
            <a:pPr lvl="0">
              <a:defRPr sz="3200">
                <a:solidFill>
                  <a:srgbClr val="FFFFFF"/>
                </a:solidFill>
              </a:defRPr>
            </a:pPr>
            <a:endParaRPr/>
          </a:p>
        </p:txBody>
      </p:sp>
      <p:sp>
        <p:nvSpPr>
          <p:cNvPr id="59" name="Shape 1358"/>
          <p:cNvSpPr/>
          <p:nvPr userDrawn="1"/>
        </p:nvSpPr>
        <p:spPr>
          <a:xfrm>
            <a:off x="18026236" y="8207696"/>
            <a:ext cx="450504" cy="4505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0" tIns="0" rIns="0" bIns="0" anchor="ctr"/>
          <a:lstStyle/>
          <a:p>
            <a:pPr lvl="0">
              <a:defRPr sz="3200">
                <a:solidFill>
                  <a:srgbClr val="FFFFFF"/>
                </a:solidFill>
              </a:defRPr>
            </a:pPr>
            <a:endParaRPr/>
          </a:p>
        </p:txBody>
      </p:sp>
      <p:sp>
        <p:nvSpPr>
          <p:cNvPr id="60" name="Shape 1358"/>
          <p:cNvSpPr/>
          <p:nvPr userDrawn="1"/>
        </p:nvSpPr>
        <p:spPr>
          <a:xfrm>
            <a:off x="22265481" y="8207696"/>
            <a:ext cx="450504" cy="4505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0" tIns="0" rIns="0" bIns="0" anchor="ctr"/>
          <a:lstStyle/>
          <a:p>
            <a:pPr lvl="0">
              <a:defRPr sz="3200">
                <a:solidFill>
                  <a:srgbClr val="FFFFFF"/>
                </a:solidFill>
              </a:defRPr>
            </a:pPr>
            <a:endParaRPr/>
          </a:p>
        </p:txBody>
      </p:sp>
    </p:spTree>
    <p:extLst>
      <p:ext uri="{BB962C8B-B14F-4D97-AF65-F5344CB8AC3E}">
        <p14:creationId xmlns:p14="http://schemas.microsoft.com/office/powerpoint/2010/main" val="167869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300"/>
                                        <p:tgtEl>
                                          <p:spTgt spid="8"/>
                                        </p:tgtEl>
                                      </p:cBhvr>
                                    </p:animEffect>
                                  </p:childTnLst>
                                </p:cTn>
                              </p:par>
                            </p:childTnLst>
                          </p:cTn>
                        </p:par>
                        <p:par>
                          <p:cTn id="8" fill="hold">
                            <p:stCondLst>
                              <p:cond delay="300"/>
                            </p:stCondLst>
                            <p:childTnLst>
                              <p:par>
                                <p:cTn id="9" presetID="22" presetClass="entr" presetSubtype="1"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Effect transition="in" filter="wipe(up)">
                                      <p:cBhvr>
                                        <p:cTn id="11" dur="300"/>
                                        <p:tgtEl>
                                          <p:spTgt spid="48"/>
                                        </p:tgtEl>
                                      </p:cBhvr>
                                    </p:animEffect>
                                  </p:childTnLst>
                                </p:cTn>
                              </p:par>
                            </p:childTnLst>
                          </p:cTn>
                        </p:par>
                        <p:par>
                          <p:cTn id="12" fill="hold">
                            <p:stCondLst>
                              <p:cond delay="600"/>
                            </p:stCondLst>
                            <p:childTnLst>
                              <p:par>
                                <p:cTn id="13" presetID="22" presetClass="entr" presetSubtype="1"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up)">
                                      <p:cBhvr>
                                        <p:cTn id="15" dur="300"/>
                                        <p:tgtEl>
                                          <p:spTgt spid="49"/>
                                        </p:tgtEl>
                                      </p:cBhvr>
                                    </p:animEffect>
                                  </p:childTnLst>
                                </p:cTn>
                              </p:par>
                            </p:childTnLst>
                          </p:cTn>
                        </p:par>
                        <p:par>
                          <p:cTn id="16" fill="hold">
                            <p:stCondLst>
                              <p:cond delay="900"/>
                            </p:stCondLst>
                            <p:childTnLst>
                              <p:par>
                                <p:cTn id="17" presetID="22" presetClass="entr" presetSubtype="1" fill="hold" grpId="0"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up)">
                                      <p:cBhvr>
                                        <p:cTn id="19" dur="300"/>
                                        <p:tgtEl>
                                          <p:spTgt spid="50"/>
                                        </p:tgtEl>
                                      </p:cBhvr>
                                    </p:animEffect>
                                  </p:childTnLst>
                                </p:cTn>
                              </p:par>
                            </p:childTnLst>
                          </p:cTn>
                        </p:par>
                        <p:par>
                          <p:cTn id="20" fill="hold">
                            <p:stCondLst>
                              <p:cond delay="1200"/>
                            </p:stCondLst>
                            <p:childTnLst>
                              <p:par>
                                <p:cTn id="21" presetID="22" presetClass="entr" presetSubtype="1"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wipe(up)">
                                      <p:cBhvr>
                                        <p:cTn id="23" dur="300"/>
                                        <p:tgtEl>
                                          <p:spTgt spid="51"/>
                                        </p:tgtEl>
                                      </p:cBhvr>
                                    </p:animEffect>
                                  </p:childTnLst>
                                </p:cTn>
                              </p:par>
                            </p:childTnLst>
                          </p:cTn>
                        </p:par>
                        <p:par>
                          <p:cTn id="24" fill="hold">
                            <p:stCondLst>
                              <p:cond delay="1500"/>
                            </p:stCondLst>
                            <p:childTnLst>
                              <p:par>
                                <p:cTn id="25" presetID="22" presetClass="entr" presetSubtype="1"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up)">
                                      <p:cBhvr>
                                        <p:cTn id="27" dur="300"/>
                                        <p:tgtEl>
                                          <p:spTgt spid="35"/>
                                        </p:tgtEl>
                                      </p:cBhvr>
                                    </p:animEffect>
                                  </p:childTnLst>
                                </p:cTn>
                              </p:par>
                            </p:childTnLst>
                          </p:cTn>
                        </p:par>
                        <p:par>
                          <p:cTn id="28" fill="hold">
                            <p:stCondLst>
                              <p:cond delay="1800"/>
                            </p:stCondLst>
                            <p:childTnLst>
                              <p:par>
                                <p:cTn id="29" presetID="42" presetClass="entr" presetSubtype="0" fill="hold" grpId="0" nodeType="afterEffect">
                                  <p:stCondLst>
                                    <p:cond delay="0"/>
                                  </p:stCondLst>
                                  <p:childTnLst>
                                    <p:set>
                                      <p:cBhvr>
                                        <p:cTn id="30" dur="1" fill="hold">
                                          <p:stCondLst>
                                            <p:cond delay="0"/>
                                          </p:stCondLst>
                                        </p:cTn>
                                        <p:tgtEl>
                                          <p:spTgt spid="37">
                                            <p:txEl>
                                              <p:pRg st="0" end="0"/>
                                            </p:txEl>
                                          </p:spTgt>
                                        </p:tgtEl>
                                        <p:attrNameLst>
                                          <p:attrName>style.visibility</p:attrName>
                                        </p:attrNameLst>
                                      </p:cBhvr>
                                      <p:to>
                                        <p:strVal val="visible"/>
                                      </p:to>
                                    </p:set>
                                    <p:animEffect transition="in" filter="fade">
                                      <p:cBhvr>
                                        <p:cTn id="31" dur="300"/>
                                        <p:tgtEl>
                                          <p:spTgt spid="37">
                                            <p:txEl>
                                              <p:pRg st="0" end="0"/>
                                            </p:txEl>
                                          </p:spTgt>
                                        </p:tgtEl>
                                      </p:cBhvr>
                                    </p:animEffect>
                                    <p:anim calcmode="lin" valueType="num">
                                      <p:cBhvr>
                                        <p:cTn id="32" dur="3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3" dur="3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par>
                          <p:cTn id="34" fill="hold">
                            <p:stCondLst>
                              <p:cond delay="2100"/>
                            </p:stCondLst>
                            <p:childTnLst>
                              <p:par>
                                <p:cTn id="35" presetID="10" presetClass="entr" presetSubtype="0" fill="hold" grpId="0" nodeType="afterEffect">
                                  <p:stCondLst>
                                    <p:cond delay="0"/>
                                  </p:stCondLst>
                                  <p:childTnLst>
                                    <p:set>
                                      <p:cBhvr>
                                        <p:cTn id="36" dur="1" fill="hold">
                                          <p:stCondLst>
                                            <p:cond delay="0"/>
                                          </p:stCondLst>
                                        </p:cTn>
                                        <p:tgtEl>
                                          <p:spTgt spid="38">
                                            <p:txEl>
                                              <p:pRg st="0" end="0"/>
                                            </p:txEl>
                                          </p:spTgt>
                                        </p:tgtEl>
                                        <p:attrNameLst>
                                          <p:attrName>style.visibility</p:attrName>
                                        </p:attrNameLst>
                                      </p:cBhvr>
                                      <p:to>
                                        <p:strVal val="visible"/>
                                      </p:to>
                                    </p:set>
                                    <p:animEffect transition="in" filter="fade">
                                      <p:cBhvr>
                                        <p:cTn id="37" dur="300"/>
                                        <p:tgtEl>
                                          <p:spTgt spid="38">
                                            <p:txEl>
                                              <p:pRg st="0" end="0"/>
                                            </p:txEl>
                                          </p:spTgt>
                                        </p:tgtEl>
                                      </p:cBhvr>
                                    </p:animEffect>
                                  </p:childTnLst>
                                </p:cTn>
                              </p:par>
                            </p:childTnLst>
                          </p:cTn>
                        </p:par>
                        <p:par>
                          <p:cTn id="38" fill="hold">
                            <p:stCondLst>
                              <p:cond delay="2400"/>
                            </p:stCondLst>
                            <p:childTnLst>
                              <p:par>
                                <p:cTn id="39" presetID="42" presetClass="entr" presetSubtype="0" fill="hold" grpId="0" nodeType="afterEffect">
                                  <p:stCondLst>
                                    <p:cond delay="0"/>
                                  </p:stCondLst>
                                  <p:childTnLst>
                                    <p:set>
                                      <p:cBhvr>
                                        <p:cTn id="40" dur="1" fill="hold">
                                          <p:stCondLst>
                                            <p:cond delay="0"/>
                                          </p:stCondLst>
                                        </p:cTn>
                                        <p:tgtEl>
                                          <p:spTgt spid="39">
                                            <p:txEl>
                                              <p:pRg st="0" end="0"/>
                                            </p:txEl>
                                          </p:spTgt>
                                        </p:tgtEl>
                                        <p:attrNameLst>
                                          <p:attrName>style.visibility</p:attrName>
                                        </p:attrNameLst>
                                      </p:cBhvr>
                                      <p:to>
                                        <p:strVal val="visible"/>
                                      </p:to>
                                    </p:set>
                                    <p:animEffect transition="in" filter="fade">
                                      <p:cBhvr>
                                        <p:cTn id="41" dur="300"/>
                                        <p:tgtEl>
                                          <p:spTgt spid="39">
                                            <p:txEl>
                                              <p:pRg st="0" end="0"/>
                                            </p:txEl>
                                          </p:spTgt>
                                        </p:tgtEl>
                                      </p:cBhvr>
                                    </p:animEffect>
                                    <p:anim calcmode="lin" valueType="num">
                                      <p:cBhvr>
                                        <p:cTn id="42" dur="3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43" dur="3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par>
                          <p:cTn id="44" fill="hold">
                            <p:stCondLst>
                              <p:cond delay="2700"/>
                            </p:stCondLst>
                            <p:childTnLst>
                              <p:par>
                                <p:cTn id="45" presetID="10" presetClass="entr" presetSubtype="0" fill="hold" grpId="0" nodeType="afterEffect">
                                  <p:stCondLst>
                                    <p:cond delay="0"/>
                                  </p:stCondLst>
                                  <p:childTnLst>
                                    <p:set>
                                      <p:cBhvr>
                                        <p:cTn id="46" dur="1" fill="hold">
                                          <p:stCondLst>
                                            <p:cond delay="0"/>
                                          </p:stCondLst>
                                        </p:cTn>
                                        <p:tgtEl>
                                          <p:spTgt spid="40">
                                            <p:txEl>
                                              <p:pRg st="0" end="0"/>
                                            </p:txEl>
                                          </p:spTgt>
                                        </p:tgtEl>
                                        <p:attrNameLst>
                                          <p:attrName>style.visibility</p:attrName>
                                        </p:attrNameLst>
                                      </p:cBhvr>
                                      <p:to>
                                        <p:strVal val="visible"/>
                                      </p:to>
                                    </p:set>
                                    <p:animEffect transition="in" filter="fade">
                                      <p:cBhvr>
                                        <p:cTn id="47" dur="300"/>
                                        <p:tgtEl>
                                          <p:spTgt spid="40">
                                            <p:txEl>
                                              <p:pRg st="0" end="0"/>
                                            </p:txEl>
                                          </p:spTgt>
                                        </p:tgtEl>
                                      </p:cBhvr>
                                    </p:animEffect>
                                  </p:childTnLst>
                                </p:cTn>
                              </p:par>
                            </p:childTnLst>
                          </p:cTn>
                        </p:par>
                        <p:par>
                          <p:cTn id="48" fill="hold">
                            <p:stCondLst>
                              <p:cond delay="3000"/>
                            </p:stCondLst>
                            <p:childTnLst>
                              <p:par>
                                <p:cTn id="49" presetID="42" presetClass="entr" presetSubtype="0" fill="hold" grpId="0" nodeType="afterEffect">
                                  <p:stCondLst>
                                    <p:cond delay="0"/>
                                  </p:stCondLst>
                                  <p:childTnLst>
                                    <p:set>
                                      <p:cBhvr>
                                        <p:cTn id="50" dur="1" fill="hold">
                                          <p:stCondLst>
                                            <p:cond delay="0"/>
                                          </p:stCondLst>
                                        </p:cTn>
                                        <p:tgtEl>
                                          <p:spTgt spid="41">
                                            <p:txEl>
                                              <p:pRg st="0" end="0"/>
                                            </p:txEl>
                                          </p:spTgt>
                                        </p:tgtEl>
                                        <p:attrNameLst>
                                          <p:attrName>style.visibility</p:attrName>
                                        </p:attrNameLst>
                                      </p:cBhvr>
                                      <p:to>
                                        <p:strVal val="visible"/>
                                      </p:to>
                                    </p:set>
                                    <p:animEffect transition="in" filter="fade">
                                      <p:cBhvr>
                                        <p:cTn id="51" dur="300"/>
                                        <p:tgtEl>
                                          <p:spTgt spid="41">
                                            <p:txEl>
                                              <p:pRg st="0" end="0"/>
                                            </p:txEl>
                                          </p:spTgt>
                                        </p:tgtEl>
                                      </p:cBhvr>
                                    </p:animEffect>
                                    <p:anim calcmode="lin" valueType="num">
                                      <p:cBhvr>
                                        <p:cTn id="52" dur="300" fill="hold"/>
                                        <p:tgtEl>
                                          <p:spTgt spid="41">
                                            <p:txEl>
                                              <p:pRg st="0" end="0"/>
                                            </p:txEl>
                                          </p:spTgt>
                                        </p:tgtEl>
                                        <p:attrNameLst>
                                          <p:attrName>ppt_x</p:attrName>
                                        </p:attrNameLst>
                                      </p:cBhvr>
                                      <p:tavLst>
                                        <p:tav tm="0">
                                          <p:val>
                                            <p:strVal val="#ppt_x"/>
                                          </p:val>
                                        </p:tav>
                                        <p:tav tm="100000">
                                          <p:val>
                                            <p:strVal val="#ppt_x"/>
                                          </p:val>
                                        </p:tav>
                                      </p:tavLst>
                                    </p:anim>
                                    <p:anim calcmode="lin" valueType="num">
                                      <p:cBhvr>
                                        <p:cTn id="53" dur="300" fill="hold"/>
                                        <p:tgtEl>
                                          <p:spTgt spid="41">
                                            <p:txEl>
                                              <p:pRg st="0" end="0"/>
                                            </p:txEl>
                                          </p:spTgt>
                                        </p:tgtEl>
                                        <p:attrNameLst>
                                          <p:attrName>ppt_y</p:attrName>
                                        </p:attrNameLst>
                                      </p:cBhvr>
                                      <p:tavLst>
                                        <p:tav tm="0">
                                          <p:val>
                                            <p:strVal val="#ppt_y+.1"/>
                                          </p:val>
                                        </p:tav>
                                        <p:tav tm="100000">
                                          <p:val>
                                            <p:strVal val="#ppt_y"/>
                                          </p:val>
                                        </p:tav>
                                      </p:tavLst>
                                    </p:anim>
                                  </p:childTnLst>
                                </p:cTn>
                              </p:par>
                            </p:childTnLst>
                          </p:cTn>
                        </p:par>
                        <p:par>
                          <p:cTn id="54" fill="hold">
                            <p:stCondLst>
                              <p:cond delay="3300"/>
                            </p:stCondLst>
                            <p:childTnLst>
                              <p:par>
                                <p:cTn id="55" presetID="10" presetClass="entr" presetSubtype="0" fill="hold" grpId="0" nodeType="afterEffect">
                                  <p:stCondLst>
                                    <p:cond delay="0"/>
                                  </p:stCondLst>
                                  <p:childTnLst>
                                    <p:set>
                                      <p:cBhvr>
                                        <p:cTn id="56" dur="1" fill="hold">
                                          <p:stCondLst>
                                            <p:cond delay="0"/>
                                          </p:stCondLst>
                                        </p:cTn>
                                        <p:tgtEl>
                                          <p:spTgt spid="42">
                                            <p:txEl>
                                              <p:pRg st="0" end="0"/>
                                            </p:txEl>
                                          </p:spTgt>
                                        </p:tgtEl>
                                        <p:attrNameLst>
                                          <p:attrName>style.visibility</p:attrName>
                                        </p:attrNameLst>
                                      </p:cBhvr>
                                      <p:to>
                                        <p:strVal val="visible"/>
                                      </p:to>
                                    </p:set>
                                    <p:animEffect transition="in" filter="fade">
                                      <p:cBhvr>
                                        <p:cTn id="57" dur="300"/>
                                        <p:tgtEl>
                                          <p:spTgt spid="42">
                                            <p:txEl>
                                              <p:pRg st="0" end="0"/>
                                            </p:txEl>
                                          </p:spTgt>
                                        </p:tgtEl>
                                      </p:cBhvr>
                                    </p:animEffect>
                                  </p:childTnLst>
                                </p:cTn>
                              </p:par>
                            </p:childTnLst>
                          </p:cTn>
                        </p:par>
                        <p:par>
                          <p:cTn id="58" fill="hold">
                            <p:stCondLst>
                              <p:cond delay="3600"/>
                            </p:stCondLst>
                            <p:childTnLst>
                              <p:par>
                                <p:cTn id="59" presetID="42" presetClass="entr" presetSubtype="0" fill="hold" grpId="0" nodeType="afterEffect">
                                  <p:stCondLst>
                                    <p:cond delay="0"/>
                                  </p:stCondLst>
                                  <p:childTnLst>
                                    <p:set>
                                      <p:cBhvr>
                                        <p:cTn id="60" dur="1" fill="hold">
                                          <p:stCondLst>
                                            <p:cond delay="0"/>
                                          </p:stCondLst>
                                        </p:cTn>
                                        <p:tgtEl>
                                          <p:spTgt spid="43">
                                            <p:txEl>
                                              <p:pRg st="0" end="0"/>
                                            </p:txEl>
                                          </p:spTgt>
                                        </p:tgtEl>
                                        <p:attrNameLst>
                                          <p:attrName>style.visibility</p:attrName>
                                        </p:attrNameLst>
                                      </p:cBhvr>
                                      <p:to>
                                        <p:strVal val="visible"/>
                                      </p:to>
                                    </p:set>
                                    <p:animEffect transition="in" filter="fade">
                                      <p:cBhvr>
                                        <p:cTn id="61" dur="300"/>
                                        <p:tgtEl>
                                          <p:spTgt spid="43">
                                            <p:txEl>
                                              <p:pRg st="0" end="0"/>
                                            </p:txEl>
                                          </p:spTgt>
                                        </p:tgtEl>
                                      </p:cBhvr>
                                    </p:animEffect>
                                    <p:anim calcmode="lin" valueType="num">
                                      <p:cBhvr>
                                        <p:cTn id="62" dur="300" fill="hold"/>
                                        <p:tgtEl>
                                          <p:spTgt spid="43">
                                            <p:txEl>
                                              <p:pRg st="0" end="0"/>
                                            </p:txEl>
                                          </p:spTgt>
                                        </p:tgtEl>
                                        <p:attrNameLst>
                                          <p:attrName>ppt_x</p:attrName>
                                        </p:attrNameLst>
                                      </p:cBhvr>
                                      <p:tavLst>
                                        <p:tav tm="0">
                                          <p:val>
                                            <p:strVal val="#ppt_x"/>
                                          </p:val>
                                        </p:tav>
                                        <p:tav tm="100000">
                                          <p:val>
                                            <p:strVal val="#ppt_x"/>
                                          </p:val>
                                        </p:tav>
                                      </p:tavLst>
                                    </p:anim>
                                    <p:anim calcmode="lin" valueType="num">
                                      <p:cBhvr>
                                        <p:cTn id="63" dur="300" fill="hold"/>
                                        <p:tgtEl>
                                          <p:spTgt spid="43">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3900"/>
                            </p:stCondLst>
                            <p:childTnLst>
                              <p:par>
                                <p:cTn id="65" presetID="10" presetClass="entr" presetSubtype="0" fill="hold" grpId="0" nodeType="afterEffect">
                                  <p:stCondLst>
                                    <p:cond delay="0"/>
                                  </p:stCondLst>
                                  <p:childTnLst>
                                    <p:set>
                                      <p:cBhvr>
                                        <p:cTn id="66" dur="1" fill="hold">
                                          <p:stCondLst>
                                            <p:cond delay="0"/>
                                          </p:stCondLst>
                                        </p:cTn>
                                        <p:tgtEl>
                                          <p:spTgt spid="44">
                                            <p:txEl>
                                              <p:pRg st="0" end="0"/>
                                            </p:txEl>
                                          </p:spTgt>
                                        </p:tgtEl>
                                        <p:attrNameLst>
                                          <p:attrName>style.visibility</p:attrName>
                                        </p:attrNameLst>
                                      </p:cBhvr>
                                      <p:to>
                                        <p:strVal val="visible"/>
                                      </p:to>
                                    </p:set>
                                    <p:animEffect transition="in" filter="fade">
                                      <p:cBhvr>
                                        <p:cTn id="67" dur="300"/>
                                        <p:tgtEl>
                                          <p:spTgt spid="44">
                                            <p:txEl>
                                              <p:pRg st="0" end="0"/>
                                            </p:txEl>
                                          </p:spTgt>
                                        </p:tgtEl>
                                      </p:cBhvr>
                                    </p:animEffect>
                                  </p:childTnLst>
                                </p:cTn>
                              </p:par>
                            </p:childTnLst>
                          </p:cTn>
                        </p:par>
                        <p:par>
                          <p:cTn id="68" fill="hold">
                            <p:stCondLst>
                              <p:cond delay="4200"/>
                            </p:stCondLst>
                            <p:childTnLst>
                              <p:par>
                                <p:cTn id="69" presetID="42" presetClass="entr" presetSubtype="0" fill="hold" grpId="0" nodeType="afterEffect">
                                  <p:stCondLst>
                                    <p:cond delay="0"/>
                                  </p:stCondLst>
                                  <p:childTnLst>
                                    <p:set>
                                      <p:cBhvr>
                                        <p:cTn id="70" dur="1" fill="hold">
                                          <p:stCondLst>
                                            <p:cond delay="0"/>
                                          </p:stCondLst>
                                        </p:cTn>
                                        <p:tgtEl>
                                          <p:spTgt spid="45">
                                            <p:txEl>
                                              <p:pRg st="0" end="0"/>
                                            </p:txEl>
                                          </p:spTgt>
                                        </p:tgtEl>
                                        <p:attrNameLst>
                                          <p:attrName>style.visibility</p:attrName>
                                        </p:attrNameLst>
                                      </p:cBhvr>
                                      <p:to>
                                        <p:strVal val="visible"/>
                                      </p:to>
                                    </p:set>
                                    <p:animEffect transition="in" filter="fade">
                                      <p:cBhvr>
                                        <p:cTn id="71" dur="300"/>
                                        <p:tgtEl>
                                          <p:spTgt spid="45">
                                            <p:txEl>
                                              <p:pRg st="0" end="0"/>
                                            </p:txEl>
                                          </p:spTgt>
                                        </p:tgtEl>
                                      </p:cBhvr>
                                    </p:animEffect>
                                    <p:anim calcmode="lin" valueType="num">
                                      <p:cBhvr>
                                        <p:cTn id="72" dur="3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73" dur="3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74" fill="hold">
                            <p:stCondLst>
                              <p:cond delay="4500"/>
                            </p:stCondLst>
                            <p:childTnLst>
                              <p:par>
                                <p:cTn id="75" presetID="10" presetClass="entr" presetSubtype="0" fill="hold" grpId="0" nodeType="afterEffect">
                                  <p:stCondLst>
                                    <p:cond delay="0"/>
                                  </p:stCondLst>
                                  <p:childTnLst>
                                    <p:set>
                                      <p:cBhvr>
                                        <p:cTn id="76" dur="1" fill="hold">
                                          <p:stCondLst>
                                            <p:cond delay="0"/>
                                          </p:stCondLst>
                                        </p:cTn>
                                        <p:tgtEl>
                                          <p:spTgt spid="46">
                                            <p:txEl>
                                              <p:pRg st="0" end="0"/>
                                            </p:txEl>
                                          </p:spTgt>
                                        </p:tgtEl>
                                        <p:attrNameLst>
                                          <p:attrName>style.visibility</p:attrName>
                                        </p:attrNameLst>
                                      </p:cBhvr>
                                      <p:to>
                                        <p:strVal val="visible"/>
                                      </p:to>
                                    </p:set>
                                    <p:animEffect transition="in" filter="fade">
                                      <p:cBhvr>
                                        <p:cTn id="77" dur="300"/>
                                        <p:tgtEl>
                                          <p:spTgt spid="46">
                                            <p:txEl>
                                              <p:pRg st="0" end="0"/>
                                            </p:txEl>
                                          </p:spTgt>
                                        </p:tgtEl>
                                      </p:cBhvr>
                                    </p:animEffect>
                                  </p:childTnLst>
                                </p:cTn>
                              </p:par>
                            </p:childTnLst>
                          </p:cTn>
                        </p:par>
                        <p:par>
                          <p:cTn id="78" fill="hold">
                            <p:stCondLst>
                              <p:cond delay="4800"/>
                            </p:stCondLst>
                            <p:childTnLst>
                              <p:par>
                                <p:cTn id="79" presetID="42" presetClass="entr" presetSubtype="0" fill="hold" grpId="0" nodeType="afterEffect">
                                  <p:stCondLst>
                                    <p:cond delay="0"/>
                                  </p:stCondLst>
                                  <p:childTnLst>
                                    <p:set>
                                      <p:cBhvr>
                                        <p:cTn id="80" dur="1" fill="hold">
                                          <p:stCondLst>
                                            <p:cond delay="0"/>
                                          </p:stCondLst>
                                        </p:cTn>
                                        <p:tgtEl>
                                          <p:spTgt spid="53">
                                            <p:txEl>
                                              <p:pRg st="0" end="0"/>
                                            </p:txEl>
                                          </p:spTgt>
                                        </p:tgtEl>
                                        <p:attrNameLst>
                                          <p:attrName>style.visibility</p:attrName>
                                        </p:attrNameLst>
                                      </p:cBhvr>
                                      <p:to>
                                        <p:strVal val="visible"/>
                                      </p:to>
                                    </p:set>
                                    <p:animEffect transition="in" filter="fade">
                                      <p:cBhvr>
                                        <p:cTn id="81" dur="300"/>
                                        <p:tgtEl>
                                          <p:spTgt spid="53">
                                            <p:txEl>
                                              <p:pRg st="0" end="0"/>
                                            </p:txEl>
                                          </p:spTgt>
                                        </p:tgtEl>
                                      </p:cBhvr>
                                    </p:animEffect>
                                    <p:anim calcmode="lin" valueType="num">
                                      <p:cBhvr>
                                        <p:cTn id="82" dur="3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83" dur="300" fill="hold"/>
                                        <p:tgtEl>
                                          <p:spTgt spid="53">
                                            <p:txEl>
                                              <p:pRg st="0" end="0"/>
                                            </p:txEl>
                                          </p:spTgt>
                                        </p:tgtEl>
                                        <p:attrNameLst>
                                          <p:attrName>ppt_y</p:attrName>
                                        </p:attrNameLst>
                                      </p:cBhvr>
                                      <p:tavLst>
                                        <p:tav tm="0">
                                          <p:val>
                                            <p:strVal val="#ppt_y+.1"/>
                                          </p:val>
                                        </p:tav>
                                        <p:tav tm="100000">
                                          <p:val>
                                            <p:strVal val="#ppt_y"/>
                                          </p:val>
                                        </p:tav>
                                      </p:tavLst>
                                    </p:anim>
                                  </p:childTnLst>
                                </p:cTn>
                              </p:par>
                            </p:childTnLst>
                          </p:cTn>
                        </p:par>
                        <p:par>
                          <p:cTn id="84" fill="hold">
                            <p:stCondLst>
                              <p:cond delay="5100"/>
                            </p:stCondLst>
                            <p:childTnLst>
                              <p:par>
                                <p:cTn id="85" presetID="10" presetClass="entr" presetSubtype="0" fill="hold" grpId="0" nodeType="afterEffect">
                                  <p:stCondLst>
                                    <p:cond delay="0"/>
                                  </p:stCondLst>
                                  <p:childTnLst>
                                    <p:set>
                                      <p:cBhvr>
                                        <p:cTn id="86" dur="1" fill="hold">
                                          <p:stCondLst>
                                            <p:cond delay="0"/>
                                          </p:stCondLst>
                                        </p:cTn>
                                        <p:tgtEl>
                                          <p:spTgt spid="54">
                                            <p:txEl>
                                              <p:pRg st="0" end="0"/>
                                            </p:txEl>
                                          </p:spTgt>
                                        </p:tgtEl>
                                        <p:attrNameLst>
                                          <p:attrName>style.visibility</p:attrName>
                                        </p:attrNameLst>
                                      </p:cBhvr>
                                      <p:to>
                                        <p:strVal val="visible"/>
                                      </p:to>
                                    </p:set>
                                    <p:animEffect transition="in" filter="fade">
                                      <p:cBhvr>
                                        <p:cTn id="87" dur="300"/>
                                        <p:tgtEl>
                                          <p:spTgt spid="54">
                                            <p:txEl>
                                              <p:pRg st="0" end="0"/>
                                            </p:txEl>
                                          </p:spTgt>
                                        </p:tgtEl>
                                      </p:cBhvr>
                                    </p:animEffect>
                                  </p:childTnLst>
                                </p:cTn>
                              </p:par>
                            </p:childTnLst>
                          </p:cTn>
                        </p:par>
                        <p:par>
                          <p:cTn id="88" fill="hold">
                            <p:stCondLst>
                              <p:cond delay="5400"/>
                            </p:stCondLst>
                            <p:childTnLst>
                              <p:par>
                                <p:cTn id="89" presetID="22" presetClass="entr" presetSubtype="8" fill="hold" grpId="0" nodeType="afterEffect">
                                  <p:stCondLst>
                                    <p:cond delay="0"/>
                                  </p:stCondLst>
                                  <p:childTnLst>
                                    <p:set>
                                      <p:cBhvr>
                                        <p:cTn id="90" dur="1" fill="hold">
                                          <p:stCondLst>
                                            <p:cond delay="0"/>
                                          </p:stCondLst>
                                        </p:cTn>
                                        <p:tgtEl>
                                          <p:spTgt spid="4"/>
                                        </p:tgtEl>
                                        <p:attrNameLst>
                                          <p:attrName>style.visibility</p:attrName>
                                        </p:attrNameLst>
                                      </p:cBhvr>
                                      <p:to>
                                        <p:strVal val="visible"/>
                                      </p:to>
                                    </p:set>
                                    <p:animEffect transition="in" filter="wipe(left)">
                                      <p:cBhvr>
                                        <p:cTn id="91" dur="500"/>
                                        <p:tgtEl>
                                          <p:spTgt spid="4"/>
                                        </p:tgtEl>
                                      </p:cBhvr>
                                    </p:animEffect>
                                  </p:childTnLst>
                                </p:cTn>
                              </p:par>
                            </p:childTnLst>
                          </p:cTn>
                        </p:par>
                        <p:par>
                          <p:cTn id="92" fill="hold">
                            <p:stCondLst>
                              <p:cond delay="5900"/>
                            </p:stCondLst>
                            <p:childTnLst>
                              <p:par>
                                <p:cTn id="93" presetID="53" presetClass="entr" presetSubtype="16" fill="hold" grpId="0" nodeType="afterEffect">
                                  <p:stCondLst>
                                    <p:cond delay="100"/>
                                  </p:stCondLst>
                                  <p:childTnLst>
                                    <p:set>
                                      <p:cBhvr>
                                        <p:cTn id="94" dur="1" fill="hold">
                                          <p:stCondLst>
                                            <p:cond delay="0"/>
                                          </p:stCondLst>
                                        </p:cTn>
                                        <p:tgtEl>
                                          <p:spTgt spid="55"/>
                                        </p:tgtEl>
                                        <p:attrNameLst>
                                          <p:attrName>style.visibility</p:attrName>
                                        </p:attrNameLst>
                                      </p:cBhvr>
                                      <p:to>
                                        <p:strVal val="visible"/>
                                      </p:to>
                                    </p:set>
                                    <p:anim calcmode="lin" valueType="num">
                                      <p:cBhvr>
                                        <p:cTn id="95" dur="300" fill="hold"/>
                                        <p:tgtEl>
                                          <p:spTgt spid="55"/>
                                        </p:tgtEl>
                                        <p:attrNameLst>
                                          <p:attrName>ppt_w</p:attrName>
                                        </p:attrNameLst>
                                      </p:cBhvr>
                                      <p:tavLst>
                                        <p:tav tm="0">
                                          <p:val>
                                            <p:fltVal val="0"/>
                                          </p:val>
                                        </p:tav>
                                        <p:tav tm="100000">
                                          <p:val>
                                            <p:strVal val="#ppt_w"/>
                                          </p:val>
                                        </p:tav>
                                      </p:tavLst>
                                    </p:anim>
                                    <p:anim calcmode="lin" valueType="num">
                                      <p:cBhvr>
                                        <p:cTn id="96" dur="300" fill="hold"/>
                                        <p:tgtEl>
                                          <p:spTgt spid="55"/>
                                        </p:tgtEl>
                                        <p:attrNameLst>
                                          <p:attrName>ppt_h</p:attrName>
                                        </p:attrNameLst>
                                      </p:cBhvr>
                                      <p:tavLst>
                                        <p:tav tm="0">
                                          <p:val>
                                            <p:fltVal val="0"/>
                                          </p:val>
                                        </p:tav>
                                        <p:tav tm="100000">
                                          <p:val>
                                            <p:strVal val="#ppt_h"/>
                                          </p:val>
                                        </p:tav>
                                      </p:tavLst>
                                    </p:anim>
                                    <p:animEffect transition="in" filter="fade">
                                      <p:cBhvr>
                                        <p:cTn id="97" dur="300"/>
                                        <p:tgtEl>
                                          <p:spTgt spid="55"/>
                                        </p:tgtEl>
                                      </p:cBhvr>
                                    </p:animEffect>
                                  </p:childTnLst>
                                </p:cTn>
                              </p:par>
                            </p:childTnLst>
                          </p:cTn>
                        </p:par>
                        <p:par>
                          <p:cTn id="98" fill="hold">
                            <p:stCondLst>
                              <p:cond delay="6300"/>
                            </p:stCondLst>
                            <p:childTnLst>
                              <p:par>
                                <p:cTn id="99" presetID="53" presetClass="entr" presetSubtype="16" fill="hold" grpId="0" nodeType="afterEffect">
                                  <p:stCondLst>
                                    <p:cond delay="100"/>
                                  </p:stCondLst>
                                  <p:childTnLst>
                                    <p:set>
                                      <p:cBhvr>
                                        <p:cTn id="100" dur="1" fill="hold">
                                          <p:stCondLst>
                                            <p:cond delay="0"/>
                                          </p:stCondLst>
                                        </p:cTn>
                                        <p:tgtEl>
                                          <p:spTgt spid="56"/>
                                        </p:tgtEl>
                                        <p:attrNameLst>
                                          <p:attrName>style.visibility</p:attrName>
                                        </p:attrNameLst>
                                      </p:cBhvr>
                                      <p:to>
                                        <p:strVal val="visible"/>
                                      </p:to>
                                    </p:set>
                                    <p:anim calcmode="lin" valueType="num">
                                      <p:cBhvr>
                                        <p:cTn id="101" dur="300" fill="hold"/>
                                        <p:tgtEl>
                                          <p:spTgt spid="56"/>
                                        </p:tgtEl>
                                        <p:attrNameLst>
                                          <p:attrName>ppt_w</p:attrName>
                                        </p:attrNameLst>
                                      </p:cBhvr>
                                      <p:tavLst>
                                        <p:tav tm="0">
                                          <p:val>
                                            <p:fltVal val="0"/>
                                          </p:val>
                                        </p:tav>
                                        <p:tav tm="100000">
                                          <p:val>
                                            <p:strVal val="#ppt_w"/>
                                          </p:val>
                                        </p:tav>
                                      </p:tavLst>
                                    </p:anim>
                                    <p:anim calcmode="lin" valueType="num">
                                      <p:cBhvr>
                                        <p:cTn id="102" dur="300" fill="hold"/>
                                        <p:tgtEl>
                                          <p:spTgt spid="56"/>
                                        </p:tgtEl>
                                        <p:attrNameLst>
                                          <p:attrName>ppt_h</p:attrName>
                                        </p:attrNameLst>
                                      </p:cBhvr>
                                      <p:tavLst>
                                        <p:tav tm="0">
                                          <p:val>
                                            <p:fltVal val="0"/>
                                          </p:val>
                                        </p:tav>
                                        <p:tav tm="100000">
                                          <p:val>
                                            <p:strVal val="#ppt_h"/>
                                          </p:val>
                                        </p:tav>
                                      </p:tavLst>
                                    </p:anim>
                                    <p:animEffect transition="in" filter="fade">
                                      <p:cBhvr>
                                        <p:cTn id="103" dur="300"/>
                                        <p:tgtEl>
                                          <p:spTgt spid="56"/>
                                        </p:tgtEl>
                                      </p:cBhvr>
                                    </p:animEffect>
                                  </p:childTnLst>
                                </p:cTn>
                              </p:par>
                            </p:childTnLst>
                          </p:cTn>
                        </p:par>
                        <p:par>
                          <p:cTn id="104" fill="hold">
                            <p:stCondLst>
                              <p:cond delay="6700"/>
                            </p:stCondLst>
                            <p:childTnLst>
                              <p:par>
                                <p:cTn id="105" presetID="53" presetClass="entr" presetSubtype="16" fill="hold" grpId="0" nodeType="afterEffect">
                                  <p:stCondLst>
                                    <p:cond delay="100"/>
                                  </p:stCondLst>
                                  <p:childTnLst>
                                    <p:set>
                                      <p:cBhvr>
                                        <p:cTn id="106" dur="1" fill="hold">
                                          <p:stCondLst>
                                            <p:cond delay="0"/>
                                          </p:stCondLst>
                                        </p:cTn>
                                        <p:tgtEl>
                                          <p:spTgt spid="57"/>
                                        </p:tgtEl>
                                        <p:attrNameLst>
                                          <p:attrName>style.visibility</p:attrName>
                                        </p:attrNameLst>
                                      </p:cBhvr>
                                      <p:to>
                                        <p:strVal val="visible"/>
                                      </p:to>
                                    </p:set>
                                    <p:anim calcmode="lin" valueType="num">
                                      <p:cBhvr>
                                        <p:cTn id="107" dur="300" fill="hold"/>
                                        <p:tgtEl>
                                          <p:spTgt spid="57"/>
                                        </p:tgtEl>
                                        <p:attrNameLst>
                                          <p:attrName>ppt_w</p:attrName>
                                        </p:attrNameLst>
                                      </p:cBhvr>
                                      <p:tavLst>
                                        <p:tav tm="0">
                                          <p:val>
                                            <p:fltVal val="0"/>
                                          </p:val>
                                        </p:tav>
                                        <p:tav tm="100000">
                                          <p:val>
                                            <p:strVal val="#ppt_w"/>
                                          </p:val>
                                        </p:tav>
                                      </p:tavLst>
                                    </p:anim>
                                    <p:anim calcmode="lin" valueType="num">
                                      <p:cBhvr>
                                        <p:cTn id="108" dur="300" fill="hold"/>
                                        <p:tgtEl>
                                          <p:spTgt spid="57"/>
                                        </p:tgtEl>
                                        <p:attrNameLst>
                                          <p:attrName>ppt_h</p:attrName>
                                        </p:attrNameLst>
                                      </p:cBhvr>
                                      <p:tavLst>
                                        <p:tav tm="0">
                                          <p:val>
                                            <p:fltVal val="0"/>
                                          </p:val>
                                        </p:tav>
                                        <p:tav tm="100000">
                                          <p:val>
                                            <p:strVal val="#ppt_h"/>
                                          </p:val>
                                        </p:tav>
                                      </p:tavLst>
                                    </p:anim>
                                    <p:animEffect transition="in" filter="fade">
                                      <p:cBhvr>
                                        <p:cTn id="109" dur="300"/>
                                        <p:tgtEl>
                                          <p:spTgt spid="57"/>
                                        </p:tgtEl>
                                      </p:cBhvr>
                                    </p:animEffect>
                                  </p:childTnLst>
                                </p:cTn>
                              </p:par>
                            </p:childTnLst>
                          </p:cTn>
                        </p:par>
                        <p:par>
                          <p:cTn id="110" fill="hold">
                            <p:stCondLst>
                              <p:cond delay="7100"/>
                            </p:stCondLst>
                            <p:childTnLst>
                              <p:par>
                                <p:cTn id="111" presetID="53" presetClass="entr" presetSubtype="16" fill="hold" grpId="0" nodeType="afterEffect">
                                  <p:stCondLst>
                                    <p:cond delay="100"/>
                                  </p:stCondLst>
                                  <p:childTnLst>
                                    <p:set>
                                      <p:cBhvr>
                                        <p:cTn id="112" dur="1" fill="hold">
                                          <p:stCondLst>
                                            <p:cond delay="0"/>
                                          </p:stCondLst>
                                        </p:cTn>
                                        <p:tgtEl>
                                          <p:spTgt spid="58"/>
                                        </p:tgtEl>
                                        <p:attrNameLst>
                                          <p:attrName>style.visibility</p:attrName>
                                        </p:attrNameLst>
                                      </p:cBhvr>
                                      <p:to>
                                        <p:strVal val="visible"/>
                                      </p:to>
                                    </p:set>
                                    <p:anim calcmode="lin" valueType="num">
                                      <p:cBhvr>
                                        <p:cTn id="113" dur="300" fill="hold"/>
                                        <p:tgtEl>
                                          <p:spTgt spid="58"/>
                                        </p:tgtEl>
                                        <p:attrNameLst>
                                          <p:attrName>ppt_w</p:attrName>
                                        </p:attrNameLst>
                                      </p:cBhvr>
                                      <p:tavLst>
                                        <p:tav tm="0">
                                          <p:val>
                                            <p:fltVal val="0"/>
                                          </p:val>
                                        </p:tav>
                                        <p:tav tm="100000">
                                          <p:val>
                                            <p:strVal val="#ppt_w"/>
                                          </p:val>
                                        </p:tav>
                                      </p:tavLst>
                                    </p:anim>
                                    <p:anim calcmode="lin" valueType="num">
                                      <p:cBhvr>
                                        <p:cTn id="114" dur="300" fill="hold"/>
                                        <p:tgtEl>
                                          <p:spTgt spid="58"/>
                                        </p:tgtEl>
                                        <p:attrNameLst>
                                          <p:attrName>ppt_h</p:attrName>
                                        </p:attrNameLst>
                                      </p:cBhvr>
                                      <p:tavLst>
                                        <p:tav tm="0">
                                          <p:val>
                                            <p:fltVal val="0"/>
                                          </p:val>
                                        </p:tav>
                                        <p:tav tm="100000">
                                          <p:val>
                                            <p:strVal val="#ppt_h"/>
                                          </p:val>
                                        </p:tav>
                                      </p:tavLst>
                                    </p:anim>
                                    <p:animEffect transition="in" filter="fade">
                                      <p:cBhvr>
                                        <p:cTn id="115" dur="300"/>
                                        <p:tgtEl>
                                          <p:spTgt spid="58"/>
                                        </p:tgtEl>
                                      </p:cBhvr>
                                    </p:animEffect>
                                  </p:childTnLst>
                                </p:cTn>
                              </p:par>
                            </p:childTnLst>
                          </p:cTn>
                        </p:par>
                        <p:par>
                          <p:cTn id="116" fill="hold">
                            <p:stCondLst>
                              <p:cond delay="7500"/>
                            </p:stCondLst>
                            <p:childTnLst>
                              <p:par>
                                <p:cTn id="117" presetID="53" presetClass="entr" presetSubtype="16" fill="hold" grpId="0" nodeType="afterEffect">
                                  <p:stCondLst>
                                    <p:cond delay="100"/>
                                  </p:stCondLst>
                                  <p:childTnLst>
                                    <p:set>
                                      <p:cBhvr>
                                        <p:cTn id="118" dur="1" fill="hold">
                                          <p:stCondLst>
                                            <p:cond delay="0"/>
                                          </p:stCondLst>
                                        </p:cTn>
                                        <p:tgtEl>
                                          <p:spTgt spid="59"/>
                                        </p:tgtEl>
                                        <p:attrNameLst>
                                          <p:attrName>style.visibility</p:attrName>
                                        </p:attrNameLst>
                                      </p:cBhvr>
                                      <p:to>
                                        <p:strVal val="visible"/>
                                      </p:to>
                                    </p:set>
                                    <p:anim calcmode="lin" valueType="num">
                                      <p:cBhvr>
                                        <p:cTn id="119" dur="300" fill="hold"/>
                                        <p:tgtEl>
                                          <p:spTgt spid="59"/>
                                        </p:tgtEl>
                                        <p:attrNameLst>
                                          <p:attrName>ppt_w</p:attrName>
                                        </p:attrNameLst>
                                      </p:cBhvr>
                                      <p:tavLst>
                                        <p:tav tm="0">
                                          <p:val>
                                            <p:fltVal val="0"/>
                                          </p:val>
                                        </p:tav>
                                        <p:tav tm="100000">
                                          <p:val>
                                            <p:strVal val="#ppt_w"/>
                                          </p:val>
                                        </p:tav>
                                      </p:tavLst>
                                    </p:anim>
                                    <p:anim calcmode="lin" valueType="num">
                                      <p:cBhvr>
                                        <p:cTn id="120" dur="300" fill="hold"/>
                                        <p:tgtEl>
                                          <p:spTgt spid="59"/>
                                        </p:tgtEl>
                                        <p:attrNameLst>
                                          <p:attrName>ppt_h</p:attrName>
                                        </p:attrNameLst>
                                      </p:cBhvr>
                                      <p:tavLst>
                                        <p:tav tm="0">
                                          <p:val>
                                            <p:fltVal val="0"/>
                                          </p:val>
                                        </p:tav>
                                        <p:tav tm="100000">
                                          <p:val>
                                            <p:strVal val="#ppt_h"/>
                                          </p:val>
                                        </p:tav>
                                      </p:tavLst>
                                    </p:anim>
                                    <p:animEffect transition="in" filter="fade">
                                      <p:cBhvr>
                                        <p:cTn id="121" dur="300"/>
                                        <p:tgtEl>
                                          <p:spTgt spid="59"/>
                                        </p:tgtEl>
                                      </p:cBhvr>
                                    </p:animEffect>
                                  </p:childTnLst>
                                </p:cTn>
                              </p:par>
                            </p:childTnLst>
                          </p:cTn>
                        </p:par>
                        <p:par>
                          <p:cTn id="122" fill="hold">
                            <p:stCondLst>
                              <p:cond delay="7900"/>
                            </p:stCondLst>
                            <p:childTnLst>
                              <p:par>
                                <p:cTn id="123" presetID="53" presetClass="entr" presetSubtype="16" fill="hold" grpId="0" nodeType="afterEffect">
                                  <p:stCondLst>
                                    <p:cond delay="100"/>
                                  </p:stCondLst>
                                  <p:childTnLst>
                                    <p:set>
                                      <p:cBhvr>
                                        <p:cTn id="124" dur="1" fill="hold">
                                          <p:stCondLst>
                                            <p:cond delay="0"/>
                                          </p:stCondLst>
                                        </p:cTn>
                                        <p:tgtEl>
                                          <p:spTgt spid="60"/>
                                        </p:tgtEl>
                                        <p:attrNameLst>
                                          <p:attrName>style.visibility</p:attrName>
                                        </p:attrNameLst>
                                      </p:cBhvr>
                                      <p:to>
                                        <p:strVal val="visible"/>
                                      </p:to>
                                    </p:set>
                                    <p:anim calcmode="lin" valueType="num">
                                      <p:cBhvr>
                                        <p:cTn id="125" dur="300" fill="hold"/>
                                        <p:tgtEl>
                                          <p:spTgt spid="60"/>
                                        </p:tgtEl>
                                        <p:attrNameLst>
                                          <p:attrName>ppt_w</p:attrName>
                                        </p:attrNameLst>
                                      </p:cBhvr>
                                      <p:tavLst>
                                        <p:tav tm="0">
                                          <p:val>
                                            <p:fltVal val="0"/>
                                          </p:val>
                                        </p:tav>
                                        <p:tav tm="100000">
                                          <p:val>
                                            <p:strVal val="#ppt_w"/>
                                          </p:val>
                                        </p:tav>
                                      </p:tavLst>
                                    </p:anim>
                                    <p:anim calcmode="lin" valueType="num">
                                      <p:cBhvr>
                                        <p:cTn id="126" dur="300" fill="hold"/>
                                        <p:tgtEl>
                                          <p:spTgt spid="60"/>
                                        </p:tgtEl>
                                        <p:attrNameLst>
                                          <p:attrName>ppt_h</p:attrName>
                                        </p:attrNameLst>
                                      </p:cBhvr>
                                      <p:tavLst>
                                        <p:tav tm="0">
                                          <p:val>
                                            <p:fltVal val="0"/>
                                          </p:val>
                                        </p:tav>
                                        <p:tav tm="100000">
                                          <p:val>
                                            <p:strVal val="#ppt_h"/>
                                          </p:val>
                                        </p:tav>
                                      </p:tavLst>
                                    </p:anim>
                                    <p:animEffect transition="in" filter="fade">
                                      <p:cBhvr>
                                        <p:cTn id="127" dur="3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8" grpId="0" animBg="1"/>
      <p:bldP spid="49" grpId="0" animBg="1"/>
      <p:bldP spid="50" grpId="0" animBg="1"/>
      <p:bldP spid="51" grpId="0" animBg="1"/>
      <p:bldP spid="35" grpId="0" animBg="1"/>
      <p:bldP spid="37" grpId="0" build="p">
        <p:tmplLst>
          <p:tmpl lvl="1">
            <p:tnLst>
              <p:par>
                <p:cTn presetID="42"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300"/>
                        <p:tgtEl>
                          <p:spTgt spid="37"/>
                        </p:tgtEl>
                      </p:cBhvr>
                    </p:animEffect>
                    <p:anim calcmode="lin" valueType="num">
                      <p:cBhvr>
                        <p:cTn dur="300" fill="hold"/>
                        <p:tgtEl>
                          <p:spTgt spid="37"/>
                        </p:tgtEl>
                        <p:attrNameLst>
                          <p:attrName>ppt_x</p:attrName>
                        </p:attrNameLst>
                      </p:cBhvr>
                      <p:tavLst>
                        <p:tav tm="0">
                          <p:val>
                            <p:strVal val="#ppt_x"/>
                          </p:val>
                        </p:tav>
                        <p:tav tm="100000">
                          <p:val>
                            <p:strVal val="#ppt_x"/>
                          </p:val>
                        </p:tav>
                      </p:tavLst>
                    </p:anim>
                    <p:anim calcmode="lin" valueType="num">
                      <p:cBhvr>
                        <p:cTn dur="3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300"/>
                        <p:tgtEl>
                          <p:spTgt spid="38"/>
                        </p:tgtEl>
                      </p:cBhvr>
                    </p:animEffect>
                  </p:childTnLst>
                </p:cTn>
              </p:par>
            </p:tnLst>
          </p:tmpl>
        </p:tmplLst>
      </p:bldP>
      <p:bldP spid="39" grpId="0" build="p">
        <p:tmplLst>
          <p:tmpl lvl="1">
            <p:tnLst>
              <p:par>
                <p:cTn presetID="42" presetClass="entr" presetSubtype="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Effect transition="in" filter="fade">
                      <p:cBhvr>
                        <p:cTn dur="300"/>
                        <p:tgtEl>
                          <p:spTgt spid="39"/>
                        </p:tgtEl>
                      </p:cBhvr>
                    </p:animEffect>
                    <p:anim calcmode="lin" valueType="num">
                      <p:cBhvr>
                        <p:cTn dur="300" fill="hold"/>
                        <p:tgtEl>
                          <p:spTgt spid="39"/>
                        </p:tgtEl>
                        <p:attrNameLst>
                          <p:attrName>ppt_x</p:attrName>
                        </p:attrNameLst>
                      </p:cBhvr>
                      <p:tavLst>
                        <p:tav tm="0">
                          <p:val>
                            <p:strVal val="#ppt_x"/>
                          </p:val>
                        </p:tav>
                        <p:tav tm="100000">
                          <p:val>
                            <p:strVal val="#ppt_x"/>
                          </p:val>
                        </p:tav>
                      </p:tavLst>
                    </p:anim>
                    <p:anim calcmode="lin" valueType="num">
                      <p:cBhvr>
                        <p:cTn dur="300" fill="hold"/>
                        <p:tgtEl>
                          <p:spTgt spid="39"/>
                        </p:tgtEl>
                        <p:attrNameLst>
                          <p:attrName>ppt_y</p:attrName>
                        </p:attrNameLst>
                      </p:cBhvr>
                      <p:tavLst>
                        <p:tav tm="0">
                          <p:val>
                            <p:strVal val="#ppt_y+.1"/>
                          </p:val>
                        </p:tav>
                        <p:tav tm="100000">
                          <p:val>
                            <p:strVal val="#ppt_y"/>
                          </p:val>
                        </p:tav>
                      </p:tavLst>
                    </p:anim>
                  </p:childTnLst>
                </p:cTn>
              </p:par>
            </p:tnLst>
          </p:tmpl>
        </p:tmplLst>
      </p:bldP>
      <p:bldP spid="40" grpId="0" build="p">
        <p:tmplLst>
          <p:tmpl lvl="1">
            <p:tnLst>
              <p:par>
                <p:cTn presetID="10"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300"/>
                        <p:tgtEl>
                          <p:spTgt spid="40"/>
                        </p:tgtEl>
                      </p:cBhvr>
                    </p:animEffect>
                  </p:childTnLst>
                </p:cTn>
              </p:par>
            </p:tnLst>
          </p:tmpl>
        </p:tmplLst>
      </p:bldP>
      <p:bldP spid="41" grpId="0" build="p">
        <p:tmplLst>
          <p:tmpl lvl="1">
            <p:tnLst>
              <p:par>
                <p:cTn presetID="42"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300"/>
                        <p:tgtEl>
                          <p:spTgt spid="41"/>
                        </p:tgtEl>
                      </p:cBhvr>
                    </p:animEffect>
                    <p:anim calcmode="lin" valueType="num">
                      <p:cBhvr>
                        <p:cTn dur="300" fill="hold"/>
                        <p:tgtEl>
                          <p:spTgt spid="41"/>
                        </p:tgtEl>
                        <p:attrNameLst>
                          <p:attrName>ppt_x</p:attrName>
                        </p:attrNameLst>
                      </p:cBhvr>
                      <p:tavLst>
                        <p:tav tm="0">
                          <p:val>
                            <p:strVal val="#ppt_x"/>
                          </p:val>
                        </p:tav>
                        <p:tav tm="100000">
                          <p:val>
                            <p:strVal val="#ppt_x"/>
                          </p:val>
                        </p:tav>
                      </p:tavLst>
                    </p:anim>
                    <p:anim calcmode="lin" valueType="num">
                      <p:cBhvr>
                        <p:cTn dur="300" fill="hold"/>
                        <p:tgtEl>
                          <p:spTgt spid="41"/>
                        </p:tgtEl>
                        <p:attrNameLst>
                          <p:attrName>ppt_y</p:attrName>
                        </p:attrNameLst>
                      </p:cBhvr>
                      <p:tavLst>
                        <p:tav tm="0">
                          <p:val>
                            <p:strVal val="#ppt_y+.1"/>
                          </p:val>
                        </p:tav>
                        <p:tav tm="100000">
                          <p:val>
                            <p:strVal val="#ppt_y"/>
                          </p:val>
                        </p:tav>
                      </p:tavLst>
                    </p:anim>
                  </p:childTnLst>
                </p:cTn>
              </p:par>
            </p:tnLst>
          </p:tmpl>
        </p:tmplLst>
      </p:bldP>
      <p:bldP spid="42" grpId="0" build="p">
        <p:tmplLst>
          <p:tmpl lvl="1">
            <p:tnLst>
              <p:par>
                <p:cTn presetID="10" presetClass="entr" presetSubtype="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Effect transition="in" filter="fade">
                      <p:cBhvr>
                        <p:cTn dur="300"/>
                        <p:tgtEl>
                          <p:spTgt spid="42"/>
                        </p:tgtEl>
                      </p:cBhvr>
                    </p:animEffect>
                  </p:childTnLst>
                </p:cTn>
              </p:par>
            </p:tnLst>
          </p:tmpl>
        </p:tmplLst>
      </p:bldP>
      <p:bldP spid="43" grpId="0" build="p">
        <p:tmplLst>
          <p:tmpl lvl="1">
            <p:tnLst>
              <p:par>
                <p:cTn presetID="42" presetClass="entr" presetSubtype="0"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fade">
                      <p:cBhvr>
                        <p:cTn dur="300"/>
                        <p:tgtEl>
                          <p:spTgt spid="43"/>
                        </p:tgtEl>
                      </p:cBhvr>
                    </p:animEffect>
                    <p:anim calcmode="lin" valueType="num">
                      <p:cBhvr>
                        <p:cTn dur="300" fill="hold"/>
                        <p:tgtEl>
                          <p:spTgt spid="43"/>
                        </p:tgtEl>
                        <p:attrNameLst>
                          <p:attrName>ppt_x</p:attrName>
                        </p:attrNameLst>
                      </p:cBhvr>
                      <p:tavLst>
                        <p:tav tm="0">
                          <p:val>
                            <p:strVal val="#ppt_x"/>
                          </p:val>
                        </p:tav>
                        <p:tav tm="100000">
                          <p:val>
                            <p:strVal val="#ppt_x"/>
                          </p:val>
                        </p:tav>
                      </p:tavLst>
                    </p:anim>
                    <p:anim calcmode="lin" valueType="num">
                      <p:cBhvr>
                        <p:cTn dur="300" fill="hold"/>
                        <p:tgtEl>
                          <p:spTgt spid="43"/>
                        </p:tgtEl>
                        <p:attrNameLst>
                          <p:attrName>ppt_y</p:attrName>
                        </p:attrNameLst>
                      </p:cBhvr>
                      <p:tavLst>
                        <p:tav tm="0">
                          <p:val>
                            <p:strVal val="#ppt_y+.1"/>
                          </p:val>
                        </p:tav>
                        <p:tav tm="100000">
                          <p:val>
                            <p:strVal val="#ppt_y"/>
                          </p:val>
                        </p:tav>
                      </p:tavLst>
                    </p:anim>
                  </p:childTnLst>
                </p:cTn>
              </p:par>
            </p:tnLst>
          </p:tmpl>
        </p:tmplLst>
      </p:bldP>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300"/>
                        <p:tgtEl>
                          <p:spTgt spid="44"/>
                        </p:tgtEl>
                      </p:cBhvr>
                    </p:animEffect>
                  </p:childTnLst>
                </p:cTn>
              </p:par>
            </p:tnLst>
          </p:tmpl>
        </p:tmplLst>
      </p:bldP>
      <p:bldP spid="45" grpId="0" build="p">
        <p:tmplLst>
          <p:tmpl lvl="1">
            <p:tnLst>
              <p:par>
                <p:cTn presetID="42"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300"/>
                        <p:tgtEl>
                          <p:spTgt spid="45"/>
                        </p:tgtEl>
                      </p:cBhvr>
                    </p:animEffect>
                    <p:anim calcmode="lin" valueType="num">
                      <p:cBhvr>
                        <p:cTn dur="300" fill="hold"/>
                        <p:tgtEl>
                          <p:spTgt spid="45"/>
                        </p:tgtEl>
                        <p:attrNameLst>
                          <p:attrName>ppt_x</p:attrName>
                        </p:attrNameLst>
                      </p:cBhvr>
                      <p:tavLst>
                        <p:tav tm="0">
                          <p:val>
                            <p:strVal val="#ppt_x"/>
                          </p:val>
                        </p:tav>
                        <p:tav tm="100000">
                          <p:val>
                            <p:strVal val="#ppt_x"/>
                          </p:val>
                        </p:tav>
                      </p:tavLst>
                    </p:anim>
                    <p:anim calcmode="lin" valueType="num">
                      <p:cBhvr>
                        <p:cTn dur="300" fill="hold"/>
                        <p:tgtEl>
                          <p:spTgt spid="45"/>
                        </p:tgtEl>
                        <p:attrNameLst>
                          <p:attrName>ppt_y</p:attrName>
                        </p:attrNameLst>
                      </p:cBhvr>
                      <p:tavLst>
                        <p:tav tm="0">
                          <p:val>
                            <p:strVal val="#ppt_y+.1"/>
                          </p:val>
                        </p:tav>
                        <p:tav tm="100000">
                          <p:val>
                            <p:strVal val="#ppt_y"/>
                          </p:val>
                        </p:tav>
                      </p:tavLst>
                    </p:anim>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300"/>
                        <p:tgtEl>
                          <p:spTgt spid="46"/>
                        </p:tgtEl>
                      </p:cBhvr>
                    </p:animEffect>
                  </p:childTnLst>
                </p:cTn>
              </p:par>
            </p:tnLst>
          </p:tmpl>
        </p:tmplLst>
      </p:bldP>
      <p:bldP spid="53" grpId="0" build="p">
        <p:tmplLst>
          <p:tmpl lvl="1">
            <p:tnLst>
              <p:par>
                <p:cTn presetID="42" presetClass="entr" presetSubtype="0"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Effect transition="in" filter="fade">
                      <p:cBhvr>
                        <p:cTn dur="300"/>
                        <p:tgtEl>
                          <p:spTgt spid="53"/>
                        </p:tgtEl>
                      </p:cBhvr>
                    </p:animEffect>
                    <p:anim calcmode="lin" valueType="num">
                      <p:cBhvr>
                        <p:cTn dur="300" fill="hold"/>
                        <p:tgtEl>
                          <p:spTgt spid="53"/>
                        </p:tgtEl>
                        <p:attrNameLst>
                          <p:attrName>ppt_x</p:attrName>
                        </p:attrNameLst>
                      </p:cBhvr>
                      <p:tavLst>
                        <p:tav tm="0">
                          <p:val>
                            <p:strVal val="#ppt_x"/>
                          </p:val>
                        </p:tav>
                        <p:tav tm="100000">
                          <p:val>
                            <p:strVal val="#ppt_x"/>
                          </p:val>
                        </p:tav>
                      </p:tavLst>
                    </p:anim>
                    <p:anim calcmode="lin" valueType="num">
                      <p:cBhvr>
                        <p:cTn dur="300" fill="hold"/>
                        <p:tgtEl>
                          <p:spTgt spid="53"/>
                        </p:tgtEl>
                        <p:attrNameLst>
                          <p:attrName>ppt_y</p:attrName>
                        </p:attrNameLst>
                      </p:cBhvr>
                      <p:tavLst>
                        <p:tav tm="0">
                          <p:val>
                            <p:strVal val="#ppt_y+.1"/>
                          </p:val>
                        </p:tav>
                        <p:tav tm="100000">
                          <p:val>
                            <p:strVal val="#ppt_y"/>
                          </p:val>
                        </p:tav>
                      </p:tavLst>
                    </p:anim>
                  </p:childTnLst>
                </p:cTn>
              </p:par>
            </p:tnLst>
          </p:tmpl>
        </p:tmplLst>
      </p:bldP>
      <p:bldP spid="54" grpId="0" build="p">
        <p:tmplLst>
          <p:tmpl lvl="1">
            <p:tnLst>
              <p:par>
                <p:cTn presetID="10" presetClass="entr" presetSubtype="0"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Effect transition="in" filter="fade">
                      <p:cBhvr>
                        <p:cTn dur="300"/>
                        <p:tgtEl>
                          <p:spTgt spid="54"/>
                        </p:tgtEl>
                      </p:cBhvr>
                    </p:animEffect>
                  </p:childTnLst>
                </p:cTn>
              </p:par>
            </p:tnLst>
          </p:tmpl>
        </p:tmplLst>
      </p:bldP>
      <p:bldP spid="4" grpId="0" animBg="1"/>
      <p:bldP spid="55" grpId="0" animBg="1" advAuto="0"/>
      <p:bldP spid="56" grpId="0" animBg="1" advAuto="0"/>
      <p:bldP spid="57" grpId="0" animBg="1" advAuto="0"/>
      <p:bldP spid="58" grpId="0" animBg="1" advAuto="0"/>
      <p:bldP spid="59" grpId="0" animBg="1" advAuto="0"/>
      <p:bldP spid="60" grpId="0" animBg="1" advAuto="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les titles with image 1">
    <p:spTree>
      <p:nvGrpSpPr>
        <p:cNvPr id="1" name=""/>
        <p:cNvGrpSpPr/>
        <p:nvPr/>
      </p:nvGrpSpPr>
      <p:grpSpPr>
        <a:xfrm>
          <a:off x="0" y="0"/>
          <a:ext cx="0" cy="0"/>
          <a:chOff x="0" y="0"/>
          <a:chExt cx="0" cy="0"/>
        </a:xfrm>
      </p:grpSpPr>
      <p:sp>
        <p:nvSpPr>
          <p:cNvPr id="54" name="Picture Placeholder 2"/>
          <p:cNvSpPr>
            <a:spLocks noGrp="1"/>
          </p:cNvSpPr>
          <p:nvPr>
            <p:ph type="pic" sz="quarter" idx="57"/>
          </p:nvPr>
        </p:nvSpPr>
        <p:spPr>
          <a:xfrm>
            <a:off x="1531574" y="3185592"/>
            <a:ext cx="6701574" cy="9484268"/>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33"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Tiles </a:t>
            </a:r>
            <a:r>
              <a:rPr lang="es-ES_tradnl" dirty="0" err="1" smtClean="0"/>
              <a:t>titles</a:t>
            </a:r>
            <a:r>
              <a:rPr lang="es-ES_tradnl" dirty="0" smtClean="0"/>
              <a:t> </a:t>
            </a:r>
            <a:r>
              <a:rPr lang="es-ES_tradnl" dirty="0" err="1" smtClean="0"/>
              <a:t>with</a:t>
            </a:r>
            <a:r>
              <a:rPr lang="es-ES_tradnl" dirty="0" smtClean="0"/>
              <a:t> </a:t>
            </a:r>
            <a:r>
              <a:rPr lang="es-ES_tradnl" dirty="0" err="1" smtClean="0"/>
              <a:t>image</a:t>
            </a:r>
            <a:r>
              <a:rPr lang="es-ES_tradnl" dirty="0" smtClean="0"/>
              <a:t> 1</a:t>
            </a:r>
          </a:p>
        </p:txBody>
      </p:sp>
      <p:cxnSp>
        <p:nvCxnSpPr>
          <p:cNvPr id="34" name="Straight Connector 33"/>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35"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6" name="Rounded Rectangle 35"/>
          <p:cNvSpPr/>
          <p:nvPr userDrawn="1"/>
        </p:nvSpPr>
        <p:spPr>
          <a:xfrm>
            <a:off x="8593188" y="3185592"/>
            <a:ext cx="4877435" cy="458772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7" name="Text Placeholder 7"/>
          <p:cNvSpPr>
            <a:spLocks noGrp="1"/>
          </p:cNvSpPr>
          <p:nvPr>
            <p:ph type="body" sz="quarter" idx="41" hasCustomPrompt="1"/>
          </p:nvPr>
        </p:nvSpPr>
        <p:spPr>
          <a:xfrm>
            <a:off x="10333569" y="395583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38" name="Text Placeholder 2"/>
          <p:cNvSpPr>
            <a:spLocks noGrp="1"/>
          </p:cNvSpPr>
          <p:nvPr>
            <p:ph type="body" sz="quarter" idx="42" hasCustomPrompt="1"/>
          </p:nvPr>
        </p:nvSpPr>
        <p:spPr>
          <a:xfrm>
            <a:off x="9106800" y="500658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39" name="Rounded Rectangle 38"/>
          <p:cNvSpPr/>
          <p:nvPr userDrawn="1"/>
        </p:nvSpPr>
        <p:spPr>
          <a:xfrm>
            <a:off x="13777766" y="3185592"/>
            <a:ext cx="9122700" cy="458772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0" name="Text Placeholder 7"/>
          <p:cNvSpPr>
            <a:spLocks noGrp="1"/>
          </p:cNvSpPr>
          <p:nvPr>
            <p:ph type="body" sz="quarter" idx="58" hasCustomPrompt="1"/>
          </p:nvPr>
        </p:nvSpPr>
        <p:spPr>
          <a:xfrm>
            <a:off x="17594189" y="3862046"/>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5" name="Text Placeholder 7"/>
          <p:cNvSpPr>
            <a:spLocks noGrp="1"/>
          </p:cNvSpPr>
          <p:nvPr>
            <p:ph type="body" sz="quarter" idx="60" hasCustomPrompt="1"/>
          </p:nvPr>
        </p:nvSpPr>
        <p:spPr>
          <a:xfrm>
            <a:off x="14363383" y="4839923"/>
            <a:ext cx="7839317"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62" name="Text Placeholder 2"/>
          <p:cNvSpPr>
            <a:spLocks noGrp="1"/>
          </p:cNvSpPr>
          <p:nvPr>
            <p:ph type="body" sz="quarter" idx="59" hasCustomPrompt="1"/>
          </p:nvPr>
        </p:nvSpPr>
        <p:spPr>
          <a:xfrm>
            <a:off x="14363383" y="5422040"/>
            <a:ext cx="7839317"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63" name="Rounded Rectangle 62"/>
          <p:cNvSpPr/>
          <p:nvPr userDrawn="1"/>
        </p:nvSpPr>
        <p:spPr>
          <a:xfrm>
            <a:off x="8608839" y="8082136"/>
            <a:ext cx="9122700" cy="4587724"/>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4" name="Text Placeholder 7"/>
          <p:cNvSpPr>
            <a:spLocks noGrp="1"/>
          </p:cNvSpPr>
          <p:nvPr>
            <p:ph type="body" sz="quarter" idx="61" hasCustomPrompt="1"/>
          </p:nvPr>
        </p:nvSpPr>
        <p:spPr>
          <a:xfrm>
            <a:off x="12425263" y="875859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67" name="Text Placeholder 7"/>
          <p:cNvSpPr>
            <a:spLocks noGrp="1"/>
          </p:cNvSpPr>
          <p:nvPr>
            <p:ph type="body" sz="quarter" idx="63" hasCustomPrompt="1"/>
          </p:nvPr>
        </p:nvSpPr>
        <p:spPr>
          <a:xfrm>
            <a:off x="9194457" y="9736467"/>
            <a:ext cx="7839317"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80" name="Text Placeholder 2"/>
          <p:cNvSpPr>
            <a:spLocks noGrp="1"/>
          </p:cNvSpPr>
          <p:nvPr>
            <p:ph type="body" sz="quarter" idx="62" hasCustomPrompt="1"/>
          </p:nvPr>
        </p:nvSpPr>
        <p:spPr>
          <a:xfrm>
            <a:off x="9194457" y="10318584"/>
            <a:ext cx="7839317"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81" name="Rounded Rectangle 80"/>
          <p:cNvSpPr/>
          <p:nvPr userDrawn="1"/>
        </p:nvSpPr>
        <p:spPr>
          <a:xfrm>
            <a:off x="18051163" y="8099400"/>
            <a:ext cx="4877435" cy="4587724"/>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84" name="Text Placeholder 7"/>
          <p:cNvSpPr>
            <a:spLocks noGrp="1"/>
          </p:cNvSpPr>
          <p:nvPr>
            <p:ph type="body" sz="quarter" idx="64" hasCustomPrompt="1"/>
          </p:nvPr>
        </p:nvSpPr>
        <p:spPr>
          <a:xfrm>
            <a:off x="19791545" y="8869642"/>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85" name="Text Placeholder 2"/>
          <p:cNvSpPr>
            <a:spLocks noGrp="1"/>
          </p:cNvSpPr>
          <p:nvPr>
            <p:ph type="body" sz="quarter" idx="65" hasCustomPrompt="1"/>
          </p:nvPr>
        </p:nvSpPr>
        <p:spPr>
          <a:xfrm>
            <a:off x="18564775" y="9920388"/>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Tree>
    <p:extLst>
      <p:ext uri="{BB962C8B-B14F-4D97-AF65-F5344CB8AC3E}">
        <p14:creationId xmlns:p14="http://schemas.microsoft.com/office/powerpoint/2010/main" val="1789532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par>
                                <p:cTn id="10" presetID="42" presetClass="entr" presetSubtype="0" fill="hold" grpId="0" nodeType="withEffect">
                                  <p:stCondLst>
                                    <p:cond delay="200"/>
                                  </p:stCondLst>
                                  <p:childTnLst>
                                    <p:set>
                                      <p:cBhvr>
                                        <p:cTn id="11" dur="1" fill="hold">
                                          <p:stCondLst>
                                            <p:cond delay="0"/>
                                          </p:stCondLst>
                                        </p:cTn>
                                        <p:tgtEl>
                                          <p:spTgt spid="33">
                                            <p:txEl>
                                              <p:pRg st="0" end="0"/>
                                            </p:txEl>
                                          </p:spTgt>
                                        </p:tgtEl>
                                        <p:attrNameLst>
                                          <p:attrName>style.visibility</p:attrName>
                                        </p:attrNameLst>
                                      </p:cBhvr>
                                      <p:to>
                                        <p:strVal val="visible"/>
                                      </p:to>
                                    </p:set>
                                    <p:animEffect transition="in" filter="fade">
                                      <p:cBhvr>
                                        <p:cTn id="12" dur="400"/>
                                        <p:tgtEl>
                                          <p:spTgt spid="33">
                                            <p:txEl>
                                              <p:pRg st="0" end="0"/>
                                            </p:txEl>
                                          </p:spTgt>
                                        </p:tgtEl>
                                      </p:cBhvr>
                                    </p:animEffect>
                                    <p:anim calcmode="lin" valueType="num">
                                      <p:cBhvr>
                                        <p:cTn id="13"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600"/>
                            </p:stCondLst>
                            <p:childTnLst>
                              <p:par>
                                <p:cTn id="16" presetID="22" presetClass="entr" presetSubtype="8"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200"/>
                                        <p:tgtEl>
                                          <p:spTgt spid="34"/>
                                        </p:tgtEl>
                                      </p:cBhvr>
                                    </p:animEffect>
                                  </p:childTnLst>
                                </p:cTn>
                              </p:par>
                              <p:par>
                                <p:cTn id="19" presetID="42" presetClass="entr" presetSubtype="0" fill="hold" grpId="0" nodeType="withEffect">
                                  <p:stCondLst>
                                    <p:cond delay="200"/>
                                  </p:stCondLst>
                                  <p:childTnLst>
                                    <p:set>
                                      <p:cBhvr>
                                        <p:cTn id="20" dur="1" fill="hold">
                                          <p:stCondLst>
                                            <p:cond delay="0"/>
                                          </p:stCondLst>
                                        </p:cTn>
                                        <p:tgtEl>
                                          <p:spTgt spid="35">
                                            <p:txEl>
                                              <p:pRg st="0" end="0"/>
                                            </p:txEl>
                                          </p:spTgt>
                                        </p:tgtEl>
                                        <p:attrNameLst>
                                          <p:attrName>style.visibility</p:attrName>
                                        </p:attrNameLst>
                                      </p:cBhvr>
                                      <p:to>
                                        <p:strVal val="visible"/>
                                      </p:to>
                                    </p:set>
                                    <p:animEffect transition="in" filter="fade">
                                      <p:cBhvr>
                                        <p:cTn id="21" dur="500"/>
                                        <p:tgtEl>
                                          <p:spTgt spid="35">
                                            <p:txEl>
                                              <p:pRg st="0" end="0"/>
                                            </p:txEl>
                                          </p:spTgt>
                                        </p:tgtEl>
                                      </p:cBhvr>
                                    </p:animEffect>
                                    <p:anim calcmode="lin" valueType="num">
                                      <p:cBhvr>
                                        <p:cTn id="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1300"/>
                            </p:stCondLst>
                            <p:childTnLst>
                              <p:par>
                                <p:cTn id="25" presetID="53" presetClass="entr" presetSubtype="16"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300" fill="hold"/>
                                        <p:tgtEl>
                                          <p:spTgt spid="36"/>
                                        </p:tgtEl>
                                        <p:attrNameLst>
                                          <p:attrName>ppt_w</p:attrName>
                                        </p:attrNameLst>
                                      </p:cBhvr>
                                      <p:tavLst>
                                        <p:tav tm="0">
                                          <p:val>
                                            <p:fltVal val="0"/>
                                          </p:val>
                                        </p:tav>
                                        <p:tav tm="100000">
                                          <p:val>
                                            <p:strVal val="#ppt_w"/>
                                          </p:val>
                                        </p:tav>
                                      </p:tavLst>
                                    </p:anim>
                                    <p:anim calcmode="lin" valueType="num">
                                      <p:cBhvr>
                                        <p:cTn id="28" dur="300" fill="hold"/>
                                        <p:tgtEl>
                                          <p:spTgt spid="36"/>
                                        </p:tgtEl>
                                        <p:attrNameLst>
                                          <p:attrName>ppt_h</p:attrName>
                                        </p:attrNameLst>
                                      </p:cBhvr>
                                      <p:tavLst>
                                        <p:tav tm="0">
                                          <p:val>
                                            <p:fltVal val="0"/>
                                          </p:val>
                                        </p:tav>
                                        <p:tav tm="100000">
                                          <p:val>
                                            <p:strVal val="#ppt_h"/>
                                          </p:val>
                                        </p:tav>
                                      </p:tavLst>
                                    </p:anim>
                                    <p:animEffect transition="in" filter="fade">
                                      <p:cBhvr>
                                        <p:cTn id="29" dur="300"/>
                                        <p:tgtEl>
                                          <p:spTgt spid="36"/>
                                        </p:tgtEl>
                                      </p:cBhvr>
                                    </p:animEffect>
                                  </p:childTnLst>
                                </p:cTn>
                              </p:par>
                            </p:childTnLst>
                          </p:cTn>
                        </p:par>
                        <p:par>
                          <p:cTn id="30" fill="hold">
                            <p:stCondLst>
                              <p:cond delay="1600"/>
                            </p:stCondLst>
                            <p:childTnLst>
                              <p:par>
                                <p:cTn id="31" presetID="42" presetClass="entr" presetSubtype="0" fill="hold" grpId="0" nodeType="afterEffect">
                                  <p:stCondLst>
                                    <p:cond delay="0"/>
                                  </p:stCondLst>
                                  <p:childTnLst>
                                    <p:set>
                                      <p:cBhvr>
                                        <p:cTn id="32" dur="1" fill="hold">
                                          <p:stCondLst>
                                            <p:cond delay="0"/>
                                          </p:stCondLst>
                                        </p:cTn>
                                        <p:tgtEl>
                                          <p:spTgt spid="37">
                                            <p:txEl>
                                              <p:pRg st="0" end="0"/>
                                            </p:txEl>
                                          </p:spTgt>
                                        </p:tgtEl>
                                        <p:attrNameLst>
                                          <p:attrName>style.visibility</p:attrName>
                                        </p:attrNameLst>
                                      </p:cBhvr>
                                      <p:to>
                                        <p:strVal val="visible"/>
                                      </p:to>
                                    </p:set>
                                    <p:animEffect transition="in" filter="fade">
                                      <p:cBhvr>
                                        <p:cTn id="33" dur="300"/>
                                        <p:tgtEl>
                                          <p:spTgt spid="37">
                                            <p:txEl>
                                              <p:pRg st="0" end="0"/>
                                            </p:txEl>
                                          </p:spTgt>
                                        </p:tgtEl>
                                      </p:cBhvr>
                                    </p:animEffect>
                                    <p:anim calcmode="lin" valueType="num">
                                      <p:cBhvr>
                                        <p:cTn id="34" dur="3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900"/>
                            </p:stCondLst>
                            <p:childTnLst>
                              <p:par>
                                <p:cTn id="37" presetID="10" presetClass="entr" presetSubtype="0" fill="hold" grpId="0" nodeType="afterEffect">
                                  <p:stCondLst>
                                    <p:cond delay="0"/>
                                  </p:stCondLst>
                                  <p:childTnLst>
                                    <p:set>
                                      <p:cBhvr>
                                        <p:cTn id="38" dur="1" fill="hold">
                                          <p:stCondLst>
                                            <p:cond delay="0"/>
                                          </p:stCondLst>
                                        </p:cTn>
                                        <p:tgtEl>
                                          <p:spTgt spid="38">
                                            <p:txEl>
                                              <p:pRg st="0" end="0"/>
                                            </p:txEl>
                                          </p:spTgt>
                                        </p:tgtEl>
                                        <p:attrNameLst>
                                          <p:attrName>style.visibility</p:attrName>
                                        </p:attrNameLst>
                                      </p:cBhvr>
                                      <p:to>
                                        <p:strVal val="visible"/>
                                      </p:to>
                                    </p:set>
                                    <p:animEffect transition="in" filter="fade">
                                      <p:cBhvr>
                                        <p:cTn id="39" dur="300"/>
                                        <p:tgtEl>
                                          <p:spTgt spid="38">
                                            <p:txEl>
                                              <p:pRg st="0" end="0"/>
                                            </p:txEl>
                                          </p:spTgt>
                                        </p:tgtEl>
                                      </p:cBhvr>
                                    </p:animEffect>
                                  </p:childTnLst>
                                </p:cTn>
                              </p:par>
                            </p:childTnLst>
                          </p:cTn>
                        </p:par>
                        <p:par>
                          <p:cTn id="40" fill="hold">
                            <p:stCondLst>
                              <p:cond delay="2200"/>
                            </p:stCondLst>
                            <p:childTnLst>
                              <p:par>
                                <p:cTn id="41" presetID="53" presetClass="entr" presetSubtype="16"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300" fill="hold"/>
                                        <p:tgtEl>
                                          <p:spTgt spid="39"/>
                                        </p:tgtEl>
                                        <p:attrNameLst>
                                          <p:attrName>ppt_w</p:attrName>
                                        </p:attrNameLst>
                                      </p:cBhvr>
                                      <p:tavLst>
                                        <p:tav tm="0">
                                          <p:val>
                                            <p:fltVal val="0"/>
                                          </p:val>
                                        </p:tav>
                                        <p:tav tm="100000">
                                          <p:val>
                                            <p:strVal val="#ppt_w"/>
                                          </p:val>
                                        </p:tav>
                                      </p:tavLst>
                                    </p:anim>
                                    <p:anim calcmode="lin" valueType="num">
                                      <p:cBhvr>
                                        <p:cTn id="44" dur="300" fill="hold"/>
                                        <p:tgtEl>
                                          <p:spTgt spid="39"/>
                                        </p:tgtEl>
                                        <p:attrNameLst>
                                          <p:attrName>ppt_h</p:attrName>
                                        </p:attrNameLst>
                                      </p:cBhvr>
                                      <p:tavLst>
                                        <p:tav tm="0">
                                          <p:val>
                                            <p:fltVal val="0"/>
                                          </p:val>
                                        </p:tav>
                                        <p:tav tm="100000">
                                          <p:val>
                                            <p:strVal val="#ppt_h"/>
                                          </p:val>
                                        </p:tav>
                                      </p:tavLst>
                                    </p:anim>
                                    <p:animEffect transition="in" filter="fade">
                                      <p:cBhvr>
                                        <p:cTn id="45" dur="300"/>
                                        <p:tgtEl>
                                          <p:spTgt spid="39"/>
                                        </p:tgtEl>
                                      </p:cBhvr>
                                    </p:animEffect>
                                  </p:childTnLst>
                                </p:cTn>
                              </p:par>
                            </p:childTnLst>
                          </p:cTn>
                        </p:par>
                        <p:par>
                          <p:cTn id="46" fill="hold">
                            <p:stCondLst>
                              <p:cond delay="2500"/>
                            </p:stCondLst>
                            <p:childTnLst>
                              <p:par>
                                <p:cTn id="47" presetID="42" presetClass="entr" presetSubtype="0" fill="hold" grpId="0" nodeType="afterEffect">
                                  <p:stCondLst>
                                    <p:cond delay="0"/>
                                  </p:stCondLst>
                                  <p:childTnLst>
                                    <p:set>
                                      <p:cBhvr>
                                        <p:cTn id="48" dur="1" fill="hold">
                                          <p:stCondLst>
                                            <p:cond delay="0"/>
                                          </p:stCondLst>
                                        </p:cTn>
                                        <p:tgtEl>
                                          <p:spTgt spid="40">
                                            <p:txEl>
                                              <p:pRg st="0" end="0"/>
                                            </p:txEl>
                                          </p:spTgt>
                                        </p:tgtEl>
                                        <p:attrNameLst>
                                          <p:attrName>style.visibility</p:attrName>
                                        </p:attrNameLst>
                                      </p:cBhvr>
                                      <p:to>
                                        <p:strVal val="visible"/>
                                      </p:to>
                                    </p:set>
                                    <p:animEffect transition="in" filter="fade">
                                      <p:cBhvr>
                                        <p:cTn id="49" dur="300"/>
                                        <p:tgtEl>
                                          <p:spTgt spid="40">
                                            <p:txEl>
                                              <p:pRg st="0" end="0"/>
                                            </p:txEl>
                                          </p:spTgt>
                                        </p:tgtEl>
                                      </p:cBhvr>
                                    </p:animEffect>
                                    <p:anim calcmode="lin" valueType="num">
                                      <p:cBhvr>
                                        <p:cTn id="50" dur="3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51" dur="300" fill="hold"/>
                                        <p:tgtEl>
                                          <p:spTgt spid="40">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45">
                                            <p:txEl>
                                              <p:pRg st="0" end="0"/>
                                            </p:txEl>
                                          </p:spTgt>
                                        </p:tgtEl>
                                        <p:attrNameLst>
                                          <p:attrName>style.visibility</p:attrName>
                                        </p:attrNameLst>
                                      </p:cBhvr>
                                      <p:to>
                                        <p:strVal val="visible"/>
                                      </p:to>
                                    </p:set>
                                    <p:animEffect transition="in" filter="fade">
                                      <p:cBhvr>
                                        <p:cTn id="54" dur="500"/>
                                        <p:tgtEl>
                                          <p:spTgt spid="45">
                                            <p:txEl>
                                              <p:pRg st="0" end="0"/>
                                            </p:txEl>
                                          </p:spTgt>
                                        </p:tgtEl>
                                      </p:cBhvr>
                                    </p:animEffect>
                                    <p:anim calcmode="lin" valueType="num">
                                      <p:cBhvr>
                                        <p:cTn id="55"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57" fill="hold">
                            <p:stCondLst>
                              <p:cond delay="3200"/>
                            </p:stCondLst>
                            <p:childTnLst>
                              <p:par>
                                <p:cTn id="58" presetID="10" presetClass="entr" presetSubtype="0" fill="hold" grpId="0" nodeType="afterEffect">
                                  <p:stCondLst>
                                    <p:cond delay="0"/>
                                  </p:stCondLst>
                                  <p:childTnLst>
                                    <p:set>
                                      <p:cBhvr>
                                        <p:cTn id="59" dur="1" fill="hold">
                                          <p:stCondLst>
                                            <p:cond delay="0"/>
                                          </p:stCondLst>
                                        </p:cTn>
                                        <p:tgtEl>
                                          <p:spTgt spid="62">
                                            <p:txEl>
                                              <p:pRg st="0" end="0"/>
                                            </p:txEl>
                                          </p:spTgt>
                                        </p:tgtEl>
                                        <p:attrNameLst>
                                          <p:attrName>style.visibility</p:attrName>
                                        </p:attrNameLst>
                                      </p:cBhvr>
                                      <p:to>
                                        <p:strVal val="visible"/>
                                      </p:to>
                                    </p:set>
                                    <p:animEffect transition="in" filter="fade">
                                      <p:cBhvr>
                                        <p:cTn id="60" dur="300"/>
                                        <p:tgtEl>
                                          <p:spTgt spid="62">
                                            <p:txEl>
                                              <p:pRg st="0" end="0"/>
                                            </p:txEl>
                                          </p:spTgt>
                                        </p:tgtEl>
                                      </p:cBhvr>
                                    </p:animEffect>
                                  </p:childTnLst>
                                </p:cTn>
                              </p:par>
                            </p:childTnLst>
                          </p:cTn>
                        </p:par>
                        <p:par>
                          <p:cTn id="61" fill="hold">
                            <p:stCondLst>
                              <p:cond delay="3500"/>
                            </p:stCondLst>
                            <p:childTnLst>
                              <p:par>
                                <p:cTn id="62" presetID="53" presetClass="entr" presetSubtype="16" fill="hold" grpId="0" nodeType="after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p:cTn id="64" dur="300" fill="hold"/>
                                        <p:tgtEl>
                                          <p:spTgt spid="63"/>
                                        </p:tgtEl>
                                        <p:attrNameLst>
                                          <p:attrName>ppt_w</p:attrName>
                                        </p:attrNameLst>
                                      </p:cBhvr>
                                      <p:tavLst>
                                        <p:tav tm="0">
                                          <p:val>
                                            <p:fltVal val="0"/>
                                          </p:val>
                                        </p:tav>
                                        <p:tav tm="100000">
                                          <p:val>
                                            <p:strVal val="#ppt_w"/>
                                          </p:val>
                                        </p:tav>
                                      </p:tavLst>
                                    </p:anim>
                                    <p:anim calcmode="lin" valueType="num">
                                      <p:cBhvr>
                                        <p:cTn id="65" dur="300" fill="hold"/>
                                        <p:tgtEl>
                                          <p:spTgt spid="63"/>
                                        </p:tgtEl>
                                        <p:attrNameLst>
                                          <p:attrName>ppt_h</p:attrName>
                                        </p:attrNameLst>
                                      </p:cBhvr>
                                      <p:tavLst>
                                        <p:tav tm="0">
                                          <p:val>
                                            <p:fltVal val="0"/>
                                          </p:val>
                                        </p:tav>
                                        <p:tav tm="100000">
                                          <p:val>
                                            <p:strVal val="#ppt_h"/>
                                          </p:val>
                                        </p:tav>
                                      </p:tavLst>
                                    </p:anim>
                                    <p:animEffect transition="in" filter="fade">
                                      <p:cBhvr>
                                        <p:cTn id="66" dur="300"/>
                                        <p:tgtEl>
                                          <p:spTgt spid="63"/>
                                        </p:tgtEl>
                                      </p:cBhvr>
                                    </p:animEffect>
                                  </p:childTnLst>
                                </p:cTn>
                              </p:par>
                            </p:childTnLst>
                          </p:cTn>
                        </p:par>
                        <p:par>
                          <p:cTn id="67" fill="hold">
                            <p:stCondLst>
                              <p:cond delay="3800"/>
                            </p:stCondLst>
                            <p:childTnLst>
                              <p:par>
                                <p:cTn id="68" presetID="42" presetClass="entr" presetSubtype="0" fill="hold" grpId="0" nodeType="afterEffect">
                                  <p:stCondLst>
                                    <p:cond delay="0"/>
                                  </p:stCondLst>
                                  <p:childTnLst>
                                    <p:set>
                                      <p:cBhvr>
                                        <p:cTn id="69" dur="1" fill="hold">
                                          <p:stCondLst>
                                            <p:cond delay="0"/>
                                          </p:stCondLst>
                                        </p:cTn>
                                        <p:tgtEl>
                                          <p:spTgt spid="64">
                                            <p:txEl>
                                              <p:pRg st="0" end="0"/>
                                            </p:txEl>
                                          </p:spTgt>
                                        </p:tgtEl>
                                        <p:attrNameLst>
                                          <p:attrName>style.visibility</p:attrName>
                                        </p:attrNameLst>
                                      </p:cBhvr>
                                      <p:to>
                                        <p:strVal val="visible"/>
                                      </p:to>
                                    </p:set>
                                    <p:animEffect transition="in" filter="fade">
                                      <p:cBhvr>
                                        <p:cTn id="70" dur="300"/>
                                        <p:tgtEl>
                                          <p:spTgt spid="64">
                                            <p:txEl>
                                              <p:pRg st="0" end="0"/>
                                            </p:txEl>
                                          </p:spTgt>
                                        </p:tgtEl>
                                      </p:cBhvr>
                                    </p:animEffect>
                                    <p:anim calcmode="lin" valueType="num">
                                      <p:cBhvr>
                                        <p:cTn id="71" dur="3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72" dur="300" fill="hold"/>
                                        <p:tgtEl>
                                          <p:spTgt spid="64">
                                            <p:txEl>
                                              <p:pRg st="0" end="0"/>
                                            </p:tx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200"/>
                                  </p:stCondLst>
                                  <p:childTnLst>
                                    <p:set>
                                      <p:cBhvr>
                                        <p:cTn id="74" dur="1" fill="hold">
                                          <p:stCondLst>
                                            <p:cond delay="0"/>
                                          </p:stCondLst>
                                        </p:cTn>
                                        <p:tgtEl>
                                          <p:spTgt spid="67">
                                            <p:txEl>
                                              <p:pRg st="0" end="0"/>
                                            </p:txEl>
                                          </p:spTgt>
                                        </p:tgtEl>
                                        <p:attrNameLst>
                                          <p:attrName>style.visibility</p:attrName>
                                        </p:attrNameLst>
                                      </p:cBhvr>
                                      <p:to>
                                        <p:strVal val="visible"/>
                                      </p:to>
                                    </p:set>
                                    <p:animEffect transition="in" filter="fade">
                                      <p:cBhvr>
                                        <p:cTn id="75" dur="500"/>
                                        <p:tgtEl>
                                          <p:spTgt spid="67">
                                            <p:txEl>
                                              <p:pRg st="0" end="0"/>
                                            </p:txEl>
                                          </p:spTgt>
                                        </p:tgtEl>
                                      </p:cBhvr>
                                    </p:animEffect>
                                    <p:anim calcmode="lin" valueType="num">
                                      <p:cBhvr>
                                        <p:cTn id="76"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77" dur="500" fill="hold"/>
                                        <p:tgtEl>
                                          <p:spTgt spid="67">
                                            <p:txEl>
                                              <p:pRg st="0" end="0"/>
                                            </p:txEl>
                                          </p:spTgt>
                                        </p:tgtEl>
                                        <p:attrNameLst>
                                          <p:attrName>ppt_y</p:attrName>
                                        </p:attrNameLst>
                                      </p:cBhvr>
                                      <p:tavLst>
                                        <p:tav tm="0">
                                          <p:val>
                                            <p:strVal val="#ppt_y+.1"/>
                                          </p:val>
                                        </p:tav>
                                        <p:tav tm="100000">
                                          <p:val>
                                            <p:strVal val="#ppt_y"/>
                                          </p:val>
                                        </p:tav>
                                      </p:tavLst>
                                    </p:anim>
                                  </p:childTnLst>
                                </p:cTn>
                              </p:par>
                            </p:childTnLst>
                          </p:cTn>
                        </p:par>
                        <p:par>
                          <p:cTn id="78" fill="hold">
                            <p:stCondLst>
                              <p:cond delay="4500"/>
                            </p:stCondLst>
                            <p:childTnLst>
                              <p:par>
                                <p:cTn id="79" presetID="10" presetClass="entr" presetSubtype="0" fill="hold" grpId="0" nodeType="afterEffect">
                                  <p:stCondLst>
                                    <p:cond delay="0"/>
                                  </p:stCondLst>
                                  <p:childTnLst>
                                    <p:set>
                                      <p:cBhvr>
                                        <p:cTn id="80" dur="1" fill="hold">
                                          <p:stCondLst>
                                            <p:cond delay="0"/>
                                          </p:stCondLst>
                                        </p:cTn>
                                        <p:tgtEl>
                                          <p:spTgt spid="80">
                                            <p:txEl>
                                              <p:pRg st="0" end="0"/>
                                            </p:txEl>
                                          </p:spTgt>
                                        </p:tgtEl>
                                        <p:attrNameLst>
                                          <p:attrName>style.visibility</p:attrName>
                                        </p:attrNameLst>
                                      </p:cBhvr>
                                      <p:to>
                                        <p:strVal val="visible"/>
                                      </p:to>
                                    </p:set>
                                    <p:animEffect transition="in" filter="fade">
                                      <p:cBhvr>
                                        <p:cTn id="81" dur="300"/>
                                        <p:tgtEl>
                                          <p:spTgt spid="80">
                                            <p:txEl>
                                              <p:pRg st="0" end="0"/>
                                            </p:txEl>
                                          </p:spTgt>
                                        </p:tgtEl>
                                      </p:cBhvr>
                                    </p:animEffect>
                                  </p:childTnLst>
                                </p:cTn>
                              </p:par>
                            </p:childTnLst>
                          </p:cTn>
                        </p:par>
                        <p:par>
                          <p:cTn id="82" fill="hold">
                            <p:stCondLst>
                              <p:cond delay="4800"/>
                            </p:stCondLst>
                            <p:childTnLst>
                              <p:par>
                                <p:cTn id="83" presetID="53" presetClass="entr" presetSubtype="16" fill="hold" grpId="0" nodeType="afterEffect">
                                  <p:stCondLst>
                                    <p:cond delay="0"/>
                                  </p:stCondLst>
                                  <p:childTnLst>
                                    <p:set>
                                      <p:cBhvr>
                                        <p:cTn id="84" dur="1" fill="hold">
                                          <p:stCondLst>
                                            <p:cond delay="0"/>
                                          </p:stCondLst>
                                        </p:cTn>
                                        <p:tgtEl>
                                          <p:spTgt spid="81"/>
                                        </p:tgtEl>
                                        <p:attrNameLst>
                                          <p:attrName>style.visibility</p:attrName>
                                        </p:attrNameLst>
                                      </p:cBhvr>
                                      <p:to>
                                        <p:strVal val="visible"/>
                                      </p:to>
                                    </p:set>
                                    <p:anim calcmode="lin" valueType="num">
                                      <p:cBhvr>
                                        <p:cTn id="85" dur="300" fill="hold"/>
                                        <p:tgtEl>
                                          <p:spTgt spid="81"/>
                                        </p:tgtEl>
                                        <p:attrNameLst>
                                          <p:attrName>ppt_w</p:attrName>
                                        </p:attrNameLst>
                                      </p:cBhvr>
                                      <p:tavLst>
                                        <p:tav tm="0">
                                          <p:val>
                                            <p:fltVal val="0"/>
                                          </p:val>
                                        </p:tav>
                                        <p:tav tm="100000">
                                          <p:val>
                                            <p:strVal val="#ppt_w"/>
                                          </p:val>
                                        </p:tav>
                                      </p:tavLst>
                                    </p:anim>
                                    <p:anim calcmode="lin" valueType="num">
                                      <p:cBhvr>
                                        <p:cTn id="86" dur="300" fill="hold"/>
                                        <p:tgtEl>
                                          <p:spTgt spid="81"/>
                                        </p:tgtEl>
                                        <p:attrNameLst>
                                          <p:attrName>ppt_h</p:attrName>
                                        </p:attrNameLst>
                                      </p:cBhvr>
                                      <p:tavLst>
                                        <p:tav tm="0">
                                          <p:val>
                                            <p:fltVal val="0"/>
                                          </p:val>
                                        </p:tav>
                                        <p:tav tm="100000">
                                          <p:val>
                                            <p:strVal val="#ppt_h"/>
                                          </p:val>
                                        </p:tav>
                                      </p:tavLst>
                                    </p:anim>
                                    <p:animEffect transition="in" filter="fade">
                                      <p:cBhvr>
                                        <p:cTn id="87" dur="300"/>
                                        <p:tgtEl>
                                          <p:spTgt spid="81"/>
                                        </p:tgtEl>
                                      </p:cBhvr>
                                    </p:animEffect>
                                  </p:childTnLst>
                                </p:cTn>
                              </p:par>
                            </p:childTnLst>
                          </p:cTn>
                        </p:par>
                        <p:par>
                          <p:cTn id="88" fill="hold">
                            <p:stCondLst>
                              <p:cond delay="5100"/>
                            </p:stCondLst>
                            <p:childTnLst>
                              <p:par>
                                <p:cTn id="89" presetID="42" presetClass="entr" presetSubtype="0" fill="hold" grpId="0" nodeType="afterEffect">
                                  <p:stCondLst>
                                    <p:cond delay="0"/>
                                  </p:stCondLst>
                                  <p:childTnLst>
                                    <p:set>
                                      <p:cBhvr>
                                        <p:cTn id="90" dur="1" fill="hold">
                                          <p:stCondLst>
                                            <p:cond delay="0"/>
                                          </p:stCondLst>
                                        </p:cTn>
                                        <p:tgtEl>
                                          <p:spTgt spid="84">
                                            <p:txEl>
                                              <p:pRg st="0" end="0"/>
                                            </p:txEl>
                                          </p:spTgt>
                                        </p:tgtEl>
                                        <p:attrNameLst>
                                          <p:attrName>style.visibility</p:attrName>
                                        </p:attrNameLst>
                                      </p:cBhvr>
                                      <p:to>
                                        <p:strVal val="visible"/>
                                      </p:to>
                                    </p:set>
                                    <p:animEffect transition="in" filter="fade">
                                      <p:cBhvr>
                                        <p:cTn id="91" dur="300"/>
                                        <p:tgtEl>
                                          <p:spTgt spid="84">
                                            <p:txEl>
                                              <p:pRg st="0" end="0"/>
                                            </p:txEl>
                                          </p:spTgt>
                                        </p:tgtEl>
                                      </p:cBhvr>
                                    </p:animEffect>
                                    <p:anim calcmode="lin" valueType="num">
                                      <p:cBhvr>
                                        <p:cTn id="92" dur="3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93" dur="300" fill="hold"/>
                                        <p:tgtEl>
                                          <p:spTgt spid="84">
                                            <p:txEl>
                                              <p:pRg st="0" end="0"/>
                                            </p:txEl>
                                          </p:spTgt>
                                        </p:tgtEl>
                                        <p:attrNameLst>
                                          <p:attrName>ppt_y</p:attrName>
                                        </p:attrNameLst>
                                      </p:cBhvr>
                                      <p:tavLst>
                                        <p:tav tm="0">
                                          <p:val>
                                            <p:strVal val="#ppt_y+.1"/>
                                          </p:val>
                                        </p:tav>
                                        <p:tav tm="100000">
                                          <p:val>
                                            <p:strVal val="#ppt_y"/>
                                          </p:val>
                                        </p:tav>
                                      </p:tavLst>
                                    </p:anim>
                                  </p:childTnLst>
                                </p:cTn>
                              </p:par>
                            </p:childTnLst>
                          </p:cTn>
                        </p:par>
                        <p:par>
                          <p:cTn id="94" fill="hold">
                            <p:stCondLst>
                              <p:cond delay="5400"/>
                            </p:stCondLst>
                            <p:childTnLst>
                              <p:par>
                                <p:cTn id="95" presetID="10" presetClass="entr" presetSubtype="0" fill="hold" grpId="0" nodeType="afterEffect">
                                  <p:stCondLst>
                                    <p:cond delay="0"/>
                                  </p:stCondLst>
                                  <p:childTnLst>
                                    <p:set>
                                      <p:cBhvr>
                                        <p:cTn id="96" dur="1" fill="hold">
                                          <p:stCondLst>
                                            <p:cond delay="0"/>
                                          </p:stCondLst>
                                        </p:cTn>
                                        <p:tgtEl>
                                          <p:spTgt spid="85">
                                            <p:txEl>
                                              <p:pRg st="0" end="0"/>
                                            </p:txEl>
                                          </p:spTgt>
                                        </p:tgtEl>
                                        <p:attrNameLst>
                                          <p:attrName>style.visibility</p:attrName>
                                        </p:attrNameLst>
                                      </p:cBhvr>
                                      <p:to>
                                        <p:strVal val="visible"/>
                                      </p:to>
                                    </p:set>
                                    <p:animEffect transition="in" filter="fade">
                                      <p:cBhvr>
                                        <p:cTn id="97" dur="300"/>
                                        <p:tgtEl>
                                          <p:spTgt spid="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animBg="1"/>
      <p:bldP spid="37" grpId="0" build="p">
        <p:tmplLst>
          <p:tmpl lvl="1">
            <p:tnLst>
              <p:par>
                <p:cTn presetID="42"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300"/>
                        <p:tgtEl>
                          <p:spTgt spid="37"/>
                        </p:tgtEl>
                      </p:cBhvr>
                    </p:animEffect>
                    <p:anim calcmode="lin" valueType="num">
                      <p:cBhvr>
                        <p:cTn dur="300" fill="hold"/>
                        <p:tgtEl>
                          <p:spTgt spid="37"/>
                        </p:tgtEl>
                        <p:attrNameLst>
                          <p:attrName>ppt_x</p:attrName>
                        </p:attrNameLst>
                      </p:cBhvr>
                      <p:tavLst>
                        <p:tav tm="0">
                          <p:val>
                            <p:strVal val="#ppt_x"/>
                          </p:val>
                        </p:tav>
                        <p:tav tm="100000">
                          <p:val>
                            <p:strVal val="#ppt_x"/>
                          </p:val>
                        </p:tav>
                      </p:tavLst>
                    </p:anim>
                    <p:anim calcmode="lin" valueType="num">
                      <p:cBhvr>
                        <p:cTn dur="3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300"/>
                        <p:tgtEl>
                          <p:spTgt spid="38"/>
                        </p:tgtEl>
                      </p:cBhvr>
                    </p:animEffect>
                  </p:childTnLst>
                </p:cTn>
              </p:par>
            </p:tnLst>
          </p:tmpl>
        </p:tmplLst>
      </p:bldP>
      <p:bldP spid="39" grpId="0" animBg="1"/>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300"/>
                        <p:tgtEl>
                          <p:spTgt spid="40"/>
                        </p:tgtEl>
                      </p:cBhvr>
                    </p:animEffect>
                    <p:anim calcmode="lin" valueType="num">
                      <p:cBhvr>
                        <p:cTn dur="300" fill="hold"/>
                        <p:tgtEl>
                          <p:spTgt spid="40"/>
                        </p:tgtEl>
                        <p:attrNameLst>
                          <p:attrName>ppt_x</p:attrName>
                        </p:attrNameLst>
                      </p:cBhvr>
                      <p:tavLst>
                        <p:tav tm="0">
                          <p:val>
                            <p:strVal val="#ppt_x"/>
                          </p:val>
                        </p:tav>
                        <p:tav tm="100000">
                          <p:val>
                            <p:strVal val="#ppt_x"/>
                          </p:val>
                        </p:tav>
                      </p:tavLst>
                    </p:anim>
                    <p:anim calcmode="lin" valueType="num">
                      <p:cBhvr>
                        <p:cTn dur="300" fill="hold"/>
                        <p:tgtEl>
                          <p:spTgt spid="40"/>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300"/>
                        <p:tgtEl>
                          <p:spTgt spid="62"/>
                        </p:tgtEl>
                      </p:cBhvr>
                    </p:animEffect>
                  </p:childTnLst>
                </p:cTn>
              </p:par>
            </p:tnLst>
          </p:tmpl>
        </p:tmplLst>
      </p:bldP>
      <p:bldP spid="63" grpId="0" animBg="1"/>
      <p:bldP spid="64" grpId="0" build="p">
        <p:tmplLst>
          <p:tmpl lvl="1">
            <p:tnLst>
              <p:par>
                <p:cTn presetID="42"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300"/>
                        <p:tgtEl>
                          <p:spTgt spid="64"/>
                        </p:tgtEl>
                      </p:cBhvr>
                    </p:animEffect>
                    <p:anim calcmode="lin" valueType="num">
                      <p:cBhvr>
                        <p:cTn dur="300" fill="hold"/>
                        <p:tgtEl>
                          <p:spTgt spid="64"/>
                        </p:tgtEl>
                        <p:attrNameLst>
                          <p:attrName>ppt_x</p:attrName>
                        </p:attrNameLst>
                      </p:cBhvr>
                      <p:tavLst>
                        <p:tav tm="0">
                          <p:val>
                            <p:strVal val="#ppt_x"/>
                          </p:val>
                        </p:tav>
                        <p:tav tm="100000">
                          <p:val>
                            <p:strVal val="#ppt_x"/>
                          </p:val>
                        </p:tav>
                      </p:tavLst>
                    </p:anim>
                    <p:anim calcmode="lin" valueType="num">
                      <p:cBhvr>
                        <p:cTn dur="300" fill="hold"/>
                        <p:tgtEl>
                          <p:spTgt spid="64"/>
                        </p:tgtEl>
                        <p:attrNameLst>
                          <p:attrName>ppt_y</p:attrName>
                        </p:attrNameLst>
                      </p:cBhvr>
                      <p:tavLst>
                        <p:tav tm="0">
                          <p:val>
                            <p:strVal val="#ppt_y+.1"/>
                          </p:val>
                        </p:tav>
                        <p:tav tm="100000">
                          <p:val>
                            <p:strVal val="#ppt_y"/>
                          </p:val>
                        </p:tav>
                      </p:tavLst>
                    </p:anim>
                  </p:childTnLst>
                </p:cTn>
              </p:par>
            </p:tnLst>
          </p:tmpl>
        </p:tmplLst>
      </p:bldP>
      <p:bldP spid="67" grpId="0" build="p">
        <p:tmplLst>
          <p:tmpl lvl="1">
            <p:tnLst>
              <p:par>
                <p:cTn presetID="42" presetClass="entr" presetSubtype="0"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anim calcmode="lin" valueType="num">
                      <p:cBhvr>
                        <p:cTn dur="500" fill="hold"/>
                        <p:tgtEl>
                          <p:spTgt spid="67"/>
                        </p:tgtEl>
                        <p:attrNameLst>
                          <p:attrName>ppt_x</p:attrName>
                        </p:attrNameLst>
                      </p:cBhvr>
                      <p:tavLst>
                        <p:tav tm="0">
                          <p:val>
                            <p:strVal val="#ppt_x"/>
                          </p:val>
                        </p:tav>
                        <p:tav tm="100000">
                          <p:val>
                            <p:strVal val="#ppt_x"/>
                          </p:val>
                        </p:tav>
                      </p:tavLst>
                    </p:anim>
                    <p:anim calcmode="lin" valueType="num">
                      <p:cBhvr>
                        <p:cTn dur="500" fill="hold"/>
                        <p:tgtEl>
                          <p:spTgt spid="67"/>
                        </p:tgtEl>
                        <p:attrNameLst>
                          <p:attrName>ppt_y</p:attrName>
                        </p:attrNameLst>
                      </p:cBhvr>
                      <p:tavLst>
                        <p:tav tm="0">
                          <p:val>
                            <p:strVal val="#ppt_y+.1"/>
                          </p:val>
                        </p:tav>
                        <p:tav tm="100000">
                          <p:val>
                            <p:strVal val="#ppt_y"/>
                          </p:val>
                        </p:tav>
                      </p:tavLst>
                    </p:anim>
                  </p:childTnLst>
                </p:cTn>
              </p:par>
            </p:tnLst>
          </p:tmpl>
        </p:tmplLst>
      </p:bldP>
      <p:bldP spid="80" grpId="0" build="p">
        <p:tmplLst>
          <p:tmpl lvl="1">
            <p:tnLst>
              <p:par>
                <p:cTn presetID="10" presetClass="entr" presetSubtype="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fade">
                      <p:cBhvr>
                        <p:cTn dur="300"/>
                        <p:tgtEl>
                          <p:spTgt spid="80"/>
                        </p:tgtEl>
                      </p:cBhvr>
                    </p:animEffect>
                  </p:childTnLst>
                </p:cTn>
              </p:par>
            </p:tnLst>
          </p:tmpl>
        </p:tmplLst>
      </p:bldP>
      <p:bldP spid="81" grpId="0" animBg="1"/>
      <p:bldP spid="84" grpId="0" build="p">
        <p:tmplLst>
          <p:tmpl lvl="1">
            <p:tnLst>
              <p:par>
                <p:cTn presetID="42" presetClass="entr" presetSubtype="0"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fade">
                      <p:cBhvr>
                        <p:cTn dur="300"/>
                        <p:tgtEl>
                          <p:spTgt spid="84"/>
                        </p:tgtEl>
                      </p:cBhvr>
                    </p:animEffect>
                    <p:anim calcmode="lin" valueType="num">
                      <p:cBhvr>
                        <p:cTn dur="300" fill="hold"/>
                        <p:tgtEl>
                          <p:spTgt spid="84"/>
                        </p:tgtEl>
                        <p:attrNameLst>
                          <p:attrName>ppt_x</p:attrName>
                        </p:attrNameLst>
                      </p:cBhvr>
                      <p:tavLst>
                        <p:tav tm="0">
                          <p:val>
                            <p:strVal val="#ppt_x"/>
                          </p:val>
                        </p:tav>
                        <p:tav tm="100000">
                          <p:val>
                            <p:strVal val="#ppt_x"/>
                          </p:val>
                        </p:tav>
                      </p:tavLst>
                    </p:anim>
                    <p:anim calcmode="lin" valueType="num">
                      <p:cBhvr>
                        <p:cTn dur="300" fill="hold"/>
                        <p:tgtEl>
                          <p:spTgt spid="84"/>
                        </p:tgtEl>
                        <p:attrNameLst>
                          <p:attrName>ppt_y</p:attrName>
                        </p:attrNameLst>
                      </p:cBhvr>
                      <p:tavLst>
                        <p:tav tm="0">
                          <p:val>
                            <p:strVal val="#ppt_y+.1"/>
                          </p:val>
                        </p:tav>
                        <p:tav tm="100000">
                          <p:val>
                            <p:strVal val="#ppt_y"/>
                          </p:val>
                        </p:tav>
                      </p:tavLst>
                    </p:anim>
                  </p:childTnLst>
                </p:cTn>
              </p:par>
            </p:tnLst>
          </p:tmpl>
        </p:tmplLst>
      </p:bldP>
      <p:bldP spid="85" grpId="0" build="p">
        <p:tmplLst>
          <p:tmpl lvl="1">
            <p:tnLst>
              <p:par>
                <p:cTn presetID="10" presetClass="entr" presetSubtype="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fade">
                      <p:cBhvr>
                        <p:cTn dur="300"/>
                        <p:tgtEl>
                          <p:spTgt spid="85"/>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les titles with image 2">
    <p:spTree>
      <p:nvGrpSpPr>
        <p:cNvPr id="1" name=""/>
        <p:cNvGrpSpPr/>
        <p:nvPr/>
      </p:nvGrpSpPr>
      <p:grpSpPr>
        <a:xfrm>
          <a:off x="0" y="0"/>
          <a:ext cx="0" cy="0"/>
          <a:chOff x="0" y="0"/>
          <a:chExt cx="0" cy="0"/>
        </a:xfrm>
      </p:grpSpPr>
      <p:sp>
        <p:nvSpPr>
          <p:cNvPr id="54" name="Picture Placeholder 2"/>
          <p:cNvSpPr>
            <a:spLocks noGrp="1"/>
          </p:cNvSpPr>
          <p:nvPr>
            <p:ph type="pic" sz="quarter" idx="57"/>
          </p:nvPr>
        </p:nvSpPr>
        <p:spPr>
          <a:xfrm>
            <a:off x="1531574" y="3185592"/>
            <a:ext cx="16206630" cy="9484268"/>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33"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Tiles </a:t>
            </a:r>
            <a:r>
              <a:rPr lang="es-ES_tradnl" dirty="0" err="1" smtClean="0"/>
              <a:t>titles</a:t>
            </a:r>
            <a:r>
              <a:rPr lang="es-ES_tradnl" dirty="0" smtClean="0"/>
              <a:t> </a:t>
            </a:r>
            <a:r>
              <a:rPr lang="es-ES_tradnl" dirty="0" err="1" smtClean="0"/>
              <a:t>with</a:t>
            </a:r>
            <a:r>
              <a:rPr lang="es-ES_tradnl" dirty="0" smtClean="0"/>
              <a:t> </a:t>
            </a:r>
            <a:r>
              <a:rPr lang="es-ES_tradnl" dirty="0" err="1" smtClean="0"/>
              <a:t>image</a:t>
            </a:r>
            <a:r>
              <a:rPr lang="es-ES_tradnl" dirty="0" smtClean="0"/>
              <a:t> 2</a:t>
            </a:r>
          </a:p>
        </p:txBody>
      </p:sp>
      <p:cxnSp>
        <p:nvCxnSpPr>
          <p:cNvPr id="34" name="Straight Connector 33"/>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35"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81" name="Rounded Rectangle 80"/>
          <p:cNvSpPr/>
          <p:nvPr userDrawn="1"/>
        </p:nvSpPr>
        <p:spPr>
          <a:xfrm>
            <a:off x="18051163" y="3185592"/>
            <a:ext cx="4877435" cy="458772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84" name="Text Placeholder 7"/>
          <p:cNvSpPr>
            <a:spLocks noGrp="1"/>
          </p:cNvSpPr>
          <p:nvPr>
            <p:ph type="body" sz="quarter" idx="64" hasCustomPrompt="1"/>
          </p:nvPr>
        </p:nvSpPr>
        <p:spPr>
          <a:xfrm>
            <a:off x="19791545" y="395583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85" name="Text Placeholder 2"/>
          <p:cNvSpPr>
            <a:spLocks noGrp="1"/>
          </p:cNvSpPr>
          <p:nvPr>
            <p:ph type="body" sz="quarter" idx="65" hasCustomPrompt="1"/>
          </p:nvPr>
        </p:nvSpPr>
        <p:spPr>
          <a:xfrm>
            <a:off x="18564775" y="500658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20" name="Rounded Rectangle 19"/>
          <p:cNvSpPr/>
          <p:nvPr userDrawn="1"/>
        </p:nvSpPr>
        <p:spPr>
          <a:xfrm>
            <a:off x="18051163" y="8082136"/>
            <a:ext cx="4877435" cy="4587724"/>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1" name="Text Placeholder 7"/>
          <p:cNvSpPr>
            <a:spLocks noGrp="1"/>
          </p:cNvSpPr>
          <p:nvPr>
            <p:ph type="body" sz="quarter" idx="66" hasCustomPrompt="1"/>
          </p:nvPr>
        </p:nvSpPr>
        <p:spPr>
          <a:xfrm>
            <a:off x="19791545" y="8852378"/>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22" name="Text Placeholder 2"/>
          <p:cNvSpPr>
            <a:spLocks noGrp="1"/>
          </p:cNvSpPr>
          <p:nvPr>
            <p:ph type="body" sz="quarter" idx="67" hasCustomPrompt="1"/>
          </p:nvPr>
        </p:nvSpPr>
        <p:spPr>
          <a:xfrm>
            <a:off x="18564775" y="9903124"/>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Tree>
    <p:extLst>
      <p:ext uri="{BB962C8B-B14F-4D97-AF65-F5344CB8AC3E}">
        <p14:creationId xmlns:p14="http://schemas.microsoft.com/office/powerpoint/2010/main" val="145274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par>
                                <p:cTn id="10" presetID="42" presetClass="entr" presetSubtype="0" fill="hold" grpId="0" nodeType="withEffect">
                                  <p:stCondLst>
                                    <p:cond delay="200"/>
                                  </p:stCondLst>
                                  <p:childTnLst>
                                    <p:set>
                                      <p:cBhvr>
                                        <p:cTn id="11" dur="1" fill="hold">
                                          <p:stCondLst>
                                            <p:cond delay="0"/>
                                          </p:stCondLst>
                                        </p:cTn>
                                        <p:tgtEl>
                                          <p:spTgt spid="33">
                                            <p:txEl>
                                              <p:pRg st="0" end="0"/>
                                            </p:txEl>
                                          </p:spTgt>
                                        </p:tgtEl>
                                        <p:attrNameLst>
                                          <p:attrName>style.visibility</p:attrName>
                                        </p:attrNameLst>
                                      </p:cBhvr>
                                      <p:to>
                                        <p:strVal val="visible"/>
                                      </p:to>
                                    </p:set>
                                    <p:animEffect transition="in" filter="fade">
                                      <p:cBhvr>
                                        <p:cTn id="12" dur="400"/>
                                        <p:tgtEl>
                                          <p:spTgt spid="33">
                                            <p:txEl>
                                              <p:pRg st="0" end="0"/>
                                            </p:txEl>
                                          </p:spTgt>
                                        </p:tgtEl>
                                      </p:cBhvr>
                                    </p:animEffect>
                                    <p:anim calcmode="lin" valueType="num">
                                      <p:cBhvr>
                                        <p:cTn id="13"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600"/>
                            </p:stCondLst>
                            <p:childTnLst>
                              <p:par>
                                <p:cTn id="16" presetID="22" presetClass="entr" presetSubtype="8"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200"/>
                                        <p:tgtEl>
                                          <p:spTgt spid="34"/>
                                        </p:tgtEl>
                                      </p:cBhvr>
                                    </p:animEffect>
                                  </p:childTnLst>
                                </p:cTn>
                              </p:par>
                              <p:par>
                                <p:cTn id="19" presetID="42" presetClass="entr" presetSubtype="0" fill="hold" grpId="0" nodeType="withEffect">
                                  <p:stCondLst>
                                    <p:cond delay="200"/>
                                  </p:stCondLst>
                                  <p:childTnLst>
                                    <p:set>
                                      <p:cBhvr>
                                        <p:cTn id="20" dur="1" fill="hold">
                                          <p:stCondLst>
                                            <p:cond delay="0"/>
                                          </p:stCondLst>
                                        </p:cTn>
                                        <p:tgtEl>
                                          <p:spTgt spid="35">
                                            <p:txEl>
                                              <p:pRg st="0" end="0"/>
                                            </p:txEl>
                                          </p:spTgt>
                                        </p:tgtEl>
                                        <p:attrNameLst>
                                          <p:attrName>style.visibility</p:attrName>
                                        </p:attrNameLst>
                                      </p:cBhvr>
                                      <p:to>
                                        <p:strVal val="visible"/>
                                      </p:to>
                                    </p:set>
                                    <p:animEffect transition="in" filter="fade">
                                      <p:cBhvr>
                                        <p:cTn id="21" dur="500"/>
                                        <p:tgtEl>
                                          <p:spTgt spid="35">
                                            <p:txEl>
                                              <p:pRg st="0" end="0"/>
                                            </p:txEl>
                                          </p:spTgt>
                                        </p:tgtEl>
                                      </p:cBhvr>
                                    </p:animEffect>
                                    <p:anim calcmode="lin" valueType="num">
                                      <p:cBhvr>
                                        <p:cTn id="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1300"/>
                            </p:stCondLst>
                            <p:childTnLst>
                              <p:par>
                                <p:cTn id="25" presetID="53" presetClass="entr" presetSubtype="16" fill="hold" grpId="0" nodeType="afterEffect">
                                  <p:stCondLst>
                                    <p:cond delay="0"/>
                                  </p:stCondLst>
                                  <p:childTnLst>
                                    <p:set>
                                      <p:cBhvr>
                                        <p:cTn id="26" dur="1" fill="hold">
                                          <p:stCondLst>
                                            <p:cond delay="0"/>
                                          </p:stCondLst>
                                        </p:cTn>
                                        <p:tgtEl>
                                          <p:spTgt spid="81"/>
                                        </p:tgtEl>
                                        <p:attrNameLst>
                                          <p:attrName>style.visibility</p:attrName>
                                        </p:attrNameLst>
                                      </p:cBhvr>
                                      <p:to>
                                        <p:strVal val="visible"/>
                                      </p:to>
                                    </p:set>
                                    <p:anim calcmode="lin" valueType="num">
                                      <p:cBhvr>
                                        <p:cTn id="27" dur="300" fill="hold"/>
                                        <p:tgtEl>
                                          <p:spTgt spid="81"/>
                                        </p:tgtEl>
                                        <p:attrNameLst>
                                          <p:attrName>ppt_w</p:attrName>
                                        </p:attrNameLst>
                                      </p:cBhvr>
                                      <p:tavLst>
                                        <p:tav tm="0">
                                          <p:val>
                                            <p:fltVal val="0"/>
                                          </p:val>
                                        </p:tav>
                                        <p:tav tm="100000">
                                          <p:val>
                                            <p:strVal val="#ppt_w"/>
                                          </p:val>
                                        </p:tav>
                                      </p:tavLst>
                                    </p:anim>
                                    <p:anim calcmode="lin" valueType="num">
                                      <p:cBhvr>
                                        <p:cTn id="28" dur="300" fill="hold"/>
                                        <p:tgtEl>
                                          <p:spTgt spid="81"/>
                                        </p:tgtEl>
                                        <p:attrNameLst>
                                          <p:attrName>ppt_h</p:attrName>
                                        </p:attrNameLst>
                                      </p:cBhvr>
                                      <p:tavLst>
                                        <p:tav tm="0">
                                          <p:val>
                                            <p:fltVal val="0"/>
                                          </p:val>
                                        </p:tav>
                                        <p:tav tm="100000">
                                          <p:val>
                                            <p:strVal val="#ppt_h"/>
                                          </p:val>
                                        </p:tav>
                                      </p:tavLst>
                                    </p:anim>
                                    <p:animEffect transition="in" filter="fade">
                                      <p:cBhvr>
                                        <p:cTn id="29" dur="300"/>
                                        <p:tgtEl>
                                          <p:spTgt spid="81"/>
                                        </p:tgtEl>
                                      </p:cBhvr>
                                    </p:animEffect>
                                  </p:childTnLst>
                                </p:cTn>
                              </p:par>
                            </p:childTnLst>
                          </p:cTn>
                        </p:par>
                        <p:par>
                          <p:cTn id="30" fill="hold">
                            <p:stCondLst>
                              <p:cond delay="1600"/>
                            </p:stCondLst>
                            <p:childTnLst>
                              <p:par>
                                <p:cTn id="31" presetID="42" presetClass="entr" presetSubtype="0" fill="hold" grpId="0" nodeType="afterEffect">
                                  <p:stCondLst>
                                    <p:cond delay="0"/>
                                  </p:stCondLst>
                                  <p:childTnLst>
                                    <p:set>
                                      <p:cBhvr>
                                        <p:cTn id="32" dur="1" fill="hold">
                                          <p:stCondLst>
                                            <p:cond delay="0"/>
                                          </p:stCondLst>
                                        </p:cTn>
                                        <p:tgtEl>
                                          <p:spTgt spid="84">
                                            <p:txEl>
                                              <p:pRg st="0" end="0"/>
                                            </p:txEl>
                                          </p:spTgt>
                                        </p:tgtEl>
                                        <p:attrNameLst>
                                          <p:attrName>style.visibility</p:attrName>
                                        </p:attrNameLst>
                                      </p:cBhvr>
                                      <p:to>
                                        <p:strVal val="visible"/>
                                      </p:to>
                                    </p:set>
                                    <p:animEffect transition="in" filter="fade">
                                      <p:cBhvr>
                                        <p:cTn id="33" dur="300"/>
                                        <p:tgtEl>
                                          <p:spTgt spid="84">
                                            <p:txEl>
                                              <p:pRg st="0" end="0"/>
                                            </p:txEl>
                                          </p:spTgt>
                                        </p:tgtEl>
                                      </p:cBhvr>
                                    </p:animEffect>
                                    <p:anim calcmode="lin" valueType="num">
                                      <p:cBhvr>
                                        <p:cTn id="34" dur="3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84">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900"/>
                            </p:stCondLst>
                            <p:childTnLst>
                              <p:par>
                                <p:cTn id="37" presetID="10" presetClass="entr" presetSubtype="0" fill="hold" grpId="0" nodeType="afterEffect">
                                  <p:stCondLst>
                                    <p:cond delay="0"/>
                                  </p:stCondLst>
                                  <p:childTnLst>
                                    <p:set>
                                      <p:cBhvr>
                                        <p:cTn id="38" dur="1" fill="hold">
                                          <p:stCondLst>
                                            <p:cond delay="0"/>
                                          </p:stCondLst>
                                        </p:cTn>
                                        <p:tgtEl>
                                          <p:spTgt spid="85">
                                            <p:txEl>
                                              <p:pRg st="0" end="0"/>
                                            </p:txEl>
                                          </p:spTgt>
                                        </p:tgtEl>
                                        <p:attrNameLst>
                                          <p:attrName>style.visibility</p:attrName>
                                        </p:attrNameLst>
                                      </p:cBhvr>
                                      <p:to>
                                        <p:strVal val="visible"/>
                                      </p:to>
                                    </p:set>
                                    <p:animEffect transition="in" filter="fade">
                                      <p:cBhvr>
                                        <p:cTn id="39" dur="300"/>
                                        <p:tgtEl>
                                          <p:spTgt spid="85">
                                            <p:txEl>
                                              <p:pRg st="0" end="0"/>
                                            </p:txEl>
                                          </p:spTgt>
                                        </p:tgtEl>
                                      </p:cBhvr>
                                    </p:animEffect>
                                  </p:childTnLst>
                                </p:cTn>
                              </p:par>
                            </p:childTnLst>
                          </p:cTn>
                        </p:par>
                        <p:par>
                          <p:cTn id="40" fill="hold">
                            <p:stCondLst>
                              <p:cond delay="2200"/>
                            </p:stCondLst>
                            <p:childTnLst>
                              <p:par>
                                <p:cTn id="41" presetID="53" presetClass="entr" presetSubtype="16"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p:cTn id="43" dur="300" fill="hold"/>
                                        <p:tgtEl>
                                          <p:spTgt spid="20"/>
                                        </p:tgtEl>
                                        <p:attrNameLst>
                                          <p:attrName>ppt_w</p:attrName>
                                        </p:attrNameLst>
                                      </p:cBhvr>
                                      <p:tavLst>
                                        <p:tav tm="0">
                                          <p:val>
                                            <p:fltVal val="0"/>
                                          </p:val>
                                        </p:tav>
                                        <p:tav tm="100000">
                                          <p:val>
                                            <p:strVal val="#ppt_w"/>
                                          </p:val>
                                        </p:tav>
                                      </p:tavLst>
                                    </p:anim>
                                    <p:anim calcmode="lin" valueType="num">
                                      <p:cBhvr>
                                        <p:cTn id="44" dur="300" fill="hold"/>
                                        <p:tgtEl>
                                          <p:spTgt spid="20"/>
                                        </p:tgtEl>
                                        <p:attrNameLst>
                                          <p:attrName>ppt_h</p:attrName>
                                        </p:attrNameLst>
                                      </p:cBhvr>
                                      <p:tavLst>
                                        <p:tav tm="0">
                                          <p:val>
                                            <p:fltVal val="0"/>
                                          </p:val>
                                        </p:tav>
                                        <p:tav tm="100000">
                                          <p:val>
                                            <p:strVal val="#ppt_h"/>
                                          </p:val>
                                        </p:tav>
                                      </p:tavLst>
                                    </p:anim>
                                    <p:animEffect transition="in" filter="fade">
                                      <p:cBhvr>
                                        <p:cTn id="45" dur="300"/>
                                        <p:tgtEl>
                                          <p:spTgt spid="20"/>
                                        </p:tgtEl>
                                      </p:cBhvr>
                                    </p:animEffect>
                                  </p:childTnLst>
                                </p:cTn>
                              </p:par>
                            </p:childTnLst>
                          </p:cTn>
                        </p:par>
                        <p:par>
                          <p:cTn id="46" fill="hold">
                            <p:stCondLst>
                              <p:cond delay="2500"/>
                            </p:stCondLst>
                            <p:childTnLst>
                              <p:par>
                                <p:cTn id="47" presetID="42" presetClass="entr" presetSubtype="0" fill="hold" grpId="0" nodeType="after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Effect transition="in" filter="fade">
                                      <p:cBhvr>
                                        <p:cTn id="49" dur="300"/>
                                        <p:tgtEl>
                                          <p:spTgt spid="21">
                                            <p:txEl>
                                              <p:pRg st="0" end="0"/>
                                            </p:txEl>
                                          </p:spTgt>
                                        </p:tgtEl>
                                      </p:cBhvr>
                                    </p:animEffect>
                                    <p:anim calcmode="lin" valueType="num">
                                      <p:cBhvr>
                                        <p:cTn id="50" dur="3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51" dur="3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2800"/>
                            </p:stCondLst>
                            <p:childTnLst>
                              <p:par>
                                <p:cTn id="53" presetID="10" presetClass="entr" presetSubtype="0" fill="hold" grpId="0" nodeType="after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fade">
                                      <p:cBhvr>
                                        <p:cTn id="55" dur="3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81" grpId="0" animBg="1"/>
      <p:bldP spid="84" grpId="0" build="p">
        <p:tmplLst>
          <p:tmpl lvl="1">
            <p:tnLst>
              <p:par>
                <p:cTn presetID="42" presetClass="entr" presetSubtype="0"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fade">
                      <p:cBhvr>
                        <p:cTn dur="300"/>
                        <p:tgtEl>
                          <p:spTgt spid="84"/>
                        </p:tgtEl>
                      </p:cBhvr>
                    </p:animEffect>
                    <p:anim calcmode="lin" valueType="num">
                      <p:cBhvr>
                        <p:cTn dur="300" fill="hold"/>
                        <p:tgtEl>
                          <p:spTgt spid="84"/>
                        </p:tgtEl>
                        <p:attrNameLst>
                          <p:attrName>ppt_x</p:attrName>
                        </p:attrNameLst>
                      </p:cBhvr>
                      <p:tavLst>
                        <p:tav tm="0">
                          <p:val>
                            <p:strVal val="#ppt_x"/>
                          </p:val>
                        </p:tav>
                        <p:tav tm="100000">
                          <p:val>
                            <p:strVal val="#ppt_x"/>
                          </p:val>
                        </p:tav>
                      </p:tavLst>
                    </p:anim>
                    <p:anim calcmode="lin" valueType="num">
                      <p:cBhvr>
                        <p:cTn dur="300" fill="hold"/>
                        <p:tgtEl>
                          <p:spTgt spid="84"/>
                        </p:tgtEl>
                        <p:attrNameLst>
                          <p:attrName>ppt_y</p:attrName>
                        </p:attrNameLst>
                      </p:cBhvr>
                      <p:tavLst>
                        <p:tav tm="0">
                          <p:val>
                            <p:strVal val="#ppt_y+.1"/>
                          </p:val>
                        </p:tav>
                        <p:tav tm="100000">
                          <p:val>
                            <p:strVal val="#ppt_y"/>
                          </p:val>
                        </p:tav>
                      </p:tavLst>
                    </p:anim>
                  </p:childTnLst>
                </p:cTn>
              </p:par>
            </p:tnLst>
          </p:tmpl>
        </p:tmplLst>
      </p:bldP>
      <p:bldP spid="85" grpId="0" build="p">
        <p:tmplLst>
          <p:tmpl lvl="1">
            <p:tnLst>
              <p:par>
                <p:cTn presetID="10" presetClass="entr" presetSubtype="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fade">
                      <p:cBhvr>
                        <p:cTn dur="300"/>
                        <p:tgtEl>
                          <p:spTgt spid="85"/>
                        </p:tgtEl>
                      </p:cBhvr>
                    </p:animEffect>
                  </p:childTnLst>
                </p:cTn>
              </p:par>
            </p:tnLst>
          </p:tmpl>
        </p:tmplLst>
      </p:bldP>
      <p:bldP spid="20" grpId="0" animBg="1"/>
      <p:bldP spid="21" grpId="0" build="p">
        <p:tmplLst>
          <p:tmpl lvl="1">
            <p:tnLst>
              <p:par>
                <p:cTn presetID="42"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300"/>
                        <p:tgtEl>
                          <p:spTgt spid="21"/>
                        </p:tgtEl>
                      </p:cBhvr>
                    </p:animEffect>
                    <p:anim calcmode="lin" valueType="num">
                      <p:cBhvr>
                        <p:cTn dur="300" fill="hold"/>
                        <p:tgtEl>
                          <p:spTgt spid="21"/>
                        </p:tgtEl>
                        <p:attrNameLst>
                          <p:attrName>ppt_x</p:attrName>
                        </p:attrNameLst>
                      </p:cBhvr>
                      <p:tavLst>
                        <p:tav tm="0">
                          <p:val>
                            <p:strVal val="#ppt_x"/>
                          </p:val>
                        </p:tav>
                        <p:tav tm="100000">
                          <p:val>
                            <p:strVal val="#ppt_x"/>
                          </p:val>
                        </p:tav>
                      </p:tavLst>
                    </p:anim>
                    <p:anim calcmode="lin" valueType="num">
                      <p:cBhvr>
                        <p:cTn dur="300" fill="hold"/>
                        <p:tgtEl>
                          <p:spTgt spid="21"/>
                        </p:tgtEl>
                        <p:attrNameLst>
                          <p:attrName>ppt_y</p:attrName>
                        </p:attrNameLst>
                      </p:cBhvr>
                      <p:tavLst>
                        <p:tav tm="0">
                          <p:val>
                            <p:strVal val="#ppt_y+.1"/>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300"/>
                        <p:tgtEl>
                          <p:spTgt spid="22"/>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ient list clear">
    <p:spTree>
      <p:nvGrpSpPr>
        <p:cNvPr id="1" name=""/>
        <p:cNvGrpSpPr/>
        <p:nvPr/>
      </p:nvGrpSpPr>
      <p:grpSpPr>
        <a:xfrm>
          <a:off x="0" y="0"/>
          <a:ext cx="0" cy="0"/>
          <a:chOff x="0" y="0"/>
          <a:chExt cx="0" cy="0"/>
        </a:xfrm>
      </p:grpSpPr>
      <p:sp>
        <p:nvSpPr>
          <p:cNvPr id="55" name="Rectangle 54"/>
          <p:cNvSpPr/>
          <p:nvPr userDrawn="1"/>
        </p:nvSpPr>
        <p:spPr>
          <a:xfrm>
            <a:off x="0" y="4049688"/>
            <a:ext cx="24387175" cy="648072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r"/>
            <a:endParaRPr lang="en-US" dirty="0"/>
          </a:p>
        </p:txBody>
      </p:sp>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Client</a:t>
            </a:r>
            <a:r>
              <a:rPr lang="es-ES_tradnl" dirty="0" smtClean="0"/>
              <a:t> </a:t>
            </a:r>
            <a:r>
              <a:rPr lang="es-ES_tradnl" dirty="0" err="1" smtClean="0"/>
              <a:t>list</a:t>
            </a:r>
            <a:r>
              <a:rPr lang="es-ES_tradnl" dirty="0" smtClean="0"/>
              <a:t> </a:t>
            </a:r>
            <a:r>
              <a:rPr lang="es-ES_tradnl" dirty="0" err="1" smtClean="0"/>
              <a:t>example</a:t>
            </a:r>
            <a:r>
              <a:rPr lang="es-ES_tradnl" dirty="0" smtClean="0"/>
              <a:t> </a:t>
            </a:r>
            <a:r>
              <a:rPr lang="es-ES_tradnl" dirty="0" err="1" smtClean="0"/>
              <a:t>clear</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56" name="Picture Placeholder 3"/>
          <p:cNvSpPr>
            <a:spLocks noGrp="1"/>
          </p:cNvSpPr>
          <p:nvPr>
            <p:ph type="pic" sz="quarter" idx="43"/>
          </p:nvPr>
        </p:nvSpPr>
        <p:spPr>
          <a:xfrm>
            <a:off x="1869296" y="5273824"/>
            <a:ext cx="459859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58" name="Picture Placeholder 3"/>
          <p:cNvSpPr>
            <a:spLocks noGrp="1"/>
          </p:cNvSpPr>
          <p:nvPr>
            <p:ph type="pic" sz="quarter" idx="57"/>
          </p:nvPr>
        </p:nvSpPr>
        <p:spPr>
          <a:xfrm>
            <a:off x="7233757" y="5273824"/>
            <a:ext cx="459859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60" name="Picture Placeholder 3"/>
          <p:cNvSpPr>
            <a:spLocks noGrp="1"/>
          </p:cNvSpPr>
          <p:nvPr>
            <p:ph type="pic" sz="quarter" idx="60"/>
          </p:nvPr>
        </p:nvSpPr>
        <p:spPr>
          <a:xfrm>
            <a:off x="12603317" y="5273824"/>
            <a:ext cx="459859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62" name="Picture Placeholder 3"/>
          <p:cNvSpPr>
            <a:spLocks noGrp="1"/>
          </p:cNvSpPr>
          <p:nvPr>
            <p:ph type="pic" sz="quarter" idx="63"/>
          </p:nvPr>
        </p:nvSpPr>
        <p:spPr>
          <a:xfrm>
            <a:off x="17964146" y="5273824"/>
            <a:ext cx="459859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64" name="Picture Placeholder 3"/>
          <p:cNvSpPr>
            <a:spLocks noGrp="1"/>
          </p:cNvSpPr>
          <p:nvPr>
            <p:ph type="pic" sz="quarter" idx="66"/>
          </p:nvPr>
        </p:nvSpPr>
        <p:spPr>
          <a:xfrm>
            <a:off x="1869296" y="7650088"/>
            <a:ext cx="459859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66" name="Picture Placeholder 3"/>
          <p:cNvSpPr>
            <a:spLocks noGrp="1"/>
          </p:cNvSpPr>
          <p:nvPr>
            <p:ph type="pic" sz="quarter" idx="68"/>
          </p:nvPr>
        </p:nvSpPr>
        <p:spPr>
          <a:xfrm>
            <a:off x="7233757" y="7650088"/>
            <a:ext cx="459859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68" name="Picture Placeholder 3"/>
          <p:cNvSpPr>
            <a:spLocks noGrp="1"/>
          </p:cNvSpPr>
          <p:nvPr>
            <p:ph type="pic" sz="quarter" idx="70"/>
          </p:nvPr>
        </p:nvSpPr>
        <p:spPr>
          <a:xfrm>
            <a:off x="12603317" y="7650088"/>
            <a:ext cx="459859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
        <p:nvSpPr>
          <p:cNvPr id="70" name="Picture Placeholder 3"/>
          <p:cNvSpPr>
            <a:spLocks noGrp="1"/>
          </p:cNvSpPr>
          <p:nvPr>
            <p:ph type="pic" sz="quarter" idx="72"/>
          </p:nvPr>
        </p:nvSpPr>
        <p:spPr>
          <a:xfrm>
            <a:off x="17964146" y="7650088"/>
            <a:ext cx="4598594" cy="1703338"/>
          </a:xfrm>
          <a:prstGeom prst="rect">
            <a:avLst/>
          </a:prstGeom>
        </p:spPr>
        <p:txBody>
          <a:bodyPr vert="horz" lIns="91425" tIns="45712" rIns="91425" bIns="45712" anchor="ctr"/>
          <a:lstStyle>
            <a:lvl1pPr marL="0" indent="0" algn="ctr">
              <a:buNone/>
              <a:defRPr sz="2400">
                <a:solidFill>
                  <a:schemeClr val="tx1">
                    <a:lumMod val="50000"/>
                    <a:lumOff val="50000"/>
                  </a:schemeClr>
                </a:solidFill>
                <a:latin typeface="Lato Regular"/>
                <a:cs typeface="Lato Regular"/>
              </a:defRPr>
            </a:lvl1pPr>
          </a:lstStyle>
          <a:p>
            <a:endParaRPr lang="en-US" dirty="0"/>
          </a:p>
        </p:txBody>
      </p:sp>
    </p:spTree>
    <p:extLst>
      <p:ext uri="{BB962C8B-B14F-4D97-AF65-F5344CB8AC3E}">
        <p14:creationId xmlns:p14="http://schemas.microsoft.com/office/powerpoint/2010/main" val="20558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55"/>
                                        </p:tgtEl>
                                        <p:attrNameLst>
                                          <p:attrName>style.visibility</p:attrName>
                                        </p:attrNameLst>
                                      </p:cBhvr>
                                      <p:to>
                                        <p:strVal val="visible"/>
                                      </p:to>
                                    </p:set>
                                    <p:anim calcmode="lin" valueType="num">
                                      <p:cBhvr>
                                        <p:cTn id="22" dur="300" fill="hold"/>
                                        <p:tgtEl>
                                          <p:spTgt spid="55"/>
                                        </p:tgtEl>
                                        <p:attrNameLst>
                                          <p:attrName>ppt_w</p:attrName>
                                        </p:attrNameLst>
                                      </p:cBhvr>
                                      <p:tavLst>
                                        <p:tav tm="0">
                                          <p:val>
                                            <p:fltVal val="0"/>
                                          </p:val>
                                        </p:tav>
                                        <p:tav tm="100000">
                                          <p:val>
                                            <p:strVal val="#ppt_w"/>
                                          </p:val>
                                        </p:tav>
                                      </p:tavLst>
                                    </p:anim>
                                    <p:anim calcmode="lin" valueType="num">
                                      <p:cBhvr>
                                        <p:cTn id="23" dur="300" fill="hold"/>
                                        <p:tgtEl>
                                          <p:spTgt spid="55"/>
                                        </p:tgtEl>
                                        <p:attrNameLst>
                                          <p:attrName>ppt_h</p:attrName>
                                        </p:attrNameLst>
                                      </p:cBhvr>
                                      <p:tavLst>
                                        <p:tav tm="0">
                                          <p:val>
                                            <p:fltVal val="0"/>
                                          </p:val>
                                        </p:tav>
                                        <p:tav tm="100000">
                                          <p:val>
                                            <p:strVal val="#ppt_h"/>
                                          </p:val>
                                        </p:tav>
                                      </p:tavLst>
                                    </p:anim>
                                    <p:animEffect transition="in" filter="fade">
                                      <p:cBhvr>
                                        <p:cTn id="24" dur="300"/>
                                        <p:tgtEl>
                                          <p:spTgt spid="55"/>
                                        </p:tgtEl>
                                      </p:cBhvr>
                                    </p:animEffect>
                                  </p:childTnLst>
                                </p:cTn>
                              </p:par>
                            </p:childTnLst>
                          </p:cTn>
                        </p:par>
                        <p:par>
                          <p:cTn id="25" fill="hold">
                            <p:stCondLst>
                              <p:cond delay="1600"/>
                            </p:stCondLst>
                            <p:childTnLst>
                              <p:par>
                                <p:cTn id="26" presetID="53" presetClass="entr" presetSubtype="16" fill="hold" grpId="0" nodeType="afterEffect" nodePh="1">
                                  <p:stCondLst>
                                    <p:cond delay="0"/>
                                  </p:stCondLst>
                                  <p:endCondLst>
                                    <p:cond evt="begin" delay="0">
                                      <p:tn val="26"/>
                                    </p:cond>
                                  </p:endCondLst>
                                  <p:childTnLst>
                                    <p:set>
                                      <p:cBhvr>
                                        <p:cTn id="27" dur="1" fill="hold">
                                          <p:stCondLst>
                                            <p:cond delay="0"/>
                                          </p:stCondLst>
                                        </p:cTn>
                                        <p:tgtEl>
                                          <p:spTgt spid="56"/>
                                        </p:tgtEl>
                                        <p:attrNameLst>
                                          <p:attrName>style.visibility</p:attrName>
                                        </p:attrNameLst>
                                      </p:cBhvr>
                                      <p:to>
                                        <p:strVal val="visible"/>
                                      </p:to>
                                    </p:set>
                                    <p:anim calcmode="lin" valueType="num">
                                      <p:cBhvr>
                                        <p:cTn id="28" dur="300" fill="hold"/>
                                        <p:tgtEl>
                                          <p:spTgt spid="56"/>
                                        </p:tgtEl>
                                        <p:attrNameLst>
                                          <p:attrName>ppt_w</p:attrName>
                                        </p:attrNameLst>
                                      </p:cBhvr>
                                      <p:tavLst>
                                        <p:tav tm="0">
                                          <p:val>
                                            <p:fltVal val="0"/>
                                          </p:val>
                                        </p:tav>
                                        <p:tav tm="100000">
                                          <p:val>
                                            <p:strVal val="#ppt_w"/>
                                          </p:val>
                                        </p:tav>
                                      </p:tavLst>
                                    </p:anim>
                                    <p:anim calcmode="lin" valueType="num">
                                      <p:cBhvr>
                                        <p:cTn id="29" dur="300" fill="hold"/>
                                        <p:tgtEl>
                                          <p:spTgt spid="56"/>
                                        </p:tgtEl>
                                        <p:attrNameLst>
                                          <p:attrName>ppt_h</p:attrName>
                                        </p:attrNameLst>
                                      </p:cBhvr>
                                      <p:tavLst>
                                        <p:tav tm="0">
                                          <p:val>
                                            <p:fltVal val="0"/>
                                          </p:val>
                                        </p:tav>
                                        <p:tav tm="100000">
                                          <p:val>
                                            <p:strVal val="#ppt_h"/>
                                          </p:val>
                                        </p:tav>
                                      </p:tavLst>
                                    </p:anim>
                                    <p:animEffect transition="in" filter="fade">
                                      <p:cBhvr>
                                        <p:cTn id="30" dur="300"/>
                                        <p:tgtEl>
                                          <p:spTgt spid="56"/>
                                        </p:tgtEl>
                                      </p:cBhvr>
                                    </p:animEffect>
                                  </p:childTnLst>
                                </p:cTn>
                              </p:par>
                            </p:childTnLst>
                          </p:cTn>
                        </p:par>
                        <p:par>
                          <p:cTn id="31" fill="hold">
                            <p:stCondLst>
                              <p:cond delay="1900"/>
                            </p:stCondLst>
                            <p:childTnLst>
                              <p:par>
                                <p:cTn id="32" presetID="53" presetClass="entr" presetSubtype="16" fill="hold" grpId="0" nodeType="afterEffect" nodePh="1">
                                  <p:stCondLst>
                                    <p:cond delay="0"/>
                                  </p:stCondLst>
                                  <p:endCondLst>
                                    <p:cond evt="begin" delay="0">
                                      <p:tn val="32"/>
                                    </p:cond>
                                  </p:endCondLst>
                                  <p:childTnLst>
                                    <p:set>
                                      <p:cBhvr>
                                        <p:cTn id="33" dur="1" fill="hold">
                                          <p:stCondLst>
                                            <p:cond delay="0"/>
                                          </p:stCondLst>
                                        </p:cTn>
                                        <p:tgtEl>
                                          <p:spTgt spid="58"/>
                                        </p:tgtEl>
                                        <p:attrNameLst>
                                          <p:attrName>style.visibility</p:attrName>
                                        </p:attrNameLst>
                                      </p:cBhvr>
                                      <p:to>
                                        <p:strVal val="visible"/>
                                      </p:to>
                                    </p:set>
                                    <p:anim calcmode="lin" valueType="num">
                                      <p:cBhvr>
                                        <p:cTn id="34" dur="300" fill="hold"/>
                                        <p:tgtEl>
                                          <p:spTgt spid="58"/>
                                        </p:tgtEl>
                                        <p:attrNameLst>
                                          <p:attrName>ppt_w</p:attrName>
                                        </p:attrNameLst>
                                      </p:cBhvr>
                                      <p:tavLst>
                                        <p:tav tm="0">
                                          <p:val>
                                            <p:fltVal val="0"/>
                                          </p:val>
                                        </p:tav>
                                        <p:tav tm="100000">
                                          <p:val>
                                            <p:strVal val="#ppt_w"/>
                                          </p:val>
                                        </p:tav>
                                      </p:tavLst>
                                    </p:anim>
                                    <p:anim calcmode="lin" valueType="num">
                                      <p:cBhvr>
                                        <p:cTn id="35" dur="300" fill="hold"/>
                                        <p:tgtEl>
                                          <p:spTgt spid="58"/>
                                        </p:tgtEl>
                                        <p:attrNameLst>
                                          <p:attrName>ppt_h</p:attrName>
                                        </p:attrNameLst>
                                      </p:cBhvr>
                                      <p:tavLst>
                                        <p:tav tm="0">
                                          <p:val>
                                            <p:fltVal val="0"/>
                                          </p:val>
                                        </p:tav>
                                        <p:tav tm="100000">
                                          <p:val>
                                            <p:strVal val="#ppt_h"/>
                                          </p:val>
                                        </p:tav>
                                      </p:tavLst>
                                    </p:anim>
                                    <p:animEffect transition="in" filter="fade">
                                      <p:cBhvr>
                                        <p:cTn id="36" dur="300"/>
                                        <p:tgtEl>
                                          <p:spTgt spid="58"/>
                                        </p:tgtEl>
                                      </p:cBhvr>
                                    </p:animEffect>
                                  </p:childTnLst>
                                </p:cTn>
                              </p:par>
                            </p:childTnLst>
                          </p:cTn>
                        </p:par>
                        <p:par>
                          <p:cTn id="37" fill="hold">
                            <p:stCondLst>
                              <p:cond delay="2200"/>
                            </p:stCondLst>
                            <p:childTnLst>
                              <p:par>
                                <p:cTn id="38" presetID="53" presetClass="entr" presetSubtype="16" fill="hold" grpId="0" nodeType="afterEffect" nodePh="1">
                                  <p:stCondLst>
                                    <p:cond delay="0"/>
                                  </p:stCondLst>
                                  <p:endCondLst>
                                    <p:cond evt="begin" delay="0">
                                      <p:tn val="38"/>
                                    </p:cond>
                                  </p:endCondLst>
                                  <p:childTnLst>
                                    <p:set>
                                      <p:cBhvr>
                                        <p:cTn id="39" dur="1" fill="hold">
                                          <p:stCondLst>
                                            <p:cond delay="0"/>
                                          </p:stCondLst>
                                        </p:cTn>
                                        <p:tgtEl>
                                          <p:spTgt spid="60"/>
                                        </p:tgtEl>
                                        <p:attrNameLst>
                                          <p:attrName>style.visibility</p:attrName>
                                        </p:attrNameLst>
                                      </p:cBhvr>
                                      <p:to>
                                        <p:strVal val="visible"/>
                                      </p:to>
                                    </p:set>
                                    <p:anim calcmode="lin" valueType="num">
                                      <p:cBhvr>
                                        <p:cTn id="40" dur="300" fill="hold"/>
                                        <p:tgtEl>
                                          <p:spTgt spid="60"/>
                                        </p:tgtEl>
                                        <p:attrNameLst>
                                          <p:attrName>ppt_w</p:attrName>
                                        </p:attrNameLst>
                                      </p:cBhvr>
                                      <p:tavLst>
                                        <p:tav tm="0">
                                          <p:val>
                                            <p:fltVal val="0"/>
                                          </p:val>
                                        </p:tav>
                                        <p:tav tm="100000">
                                          <p:val>
                                            <p:strVal val="#ppt_w"/>
                                          </p:val>
                                        </p:tav>
                                      </p:tavLst>
                                    </p:anim>
                                    <p:anim calcmode="lin" valueType="num">
                                      <p:cBhvr>
                                        <p:cTn id="41" dur="300" fill="hold"/>
                                        <p:tgtEl>
                                          <p:spTgt spid="60"/>
                                        </p:tgtEl>
                                        <p:attrNameLst>
                                          <p:attrName>ppt_h</p:attrName>
                                        </p:attrNameLst>
                                      </p:cBhvr>
                                      <p:tavLst>
                                        <p:tav tm="0">
                                          <p:val>
                                            <p:fltVal val="0"/>
                                          </p:val>
                                        </p:tav>
                                        <p:tav tm="100000">
                                          <p:val>
                                            <p:strVal val="#ppt_h"/>
                                          </p:val>
                                        </p:tav>
                                      </p:tavLst>
                                    </p:anim>
                                    <p:animEffect transition="in" filter="fade">
                                      <p:cBhvr>
                                        <p:cTn id="42" dur="300"/>
                                        <p:tgtEl>
                                          <p:spTgt spid="60"/>
                                        </p:tgtEl>
                                      </p:cBhvr>
                                    </p:animEffect>
                                  </p:childTnLst>
                                </p:cTn>
                              </p:par>
                            </p:childTnLst>
                          </p:cTn>
                        </p:par>
                        <p:par>
                          <p:cTn id="43" fill="hold">
                            <p:stCondLst>
                              <p:cond delay="2500"/>
                            </p:stCondLst>
                            <p:childTnLst>
                              <p:par>
                                <p:cTn id="44" presetID="53" presetClass="entr" presetSubtype="16" fill="hold" grpId="0" nodeType="afterEffect" nodePh="1">
                                  <p:stCondLst>
                                    <p:cond delay="0"/>
                                  </p:stCondLst>
                                  <p:endCondLst>
                                    <p:cond evt="begin" delay="0">
                                      <p:tn val="44"/>
                                    </p:cond>
                                  </p:endCondLst>
                                  <p:childTnLst>
                                    <p:set>
                                      <p:cBhvr>
                                        <p:cTn id="45" dur="1" fill="hold">
                                          <p:stCondLst>
                                            <p:cond delay="0"/>
                                          </p:stCondLst>
                                        </p:cTn>
                                        <p:tgtEl>
                                          <p:spTgt spid="62"/>
                                        </p:tgtEl>
                                        <p:attrNameLst>
                                          <p:attrName>style.visibility</p:attrName>
                                        </p:attrNameLst>
                                      </p:cBhvr>
                                      <p:to>
                                        <p:strVal val="visible"/>
                                      </p:to>
                                    </p:set>
                                    <p:anim calcmode="lin" valueType="num">
                                      <p:cBhvr>
                                        <p:cTn id="46" dur="300" fill="hold"/>
                                        <p:tgtEl>
                                          <p:spTgt spid="62"/>
                                        </p:tgtEl>
                                        <p:attrNameLst>
                                          <p:attrName>ppt_w</p:attrName>
                                        </p:attrNameLst>
                                      </p:cBhvr>
                                      <p:tavLst>
                                        <p:tav tm="0">
                                          <p:val>
                                            <p:fltVal val="0"/>
                                          </p:val>
                                        </p:tav>
                                        <p:tav tm="100000">
                                          <p:val>
                                            <p:strVal val="#ppt_w"/>
                                          </p:val>
                                        </p:tav>
                                      </p:tavLst>
                                    </p:anim>
                                    <p:anim calcmode="lin" valueType="num">
                                      <p:cBhvr>
                                        <p:cTn id="47" dur="300" fill="hold"/>
                                        <p:tgtEl>
                                          <p:spTgt spid="62"/>
                                        </p:tgtEl>
                                        <p:attrNameLst>
                                          <p:attrName>ppt_h</p:attrName>
                                        </p:attrNameLst>
                                      </p:cBhvr>
                                      <p:tavLst>
                                        <p:tav tm="0">
                                          <p:val>
                                            <p:fltVal val="0"/>
                                          </p:val>
                                        </p:tav>
                                        <p:tav tm="100000">
                                          <p:val>
                                            <p:strVal val="#ppt_h"/>
                                          </p:val>
                                        </p:tav>
                                      </p:tavLst>
                                    </p:anim>
                                    <p:animEffect transition="in" filter="fade">
                                      <p:cBhvr>
                                        <p:cTn id="48" dur="300"/>
                                        <p:tgtEl>
                                          <p:spTgt spid="62"/>
                                        </p:tgtEl>
                                      </p:cBhvr>
                                    </p:animEffect>
                                  </p:childTnLst>
                                </p:cTn>
                              </p:par>
                            </p:childTnLst>
                          </p:cTn>
                        </p:par>
                        <p:par>
                          <p:cTn id="49" fill="hold">
                            <p:stCondLst>
                              <p:cond delay="2800"/>
                            </p:stCondLst>
                            <p:childTnLst>
                              <p:par>
                                <p:cTn id="50" presetID="53" presetClass="entr" presetSubtype="16" fill="hold" grpId="0" nodeType="afterEffect" nodePh="1">
                                  <p:stCondLst>
                                    <p:cond delay="0"/>
                                  </p:stCondLst>
                                  <p:endCondLst>
                                    <p:cond evt="begin" delay="0">
                                      <p:tn val="50"/>
                                    </p:cond>
                                  </p:endCondLst>
                                  <p:childTnLst>
                                    <p:set>
                                      <p:cBhvr>
                                        <p:cTn id="51" dur="1" fill="hold">
                                          <p:stCondLst>
                                            <p:cond delay="0"/>
                                          </p:stCondLst>
                                        </p:cTn>
                                        <p:tgtEl>
                                          <p:spTgt spid="64"/>
                                        </p:tgtEl>
                                        <p:attrNameLst>
                                          <p:attrName>style.visibility</p:attrName>
                                        </p:attrNameLst>
                                      </p:cBhvr>
                                      <p:to>
                                        <p:strVal val="visible"/>
                                      </p:to>
                                    </p:set>
                                    <p:anim calcmode="lin" valueType="num">
                                      <p:cBhvr>
                                        <p:cTn id="52" dur="300" fill="hold"/>
                                        <p:tgtEl>
                                          <p:spTgt spid="64"/>
                                        </p:tgtEl>
                                        <p:attrNameLst>
                                          <p:attrName>ppt_w</p:attrName>
                                        </p:attrNameLst>
                                      </p:cBhvr>
                                      <p:tavLst>
                                        <p:tav tm="0">
                                          <p:val>
                                            <p:fltVal val="0"/>
                                          </p:val>
                                        </p:tav>
                                        <p:tav tm="100000">
                                          <p:val>
                                            <p:strVal val="#ppt_w"/>
                                          </p:val>
                                        </p:tav>
                                      </p:tavLst>
                                    </p:anim>
                                    <p:anim calcmode="lin" valueType="num">
                                      <p:cBhvr>
                                        <p:cTn id="53" dur="300" fill="hold"/>
                                        <p:tgtEl>
                                          <p:spTgt spid="64"/>
                                        </p:tgtEl>
                                        <p:attrNameLst>
                                          <p:attrName>ppt_h</p:attrName>
                                        </p:attrNameLst>
                                      </p:cBhvr>
                                      <p:tavLst>
                                        <p:tav tm="0">
                                          <p:val>
                                            <p:fltVal val="0"/>
                                          </p:val>
                                        </p:tav>
                                        <p:tav tm="100000">
                                          <p:val>
                                            <p:strVal val="#ppt_h"/>
                                          </p:val>
                                        </p:tav>
                                      </p:tavLst>
                                    </p:anim>
                                    <p:animEffect transition="in" filter="fade">
                                      <p:cBhvr>
                                        <p:cTn id="54" dur="300"/>
                                        <p:tgtEl>
                                          <p:spTgt spid="64"/>
                                        </p:tgtEl>
                                      </p:cBhvr>
                                    </p:animEffect>
                                  </p:childTnLst>
                                </p:cTn>
                              </p:par>
                            </p:childTnLst>
                          </p:cTn>
                        </p:par>
                        <p:par>
                          <p:cTn id="55" fill="hold">
                            <p:stCondLst>
                              <p:cond delay="3100"/>
                            </p:stCondLst>
                            <p:childTnLst>
                              <p:par>
                                <p:cTn id="56" presetID="53" presetClass="entr" presetSubtype="16" fill="hold" grpId="0" nodeType="afterEffect" nodePh="1">
                                  <p:stCondLst>
                                    <p:cond delay="0"/>
                                  </p:stCondLst>
                                  <p:endCondLst>
                                    <p:cond evt="begin" delay="0">
                                      <p:tn val="56"/>
                                    </p:cond>
                                  </p:endCondLst>
                                  <p:childTnLst>
                                    <p:set>
                                      <p:cBhvr>
                                        <p:cTn id="57" dur="1" fill="hold">
                                          <p:stCondLst>
                                            <p:cond delay="0"/>
                                          </p:stCondLst>
                                        </p:cTn>
                                        <p:tgtEl>
                                          <p:spTgt spid="66"/>
                                        </p:tgtEl>
                                        <p:attrNameLst>
                                          <p:attrName>style.visibility</p:attrName>
                                        </p:attrNameLst>
                                      </p:cBhvr>
                                      <p:to>
                                        <p:strVal val="visible"/>
                                      </p:to>
                                    </p:set>
                                    <p:anim calcmode="lin" valueType="num">
                                      <p:cBhvr>
                                        <p:cTn id="58" dur="300" fill="hold"/>
                                        <p:tgtEl>
                                          <p:spTgt spid="66"/>
                                        </p:tgtEl>
                                        <p:attrNameLst>
                                          <p:attrName>ppt_w</p:attrName>
                                        </p:attrNameLst>
                                      </p:cBhvr>
                                      <p:tavLst>
                                        <p:tav tm="0">
                                          <p:val>
                                            <p:fltVal val="0"/>
                                          </p:val>
                                        </p:tav>
                                        <p:tav tm="100000">
                                          <p:val>
                                            <p:strVal val="#ppt_w"/>
                                          </p:val>
                                        </p:tav>
                                      </p:tavLst>
                                    </p:anim>
                                    <p:anim calcmode="lin" valueType="num">
                                      <p:cBhvr>
                                        <p:cTn id="59" dur="300" fill="hold"/>
                                        <p:tgtEl>
                                          <p:spTgt spid="66"/>
                                        </p:tgtEl>
                                        <p:attrNameLst>
                                          <p:attrName>ppt_h</p:attrName>
                                        </p:attrNameLst>
                                      </p:cBhvr>
                                      <p:tavLst>
                                        <p:tav tm="0">
                                          <p:val>
                                            <p:fltVal val="0"/>
                                          </p:val>
                                        </p:tav>
                                        <p:tav tm="100000">
                                          <p:val>
                                            <p:strVal val="#ppt_h"/>
                                          </p:val>
                                        </p:tav>
                                      </p:tavLst>
                                    </p:anim>
                                    <p:animEffect transition="in" filter="fade">
                                      <p:cBhvr>
                                        <p:cTn id="60" dur="300"/>
                                        <p:tgtEl>
                                          <p:spTgt spid="66"/>
                                        </p:tgtEl>
                                      </p:cBhvr>
                                    </p:animEffect>
                                  </p:childTnLst>
                                </p:cTn>
                              </p:par>
                            </p:childTnLst>
                          </p:cTn>
                        </p:par>
                        <p:par>
                          <p:cTn id="61" fill="hold">
                            <p:stCondLst>
                              <p:cond delay="3400"/>
                            </p:stCondLst>
                            <p:childTnLst>
                              <p:par>
                                <p:cTn id="62" presetID="53" presetClass="entr" presetSubtype="16" fill="hold" grpId="0" nodeType="afterEffect" nodePh="1">
                                  <p:stCondLst>
                                    <p:cond delay="0"/>
                                  </p:stCondLst>
                                  <p:endCondLst>
                                    <p:cond evt="begin" delay="0">
                                      <p:tn val="62"/>
                                    </p:cond>
                                  </p:endCondLst>
                                  <p:childTnLst>
                                    <p:set>
                                      <p:cBhvr>
                                        <p:cTn id="63" dur="1" fill="hold">
                                          <p:stCondLst>
                                            <p:cond delay="0"/>
                                          </p:stCondLst>
                                        </p:cTn>
                                        <p:tgtEl>
                                          <p:spTgt spid="68"/>
                                        </p:tgtEl>
                                        <p:attrNameLst>
                                          <p:attrName>style.visibility</p:attrName>
                                        </p:attrNameLst>
                                      </p:cBhvr>
                                      <p:to>
                                        <p:strVal val="visible"/>
                                      </p:to>
                                    </p:set>
                                    <p:anim calcmode="lin" valueType="num">
                                      <p:cBhvr>
                                        <p:cTn id="64" dur="300" fill="hold"/>
                                        <p:tgtEl>
                                          <p:spTgt spid="68"/>
                                        </p:tgtEl>
                                        <p:attrNameLst>
                                          <p:attrName>ppt_w</p:attrName>
                                        </p:attrNameLst>
                                      </p:cBhvr>
                                      <p:tavLst>
                                        <p:tav tm="0">
                                          <p:val>
                                            <p:fltVal val="0"/>
                                          </p:val>
                                        </p:tav>
                                        <p:tav tm="100000">
                                          <p:val>
                                            <p:strVal val="#ppt_w"/>
                                          </p:val>
                                        </p:tav>
                                      </p:tavLst>
                                    </p:anim>
                                    <p:anim calcmode="lin" valueType="num">
                                      <p:cBhvr>
                                        <p:cTn id="65" dur="300" fill="hold"/>
                                        <p:tgtEl>
                                          <p:spTgt spid="68"/>
                                        </p:tgtEl>
                                        <p:attrNameLst>
                                          <p:attrName>ppt_h</p:attrName>
                                        </p:attrNameLst>
                                      </p:cBhvr>
                                      <p:tavLst>
                                        <p:tav tm="0">
                                          <p:val>
                                            <p:fltVal val="0"/>
                                          </p:val>
                                        </p:tav>
                                        <p:tav tm="100000">
                                          <p:val>
                                            <p:strVal val="#ppt_h"/>
                                          </p:val>
                                        </p:tav>
                                      </p:tavLst>
                                    </p:anim>
                                    <p:animEffect transition="in" filter="fade">
                                      <p:cBhvr>
                                        <p:cTn id="66" dur="300"/>
                                        <p:tgtEl>
                                          <p:spTgt spid="68"/>
                                        </p:tgtEl>
                                      </p:cBhvr>
                                    </p:animEffect>
                                  </p:childTnLst>
                                </p:cTn>
                              </p:par>
                            </p:childTnLst>
                          </p:cTn>
                        </p:par>
                        <p:par>
                          <p:cTn id="67" fill="hold">
                            <p:stCondLst>
                              <p:cond delay="3700"/>
                            </p:stCondLst>
                            <p:childTnLst>
                              <p:par>
                                <p:cTn id="68" presetID="53" presetClass="entr" presetSubtype="16" fill="hold" grpId="0" nodeType="afterEffect" nodePh="1">
                                  <p:stCondLst>
                                    <p:cond delay="0"/>
                                  </p:stCondLst>
                                  <p:endCondLst>
                                    <p:cond evt="begin" delay="0">
                                      <p:tn val="68"/>
                                    </p:cond>
                                  </p:endCondLst>
                                  <p:childTnLst>
                                    <p:set>
                                      <p:cBhvr>
                                        <p:cTn id="69" dur="1" fill="hold">
                                          <p:stCondLst>
                                            <p:cond delay="0"/>
                                          </p:stCondLst>
                                        </p:cTn>
                                        <p:tgtEl>
                                          <p:spTgt spid="70"/>
                                        </p:tgtEl>
                                        <p:attrNameLst>
                                          <p:attrName>style.visibility</p:attrName>
                                        </p:attrNameLst>
                                      </p:cBhvr>
                                      <p:to>
                                        <p:strVal val="visible"/>
                                      </p:to>
                                    </p:set>
                                    <p:anim calcmode="lin" valueType="num">
                                      <p:cBhvr>
                                        <p:cTn id="70" dur="300" fill="hold"/>
                                        <p:tgtEl>
                                          <p:spTgt spid="70"/>
                                        </p:tgtEl>
                                        <p:attrNameLst>
                                          <p:attrName>ppt_w</p:attrName>
                                        </p:attrNameLst>
                                      </p:cBhvr>
                                      <p:tavLst>
                                        <p:tav tm="0">
                                          <p:val>
                                            <p:fltVal val="0"/>
                                          </p:val>
                                        </p:tav>
                                        <p:tav tm="100000">
                                          <p:val>
                                            <p:strVal val="#ppt_w"/>
                                          </p:val>
                                        </p:tav>
                                      </p:tavLst>
                                    </p:anim>
                                    <p:anim calcmode="lin" valueType="num">
                                      <p:cBhvr>
                                        <p:cTn id="71" dur="300" fill="hold"/>
                                        <p:tgtEl>
                                          <p:spTgt spid="70"/>
                                        </p:tgtEl>
                                        <p:attrNameLst>
                                          <p:attrName>ppt_h</p:attrName>
                                        </p:attrNameLst>
                                      </p:cBhvr>
                                      <p:tavLst>
                                        <p:tav tm="0">
                                          <p:val>
                                            <p:fltVal val="0"/>
                                          </p:val>
                                        </p:tav>
                                        <p:tav tm="100000">
                                          <p:val>
                                            <p:strVal val="#ppt_h"/>
                                          </p:val>
                                        </p:tav>
                                      </p:tavLst>
                                    </p:anim>
                                    <p:animEffect transition="in" filter="fade">
                                      <p:cBhvr>
                                        <p:cTn id="72" dur="3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56" grpId="0"/>
      <p:bldP spid="58" grpId="0"/>
      <p:bldP spid="60" grpId="0"/>
      <p:bldP spid="62" grpId="0"/>
      <p:bldP spid="64" grpId="0"/>
      <p:bldP spid="66" grpId="0"/>
      <p:bldP spid="68" grpId="0"/>
      <p:bldP spid="70" grpId="0"/>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les titles with image 3">
    <p:spTree>
      <p:nvGrpSpPr>
        <p:cNvPr id="1" name=""/>
        <p:cNvGrpSpPr/>
        <p:nvPr/>
      </p:nvGrpSpPr>
      <p:grpSpPr>
        <a:xfrm>
          <a:off x="0" y="0"/>
          <a:ext cx="0" cy="0"/>
          <a:chOff x="0" y="0"/>
          <a:chExt cx="0" cy="0"/>
        </a:xfrm>
      </p:grpSpPr>
      <p:sp>
        <p:nvSpPr>
          <p:cNvPr id="54" name="Picture Placeholder 2"/>
          <p:cNvSpPr>
            <a:spLocks noGrp="1"/>
          </p:cNvSpPr>
          <p:nvPr>
            <p:ph type="pic" sz="quarter" idx="57"/>
          </p:nvPr>
        </p:nvSpPr>
        <p:spPr>
          <a:xfrm>
            <a:off x="1531574" y="3185592"/>
            <a:ext cx="6701574" cy="4587724"/>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33"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Tiles </a:t>
            </a:r>
            <a:r>
              <a:rPr lang="es-ES_tradnl" dirty="0" err="1" smtClean="0"/>
              <a:t>titles</a:t>
            </a:r>
            <a:r>
              <a:rPr lang="es-ES_tradnl" dirty="0" smtClean="0"/>
              <a:t> </a:t>
            </a:r>
            <a:r>
              <a:rPr lang="es-ES_tradnl" dirty="0" err="1" smtClean="0"/>
              <a:t>with</a:t>
            </a:r>
            <a:r>
              <a:rPr lang="es-ES_tradnl" dirty="0" smtClean="0"/>
              <a:t> </a:t>
            </a:r>
            <a:r>
              <a:rPr lang="es-ES_tradnl" dirty="0" err="1" smtClean="0"/>
              <a:t>image</a:t>
            </a:r>
            <a:r>
              <a:rPr lang="es-ES_tradnl" dirty="0" smtClean="0"/>
              <a:t> 3</a:t>
            </a:r>
          </a:p>
        </p:txBody>
      </p:sp>
      <p:cxnSp>
        <p:nvCxnSpPr>
          <p:cNvPr id="34" name="Straight Connector 33"/>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35"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6" name="Rounded Rectangle 35"/>
          <p:cNvSpPr/>
          <p:nvPr userDrawn="1"/>
        </p:nvSpPr>
        <p:spPr>
          <a:xfrm>
            <a:off x="8593188" y="3185592"/>
            <a:ext cx="4877435" cy="458772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7" name="Text Placeholder 7"/>
          <p:cNvSpPr>
            <a:spLocks noGrp="1"/>
          </p:cNvSpPr>
          <p:nvPr>
            <p:ph type="body" sz="quarter" idx="41" hasCustomPrompt="1"/>
          </p:nvPr>
        </p:nvSpPr>
        <p:spPr>
          <a:xfrm>
            <a:off x="10333569" y="395583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38" name="Text Placeholder 2"/>
          <p:cNvSpPr>
            <a:spLocks noGrp="1"/>
          </p:cNvSpPr>
          <p:nvPr>
            <p:ph type="body" sz="quarter" idx="42" hasCustomPrompt="1"/>
          </p:nvPr>
        </p:nvSpPr>
        <p:spPr>
          <a:xfrm>
            <a:off x="9106800" y="500658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39" name="Rounded Rectangle 38"/>
          <p:cNvSpPr/>
          <p:nvPr userDrawn="1"/>
        </p:nvSpPr>
        <p:spPr>
          <a:xfrm>
            <a:off x="13777766" y="3185592"/>
            <a:ext cx="9122700" cy="458772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0" name="Text Placeholder 7"/>
          <p:cNvSpPr>
            <a:spLocks noGrp="1"/>
          </p:cNvSpPr>
          <p:nvPr>
            <p:ph type="body" sz="quarter" idx="58" hasCustomPrompt="1"/>
          </p:nvPr>
        </p:nvSpPr>
        <p:spPr>
          <a:xfrm>
            <a:off x="17594189" y="3862046"/>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5" name="Text Placeholder 7"/>
          <p:cNvSpPr>
            <a:spLocks noGrp="1"/>
          </p:cNvSpPr>
          <p:nvPr>
            <p:ph type="body" sz="quarter" idx="60" hasCustomPrompt="1"/>
          </p:nvPr>
        </p:nvSpPr>
        <p:spPr>
          <a:xfrm>
            <a:off x="14363383" y="4839923"/>
            <a:ext cx="7839317"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62" name="Text Placeholder 2"/>
          <p:cNvSpPr>
            <a:spLocks noGrp="1"/>
          </p:cNvSpPr>
          <p:nvPr>
            <p:ph type="body" sz="quarter" idx="59" hasCustomPrompt="1"/>
          </p:nvPr>
        </p:nvSpPr>
        <p:spPr>
          <a:xfrm>
            <a:off x="14363383" y="5422040"/>
            <a:ext cx="7839317"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63" name="Rounded Rectangle 62"/>
          <p:cNvSpPr/>
          <p:nvPr userDrawn="1"/>
        </p:nvSpPr>
        <p:spPr>
          <a:xfrm>
            <a:off x="1531574" y="8082136"/>
            <a:ext cx="9122700" cy="4587724"/>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4" name="Text Placeholder 7"/>
          <p:cNvSpPr>
            <a:spLocks noGrp="1"/>
          </p:cNvSpPr>
          <p:nvPr>
            <p:ph type="body" sz="quarter" idx="61" hasCustomPrompt="1"/>
          </p:nvPr>
        </p:nvSpPr>
        <p:spPr>
          <a:xfrm>
            <a:off x="5347997" y="875859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67" name="Text Placeholder 7"/>
          <p:cNvSpPr>
            <a:spLocks noGrp="1"/>
          </p:cNvSpPr>
          <p:nvPr>
            <p:ph type="body" sz="quarter" idx="63" hasCustomPrompt="1"/>
          </p:nvPr>
        </p:nvSpPr>
        <p:spPr>
          <a:xfrm>
            <a:off x="2117194" y="9736467"/>
            <a:ext cx="7839317"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80" name="Text Placeholder 2"/>
          <p:cNvSpPr>
            <a:spLocks noGrp="1"/>
          </p:cNvSpPr>
          <p:nvPr>
            <p:ph type="body" sz="quarter" idx="62" hasCustomPrompt="1"/>
          </p:nvPr>
        </p:nvSpPr>
        <p:spPr>
          <a:xfrm>
            <a:off x="2117194" y="10318584"/>
            <a:ext cx="7839317"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81" name="Rounded Rectangle 80"/>
          <p:cNvSpPr/>
          <p:nvPr userDrawn="1"/>
        </p:nvSpPr>
        <p:spPr>
          <a:xfrm>
            <a:off x="11031906" y="8099400"/>
            <a:ext cx="4877435" cy="4587724"/>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84" name="Text Placeholder 7"/>
          <p:cNvSpPr>
            <a:spLocks noGrp="1"/>
          </p:cNvSpPr>
          <p:nvPr>
            <p:ph type="body" sz="quarter" idx="64" hasCustomPrompt="1"/>
          </p:nvPr>
        </p:nvSpPr>
        <p:spPr>
          <a:xfrm>
            <a:off x="12772287" y="8869642"/>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85" name="Text Placeholder 2"/>
          <p:cNvSpPr>
            <a:spLocks noGrp="1"/>
          </p:cNvSpPr>
          <p:nvPr>
            <p:ph type="body" sz="quarter" idx="65" hasCustomPrompt="1"/>
          </p:nvPr>
        </p:nvSpPr>
        <p:spPr>
          <a:xfrm>
            <a:off x="11545518" y="9920388"/>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20" name="Rounded Rectangle 19"/>
          <p:cNvSpPr/>
          <p:nvPr userDrawn="1"/>
        </p:nvSpPr>
        <p:spPr>
          <a:xfrm>
            <a:off x="16226035" y="8099400"/>
            <a:ext cx="6674426" cy="4587724"/>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3" name="Text Placeholder 7"/>
          <p:cNvSpPr>
            <a:spLocks noGrp="1"/>
          </p:cNvSpPr>
          <p:nvPr>
            <p:ph type="body" sz="quarter" idx="66" hasCustomPrompt="1"/>
          </p:nvPr>
        </p:nvSpPr>
        <p:spPr>
          <a:xfrm>
            <a:off x="18962341" y="8686582"/>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24" name="Text Placeholder 7"/>
          <p:cNvSpPr>
            <a:spLocks noGrp="1"/>
          </p:cNvSpPr>
          <p:nvPr>
            <p:ph type="body" sz="quarter" idx="67" hasCustomPrompt="1"/>
          </p:nvPr>
        </p:nvSpPr>
        <p:spPr>
          <a:xfrm>
            <a:off x="16658083" y="9664459"/>
            <a:ext cx="6039117"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5" name="Text Placeholder 2"/>
          <p:cNvSpPr>
            <a:spLocks noGrp="1"/>
          </p:cNvSpPr>
          <p:nvPr>
            <p:ph type="body" sz="quarter" idx="68" hasCustomPrompt="1"/>
          </p:nvPr>
        </p:nvSpPr>
        <p:spPr>
          <a:xfrm>
            <a:off x="16658083" y="10246576"/>
            <a:ext cx="6039117"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a:t>
            </a:r>
          </a:p>
        </p:txBody>
      </p:sp>
    </p:spTree>
    <p:extLst>
      <p:ext uri="{BB962C8B-B14F-4D97-AF65-F5344CB8AC3E}">
        <p14:creationId xmlns:p14="http://schemas.microsoft.com/office/powerpoint/2010/main" val="336965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par>
                                <p:cTn id="10" presetID="42" presetClass="entr" presetSubtype="0" fill="hold" grpId="0" nodeType="withEffect">
                                  <p:stCondLst>
                                    <p:cond delay="200"/>
                                  </p:stCondLst>
                                  <p:childTnLst>
                                    <p:set>
                                      <p:cBhvr>
                                        <p:cTn id="11" dur="1" fill="hold">
                                          <p:stCondLst>
                                            <p:cond delay="0"/>
                                          </p:stCondLst>
                                        </p:cTn>
                                        <p:tgtEl>
                                          <p:spTgt spid="33">
                                            <p:txEl>
                                              <p:pRg st="0" end="0"/>
                                            </p:txEl>
                                          </p:spTgt>
                                        </p:tgtEl>
                                        <p:attrNameLst>
                                          <p:attrName>style.visibility</p:attrName>
                                        </p:attrNameLst>
                                      </p:cBhvr>
                                      <p:to>
                                        <p:strVal val="visible"/>
                                      </p:to>
                                    </p:set>
                                    <p:animEffect transition="in" filter="fade">
                                      <p:cBhvr>
                                        <p:cTn id="12" dur="400"/>
                                        <p:tgtEl>
                                          <p:spTgt spid="33">
                                            <p:txEl>
                                              <p:pRg st="0" end="0"/>
                                            </p:txEl>
                                          </p:spTgt>
                                        </p:tgtEl>
                                      </p:cBhvr>
                                    </p:animEffect>
                                    <p:anim calcmode="lin" valueType="num">
                                      <p:cBhvr>
                                        <p:cTn id="13"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600"/>
                            </p:stCondLst>
                            <p:childTnLst>
                              <p:par>
                                <p:cTn id="16" presetID="22" presetClass="entr" presetSubtype="8"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200"/>
                                        <p:tgtEl>
                                          <p:spTgt spid="34"/>
                                        </p:tgtEl>
                                      </p:cBhvr>
                                    </p:animEffect>
                                  </p:childTnLst>
                                </p:cTn>
                              </p:par>
                              <p:par>
                                <p:cTn id="19" presetID="42" presetClass="entr" presetSubtype="0" fill="hold" grpId="0" nodeType="withEffect">
                                  <p:stCondLst>
                                    <p:cond delay="200"/>
                                  </p:stCondLst>
                                  <p:childTnLst>
                                    <p:set>
                                      <p:cBhvr>
                                        <p:cTn id="20" dur="1" fill="hold">
                                          <p:stCondLst>
                                            <p:cond delay="0"/>
                                          </p:stCondLst>
                                        </p:cTn>
                                        <p:tgtEl>
                                          <p:spTgt spid="35">
                                            <p:txEl>
                                              <p:pRg st="0" end="0"/>
                                            </p:txEl>
                                          </p:spTgt>
                                        </p:tgtEl>
                                        <p:attrNameLst>
                                          <p:attrName>style.visibility</p:attrName>
                                        </p:attrNameLst>
                                      </p:cBhvr>
                                      <p:to>
                                        <p:strVal val="visible"/>
                                      </p:to>
                                    </p:set>
                                    <p:animEffect transition="in" filter="fade">
                                      <p:cBhvr>
                                        <p:cTn id="21" dur="500"/>
                                        <p:tgtEl>
                                          <p:spTgt spid="35">
                                            <p:txEl>
                                              <p:pRg st="0" end="0"/>
                                            </p:txEl>
                                          </p:spTgt>
                                        </p:tgtEl>
                                      </p:cBhvr>
                                    </p:animEffect>
                                    <p:anim calcmode="lin" valueType="num">
                                      <p:cBhvr>
                                        <p:cTn id="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1300"/>
                            </p:stCondLst>
                            <p:childTnLst>
                              <p:par>
                                <p:cTn id="25" presetID="53" presetClass="entr" presetSubtype="16"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300" fill="hold"/>
                                        <p:tgtEl>
                                          <p:spTgt spid="36"/>
                                        </p:tgtEl>
                                        <p:attrNameLst>
                                          <p:attrName>ppt_w</p:attrName>
                                        </p:attrNameLst>
                                      </p:cBhvr>
                                      <p:tavLst>
                                        <p:tav tm="0">
                                          <p:val>
                                            <p:fltVal val="0"/>
                                          </p:val>
                                        </p:tav>
                                        <p:tav tm="100000">
                                          <p:val>
                                            <p:strVal val="#ppt_w"/>
                                          </p:val>
                                        </p:tav>
                                      </p:tavLst>
                                    </p:anim>
                                    <p:anim calcmode="lin" valueType="num">
                                      <p:cBhvr>
                                        <p:cTn id="28" dur="300" fill="hold"/>
                                        <p:tgtEl>
                                          <p:spTgt spid="36"/>
                                        </p:tgtEl>
                                        <p:attrNameLst>
                                          <p:attrName>ppt_h</p:attrName>
                                        </p:attrNameLst>
                                      </p:cBhvr>
                                      <p:tavLst>
                                        <p:tav tm="0">
                                          <p:val>
                                            <p:fltVal val="0"/>
                                          </p:val>
                                        </p:tav>
                                        <p:tav tm="100000">
                                          <p:val>
                                            <p:strVal val="#ppt_h"/>
                                          </p:val>
                                        </p:tav>
                                      </p:tavLst>
                                    </p:anim>
                                    <p:animEffect transition="in" filter="fade">
                                      <p:cBhvr>
                                        <p:cTn id="29" dur="300"/>
                                        <p:tgtEl>
                                          <p:spTgt spid="36"/>
                                        </p:tgtEl>
                                      </p:cBhvr>
                                    </p:animEffect>
                                  </p:childTnLst>
                                </p:cTn>
                              </p:par>
                            </p:childTnLst>
                          </p:cTn>
                        </p:par>
                        <p:par>
                          <p:cTn id="30" fill="hold">
                            <p:stCondLst>
                              <p:cond delay="1600"/>
                            </p:stCondLst>
                            <p:childTnLst>
                              <p:par>
                                <p:cTn id="31" presetID="42" presetClass="entr" presetSubtype="0" fill="hold" grpId="0" nodeType="afterEffect">
                                  <p:stCondLst>
                                    <p:cond delay="0"/>
                                  </p:stCondLst>
                                  <p:childTnLst>
                                    <p:set>
                                      <p:cBhvr>
                                        <p:cTn id="32" dur="1" fill="hold">
                                          <p:stCondLst>
                                            <p:cond delay="0"/>
                                          </p:stCondLst>
                                        </p:cTn>
                                        <p:tgtEl>
                                          <p:spTgt spid="37">
                                            <p:txEl>
                                              <p:pRg st="0" end="0"/>
                                            </p:txEl>
                                          </p:spTgt>
                                        </p:tgtEl>
                                        <p:attrNameLst>
                                          <p:attrName>style.visibility</p:attrName>
                                        </p:attrNameLst>
                                      </p:cBhvr>
                                      <p:to>
                                        <p:strVal val="visible"/>
                                      </p:to>
                                    </p:set>
                                    <p:animEffect transition="in" filter="fade">
                                      <p:cBhvr>
                                        <p:cTn id="33" dur="300"/>
                                        <p:tgtEl>
                                          <p:spTgt spid="37">
                                            <p:txEl>
                                              <p:pRg st="0" end="0"/>
                                            </p:txEl>
                                          </p:spTgt>
                                        </p:tgtEl>
                                      </p:cBhvr>
                                    </p:animEffect>
                                    <p:anim calcmode="lin" valueType="num">
                                      <p:cBhvr>
                                        <p:cTn id="34" dur="3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900"/>
                            </p:stCondLst>
                            <p:childTnLst>
                              <p:par>
                                <p:cTn id="37" presetID="10" presetClass="entr" presetSubtype="0" fill="hold" grpId="0" nodeType="afterEffect">
                                  <p:stCondLst>
                                    <p:cond delay="0"/>
                                  </p:stCondLst>
                                  <p:childTnLst>
                                    <p:set>
                                      <p:cBhvr>
                                        <p:cTn id="38" dur="1" fill="hold">
                                          <p:stCondLst>
                                            <p:cond delay="0"/>
                                          </p:stCondLst>
                                        </p:cTn>
                                        <p:tgtEl>
                                          <p:spTgt spid="38">
                                            <p:txEl>
                                              <p:pRg st="0" end="0"/>
                                            </p:txEl>
                                          </p:spTgt>
                                        </p:tgtEl>
                                        <p:attrNameLst>
                                          <p:attrName>style.visibility</p:attrName>
                                        </p:attrNameLst>
                                      </p:cBhvr>
                                      <p:to>
                                        <p:strVal val="visible"/>
                                      </p:to>
                                    </p:set>
                                    <p:animEffect transition="in" filter="fade">
                                      <p:cBhvr>
                                        <p:cTn id="39" dur="300"/>
                                        <p:tgtEl>
                                          <p:spTgt spid="38">
                                            <p:txEl>
                                              <p:pRg st="0" end="0"/>
                                            </p:txEl>
                                          </p:spTgt>
                                        </p:tgtEl>
                                      </p:cBhvr>
                                    </p:animEffect>
                                  </p:childTnLst>
                                </p:cTn>
                              </p:par>
                            </p:childTnLst>
                          </p:cTn>
                        </p:par>
                        <p:par>
                          <p:cTn id="40" fill="hold">
                            <p:stCondLst>
                              <p:cond delay="2200"/>
                            </p:stCondLst>
                            <p:childTnLst>
                              <p:par>
                                <p:cTn id="41" presetID="53" presetClass="entr" presetSubtype="16"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300" fill="hold"/>
                                        <p:tgtEl>
                                          <p:spTgt spid="39"/>
                                        </p:tgtEl>
                                        <p:attrNameLst>
                                          <p:attrName>ppt_w</p:attrName>
                                        </p:attrNameLst>
                                      </p:cBhvr>
                                      <p:tavLst>
                                        <p:tav tm="0">
                                          <p:val>
                                            <p:fltVal val="0"/>
                                          </p:val>
                                        </p:tav>
                                        <p:tav tm="100000">
                                          <p:val>
                                            <p:strVal val="#ppt_w"/>
                                          </p:val>
                                        </p:tav>
                                      </p:tavLst>
                                    </p:anim>
                                    <p:anim calcmode="lin" valueType="num">
                                      <p:cBhvr>
                                        <p:cTn id="44" dur="300" fill="hold"/>
                                        <p:tgtEl>
                                          <p:spTgt spid="39"/>
                                        </p:tgtEl>
                                        <p:attrNameLst>
                                          <p:attrName>ppt_h</p:attrName>
                                        </p:attrNameLst>
                                      </p:cBhvr>
                                      <p:tavLst>
                                        <p:tav tm="0">
                                          <p:val>
                                            <p:fltVal val="0"/>
                                          </p:val>
                                        </p:tav>
                                        <p:tav tm="100000">
                                          <p:val>
                                            <p:strVal val="#ppt_h"/>
                                          </p:val>
                                        </p:tav>
                                      </p:tavLst>
                                    </p:anim>
                                    <p:animEffect transition="in" filter="fade">
                                      <p:cBhvr>
                                        <p:cTn id="45" dur="300"/>
                                        <p:tgtEl>
                                          <p:spTgt spid="39"/>
                                        </p:tgtEl>
                                      </p:cBhvr>
                                    </p:animEffect>
                                  </p:childTnLst>
                                </p:cTn>
                              </p:par>
                            </p:childTnLst>
                          </p:cTn>
                        </p:par>
                        <p:par>
                          <p:cTn id="46" fill="hold">
                            <p:stCondLst>
                              <p:cond delay="2500"/>
                            </p:stCondLst>
                            <p:childTnLst>
                              <p:par>
                                <p:cTn id="47" presetID="42" presetClass="entr" presetSubtype="0" fill="hold" grpId="0" nodeType="afterEffect">
                                  <p:stCondLst>
                                    <p:cond delay="0"/>
                                  </p:stCondLst>
                                  <p:childTnLst>
                                    <p:set>
                                      <p:cBhvr>
                                        <p:cTn id="48" dur="1" fill="hold">
                                          <p:stCondLst>
                                            <p:cond delay="0"/>
                                          </p:stCondLst>
                                        </p:cTn>
                                        <p:tgtEl>
                                          <p:spTgt spid="40">
                                            <p:txEl>
                                              <p:pRg st="0" end="0"/>
                                            </p:txEl>
                                          </p:spTgt>
                                        </p:tgtEl>
                                        <p:attrNameLst>
                                          <p:attrName>style.visibility</p:attrName>
                                        </p:attrNameLst>
                                      </p:cBhvr>
                                      <p:to>
                                        <p:strVal val="visible"/>
                                      </p:to>
                                    </p:set>
                                    <p:animEffect transition="in" filter="fade">
                                      <p:cBhvr>
                                        <p:cTn id="49" dur="300"/>
                                        <p:tgtEl>
                                          <p:spTgt spid="40">
                                            <p:txEl>
                                              <p:pRg st="0" end="0"/>
                                            </p:txEl>
                                          </p:spTgt>
                                        </p:tgtEl>
                                      </p:cBhvr>
                                    </p:animEffect>
                                    <p:anim calcmode="lin" valueType="num">
                                      <p:cBhvr>
                                        <p:cTn id="50" dur="3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51" dur="300" fill="hold"/>
                                        <p:tgtEl>
                                          <p:spTgt spid="40">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45">
                                            <p:txEl>
                                              <p:pRg st="0" end="0"/>
                                            </p:txEl>
                                          </p:spTgt>
                                        </p:tgtEl>
                                        <p:attrNameLst>
                                          <p:attrName>style.visibility</p:attrName>
                                        </p:attrNameLst>
                                      </p:cBhvr>
                                      <p:to>
                                        <p:strVal val="visible"/>
                                      </p:to>
                                    </p:set>
                                    <p:animEffect transition="in" filter="fade">
                                      <p:cBhvr>
                                        <p:cTn id="54" dur="500"/>
                                        <p:tgtEl>
                                          <p:spTgt spid="45">
                                            <p:txEl>
                                              <p:pRg st="0" end="0"/>
                                            </p:txEl>
                                          </p:spTgt>
                                        </p:tgtEl>
                                      </p:cBhvr>
                                    </p:animEffect>
                                    <p:anim calcmode="lin" valueType="num">
                                      <p:cBhvr>
                                        <p:cTn id="55"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57" fill="hold">
                            <p:stCondLst>
                              <p:cond delay="3200"/>
                            </p:stCondLst>
                            <p:childTnLst>
                              <p:par>
                                <p:cTn id="58" presetID="10" presetClass="entr" presetSubtype="0" fill="hold" grpId="0" nodeType="afterEffect">
                                  <p:stCondLst>
                                    <p:cond delay="0"/>
                                  </p:stCondLst>
                                  <p:childTnLst>
                                    <p:set>
                                      <p:cBhvr>
                                        <p:cTn id="59" dur="1" fill="hold">
                                          <p:stCondLst>
                                            <p:cond delay="0"/>
                                          </p:stCondLst>
                                        </p:cTn>
                                        <p:tgtEl>
                                          <p:spTgt spid="62">
                                            <p:txEl>
                                              <p:pRg st="0" end="0"/>
                                            </p:txEl>
                                          </p:spTgt>
                                        </p:tgtEl>
                                        <p:attrNameLst>
                                          <p:attrName>style.visibility</p:attrName>
                                        </p:attrNameLst>
                                      </p:cBhvr>
                                      <p:to>
                                        <p:strVal val="visible"/>
                                      </p:to>
                                    </p:set>
                                    <p:animEffect transition="in" filter="fade">
                                      <p:cBhvr>
                                        <p:cTn id="60" dur="300"/>
                                        <p:tgtEl>
                                          <p:spTgt spid="62">
                                            <p:txEl>
                                              <p:pRg st="0" end="0"/>
                                            </p:txEl>
                                          </p:spTgt>
                                        </p:tgtEl>
                                      </p:cBhvr>
                                    </p:animEffect>
                                  </p:childTnLst>
                                </p:cTn>
                              </p:par>
                            </p:childTnLst>
                          </p:cTn>
                        </p:par>
                        <p:par>
                          <p:cTn id="61" fill="hold">
                            <p:stCondLst>
                              <p:cond delay="3500"/>
                            </p:stCondLst>
                            <p:childTnLst>
                              <p:par>
                                <p:cTn id="62" presetID="53" presetClass="entr" presetSubtype="16" fill="hold" grpId="0" nodeType="after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p:cTn id="64" dur="300" fill="hold"/>
                                        <p:tgtEl>
                                          <p:spTgt spid="63"/>
                                        </p:tgtEl>
                                        <p:attrNameLst>
                                          <p:attrName>ppt_w</p:attrName>
                                        </p:attrNameLst>
                                      </p:cBhvr>
                                      <p:tavLst>
                                        <p:tav tm="0">
                                          <p:val>
                                            <p:fltVal val="0"/>
                                          </p:val>
                                        </p:tav>
                                        <p:tav tm="100000">
                                          <p:val>
                                            <p:strVal val="#ppt_w"/>
                                          </p:val>
                                        </p:tav>
                                      </p:tavLst>
                                    </p:anim>
                                    <p:anim calcmode="lin" valueType="num">
                                      <p:cBhvr>
                                        <p:cTn id="65" dur="300" fill="hold"/>
                                        <p:tgtEl>
                                          <p:spTgt spid="63"/>
                                        </p:tgtEl>
                                        <p:attrNameLst>
                                          <p:attrName>ppt_h</p:attrName>
                                        </p:attrNameLst>
                                      </p:cBhvr>
                                      <p:tavLst>
                                        <p:tav tm="0">
                                          <p:val>
                                            <p:fltVal val="0"/>
                                          </p:val>
                                        </p:tav>
                                        <p:tav tm="100000">
                                          <p:val>
                                            <p:strVal val="#ppt_h"/>
                                          </p:val>
                                        </p:tav>
                                      </p:tavLst>
                                    </p:anim>
                                    <p:animEffect transition="in" filter="fade">
                                      <p:cBhvr>
                                        <p:cTn id="66" dur="300"/>
                                        <p:tgtEl>
                                          <p:spTgt spid="63"/>
                                        </p:tgtEl>
                                      </p:cBhvr>
                                    </p:animEffect>
                                  </p:childTnLst>
                                </p:cTn>
                              </p:par>
                            </p:childTnLst>
                          </p:cTn>
                        </p:par>
                        <p:par>
                          <p:cTn id="67" fill="hold">
                            <p:stCondLst>
                              <p:cond delay="3800"/>
                            </p:stCondLst>
                            <p:childTnLst>
                              <p:par>
                                <p:cTn id="68" presetID="42" presetClass="entr" presetSubtype="0" fill="hold" grpId="0" nodeType="afterEffect">
                                  <p:stCondLst>
                                    <p:cond delay="0"/>
                                  </p:stCondLst>
                                  <p:childTnLst>
                                    <p:set>
                                      <p:cBhvr>
                                        <p:cTn id="69" dur="1" fill="hold">
                                          <p:stCondLst>
                                            <p:cond delay="0"/>
                                          </p:stCondLst>
                                        </p:cTn>
                                        <p:tgtEl>
                                          <p:spTgt spid="64">
                                            <p:txEl>
                                              <p:pRg st="0" end="0"/>
                                            </p:txEl>
                                          </p:spTgt>
                                        </p:tgtEl>
                                        <p:attrNameLst>
                                          <p:attrName>style.visibility</p:attrName>
                                        </p:attrNameLst>
                                      </p:cBhvr>
                                      <p:to>
                                        <p:strVal val="visible"/>
                                      </p:to>
                                    </p:set>
                                    <p:animEffect transition="in" filter="fade">
                                      <p:cBhvr>
                                        <p:cTn id="70" dur="300"/>
                                        <p:tgtEl>
                                          <p:spTgt spid="64">
                                            <p:txEl>
                                              <p:pRg st="0" end="0"/>
                                            </p:txEl>
                                          </p:spTgt>
                                        </p:tgtEl>
                                      </p:cBhvr>
                                    </p:animEffect>
                                    <p:anim calcmode="lin" valueType="num">
                                      <p:cBhvr>
                                        <p:cTn id="71" dur="3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72" dur="300" fill="hold"/>
                                        <p:tgtEl>
                                          <p:spTgt spid="64">
                                            <p:txEl>
                                              <p:pRg st="0" end="0"/>
                                            </p:txEl>
                                          </p:spTgt>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200"/>
                                  </p:stCondLst>
                                  <p:childTnLst>
                                    <p:set>
                                      <p:cBhvr>
                                        <p:cTn id="74" dur="1" fill="hold">
                                          <p:stCondLst>
                                            <p:cond delay="0"/>
                                          </p:stCondLst>
                                        </p:cTn>
                                        <p:tgtEl>
                                          <p:spTgt spid="67">
                                            <p:txEl>
                                              <p:pRg st="0" end="0"/>
                                            </p:txEl>
                                          </p:spTgt>
                                        </p:tgtEl>
                                        <p:attrNameLst>
                                          <p:attrName>style.visibility</p:attrName>
                                        </p:attrNameLst>
                                      </p:cBhvr>
                                      <p:to>
                                        <p:strVal val="visible"/>
                                      </p:to>
                                    </p:set>
                                    <p:animEffect transition="in" filter="fade">
                                      <p:cBhvr>
                                        <p:cTn id="75" dur="500"/>
                                        <p:tgtEl>
                                          <p:spTgt spid="67">
                                            <p:txEl>
                                              <p:pRg st="0" end="0"/>
                                            </p:txEl>
                                          </p:spTgt>
                                        </p:tgtEl>
                                      </p:cBhvr>
                                    </p:animEffect>
                                    <p:anim calcmode="lin" valueType="num">
                                      <p:cBhvr>
                                        <p:cTn id="76"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p:cTn id="77" dur="500" fill="hold"/>
                                        <p:tgtEl>
                                          <p:spTgt spid="67">
                                            <p:txEl>
                                              <p:pRg st="0" end="0"/>
                                            </p:txEl>
                                          </p:spTgt>
                                        </p:tgtEl>
                                        <p:attrNameLst>
                                          <p:attrName>ppt_y</p:attrName>
                                        </p:attrNameLst>
                                      </p:cBhvr>
                                      <p:tavLst>
                                        <p:tav tm="0">
                                          <p:val>
                                            <p:strVal val="#ppt_y+.1"/>
                                          </p:val>
                                        </p:tav>
                                        <p:tav tm="100000">
                                          <p:val>
                                            <p:strVal val="#ppt_y"/>
                                          </p:val>
                                        </p:tav>
                                      </p:tavLst>
                                    </p:anim>
                                  </p:childTnLst>
                                </p:cTn>
                              </p:par>
                            </p:childTnLst>
                          </p:cTn>
                        </p:par>
                        <p:par>
                          <p:cTn id="78" fill="hold">
                            <p:stCondLst>
                              <p:cond delay="4500"/>
                            </p:stCondLst>
                            <p:childTnLst>
                              <p:par>
                                <p:cTn id="79" presetID="10" presetClass="entr" presetSubtype="0" fill="hold" grpId="0" nodeType="afterEffect">
                                  <p:stCondLst>
                                    <p:cond delay="0"/>
                                  </p:stCondLst>
                                  <p:childTnLst>
                                    <p:set>
                                      <p:cBhvr>
                                        <p:cTn id="80" dur="1" fill="hold">
                                          <p:stCondLst>
                                            <p:cond delay="0"/>
                                          </p:stCondLst>
                                        </p:cTn>
                                        <p:tgtEl>
                                          <p:spTgt spid="80">
                                            <p:txEl>
                                              <p:pRg st="0" end="0"/>
                                            </p:txEl>
                                          </p:spTgt>
                                        </p:tgtEl>
                                        <p:attrNameLst>
                                          <p:attrName>style.visibility</p:attrName>
                                        </p:attrNameLst>
                                      </p:cBhvr>
                                      <p:to>
                                        <p:strVal val="visible"/>
                                      </p:to>
                                    </p:set>
                                    <p:animEffect transition="in" filter="fade">
                                      <p:cBhvr>
                                        <p:cTn id="81" dur="300"/>
                                        <p:tgtEl>
                                          <p:spTgt spid="80">
                                            <p:txEl>
                                              <p:pRg st="0" end="0"/>
                                            </p:txEl>
                                          </p:spTgt>
                                        </p:tgtEl>
                                      </p:cBhvr>
                                    </p:animEffect>
                                  </p:childTnLst>
                                </p:cTn>
                              </p:par>
                            </p:childTnLst>
                          </p:cTn>
                        </p:par>
                        <p:par>
                          <p:cTn id="82" fill="hold">
                            <p:stCondLst>
                              <p:cond delay="4800"/>
                            </p:stCondLst>
                            <p:childTnLst>
                              <p:par>
                                <p:cTn id="83" presetID="53" presetClass="entr" presetSubtype="16" fill="hold" grpId="0" nodeType="afterEffect">
                                  <p:stCondLst>
                                    <p:cond delay="0"/>
                                  </p:stCondLst>
                                  <p:childTnLst>
                                    <p:set>
                                      <p:cBhvr>
                                        <p:cTn id="84" dur="1" fill="hold">
                                          <p:stCondLst>
                                            <p:cond delay="0"/>
                                          </p:stCondLst>
                                        </p:cTn>
                                        <p:tgtEl>
                                          <p:spTgt spid="81"/>
                                        </p:tgtEl>
                                        <p:attrNameLst>
                                          <p:attrName>style.visibility</p:attrName>
                                        </p:attrNameLst>
                                      </p:cBhvr>
                                      <p:to>
                                        <p:strVal val="visible"/>
                                      </p:to>
                                    </p:set>
                                    <p:anim calcmode="lin" valueType="num">
                                      <p:cBhvr>
                                        <p:cTn id="85" dur="300" fill="hold"/>
                                        <p:tgtEl>
                                          <p:spTgt spid="81"/>
                                        </p:tgtEl>
                                        <p:attrNameLst>
                                          <p:attrName>ppt_w</p:attrName>
                                        </p:attrNameLst>
                                      </p:cBhvr>
                                      <p:tavLst>
                                        <p:tav tm="0">
                                          <p:val>
                                            <p:fltVal val="0"/>
                                          </p:val>
                                        </p:tav>
                                        <p:tav tm="100000">
                                          <p:val>
                                            <p:strVal val="#ppt_w"/>
                                          </p:val>
                                        </p:tav>
                                      </p:tavLst>
                                    </p:anim>
                                    <p:anim calcmode="lin" valueType="num">
                                      <p:cBhvr>
                                        <p:cTn id="86" dur="300" fill="hold"/>
                                        <p:tgtEl>
                                          <p:spTgt spid="81"/>
                                        </p:tgtEl>
                                        <p:attrNameLst>
                                          <p:attrName>ppt_h</p:attrName>
                                        </p:attrNameLst>
                                      </p:cBhvr>
                                      <p:tavLst>
                                        <p:tav tm="0">
                                          <p:val>
                                            <p:fltVal val="0"/>
                                          </p:val>
                                        </p:tav>
                                        <p:tav tm="100000">
                                          <p:val>
                                            <p:strVal val="#ppt_h"/>
                                          </p:val>
                                        </p:tav>
                                      </p:tavLst>
                                    </p:anim>
                                    <p:animEffect transition="in" filter="fade">
                                      <p:cBhvr>
                                        <p:cTn id="87" dur="300"/>
                                        <p:tgtEl>
                                          <p:spTgt spid="81"/>
                                        </p:tgtEl>
                                      </p:cBhvr>
                                    </p:animEffect>
                                  </p:childTnLst>
                                </p:cTn>
                              </p:par>
                            </p:childTnLst>
                          </p:cTn>
                        </p:par>
                        <p:par>
                          <p:cTn id="88" fill="hold">
                            <p:stCondLst>
                              <p:cond delay="5100"/>
                            </p:stCondLst>
                            <p:childTnLst>
                              <p:par>
                                <p:cTn id="89" presetID="42" presetClass="entr" presetSubtype="0" fill="hold" grpId="0" nodeType="afterEffect">
                                  <p:stCondLst>
                                    <p:cond delay="0"/>
                                  </p:stCondLst>
                                  <p:childTnLst>
                                    <p:set>
                                      <p:cBhvr>
                                        <p:cTn id="90" dur="1" fill="hold">
                                          <p:stCondLst>
                                            <p:cond delay="0"/>
                                          </p:stCondLst>
                                        </p:cTn>
                                        <p:tgtEl>
                                          <p:spTgt spid="84">
                                            <p:txEl>
                                              <p:pRg st="0" end="0"/>
                                            </p:txEl>
                                          </p:spTgt>
                                        </p:tgtEl>
                                        <p:attrNameLst>
                                          <p:attrName>style.visibility</p:attrName>
                                        </p:attrNameLst>
                                      </p:cBhvr>
                                      <p:to>
                                        <p:strVal val="visible"/>
                                      </p:to>
                                    </p:set>
                                    <p:animEffect transition="in" filter="fade">
                                      <p:cBhvr>
                                        <p:cTn id="91" dur="300"/>
                                        <p:tgtEl>
                                          <p:spTgt spid="84">
                                            <p:txEl>
                                              <p:pRg st="0" end="0"/>
                                            </p:txEl>
                                          </p:spTgt>
                                        </p:tgtEl>
                                      </p:cBhvr>
                                    </p:animEffect>
                                    <p:anim calcmode="lin" valueType="num">
                                      <p:cBhvr>
                                        <p:cTn id="92" dur="300" fill="hold"/>
                                        <p:tgtEl>
                                          <p:spTgt spid="84">
                                            <p:txEl>
                                              <p:pRg st="0" end="0"/>
                                            </p:txEl>
                                          </p:spTgt>
                                        </p:tgtEl>
                                        <p:attrNameLst>
                                          <p:attrName>ppt_x</p:attrName>
                                        </p:attrNameLst>
                                      </p:cBhvr>
                                      <p:tavLst>
                                        <p:tav tm="0">
                                          <p:val>
                                            <p:strVal val="#ppt_x"/>
                                          </p:val>
                                        </p:tav>
                                        <p:tav tm="100000">
                                          <p:val>
                                            <p:strVal val="#ppt_x"/>
                                          </p:val>
                                        </p:tav>
                                      </p:tavLst>
                                    </p:anim>
                                    <p:anim calcmode="lin" valueType="num">
                                      <p:cBhvr>
                                        <p:cTn id="93" dur="300" fill="hold"/>
                                        <p:tgtEl>
                                          <p:spTgt spid="84">
                                            <p:txEl>
                                              <p:pRg st="0" end="0"/>
                                            </p:txEl>
                                          </p:spTgt>
                                        </p:tgtEl>
                                        <p:attrNameLst>
                                          <p:attrName>ppt_y</p:attrName>
                                        </p:attrNameLst>
                                      </p:cBhvr>
                                      <p:tavLst>
                                        <p:tav tm="0">
                                          <p:val>
                                            <p:strVal val="#ppt_y+.1"/>
                                          </p:val>
                                        </p:tav>
                                        <p:tav tm="100000">
                                          <p:val>
                                            <p:strVal val="#ppt_y"/>
                                          </p:val>
                                        </p:tav>
                                      </p:tavLst>
                                    </p:anim>
                                  </p:childTnLst>
                                </p:cTn>
                              </p:par>
                            </p:childTnLst>
                          </p:cTn>
                        </p:par>
                        <p:par>
                          <p:cTn id="94" fill="hold">
                            <p:stCondLst>
                              <p:cond delay="5400"/>
                            </p:stCondLst>
                            <p:childTnLst>
                              <p:par>
                                <p:cTn id="95" presetID="10" presetClass="entr" presetSubtype="0" fill="hold" grpId="0" nodeType="afterEffect">
                                  <p:stCondLst>
                                    <p:cond delay="0"/>
                                  </p:stCondLst>
                                  <p:childTnLst>
                                    <p:set>
                                      <p:cBhvr>
                                        <p:cTn id="96" dur="1" fill="hold">
                                          <p:stCondLst>
                                            <p:cond delay="0"/>
                                          </p:stCondLst>
                                        </p:cTn>
                                        <p:tgtEl>
                                          <p:spTgt spid="85">
                                            <p:txEl>
                                              <p:pRg st="0" end="0"/>
                                            </p:txEl>
                                          </p:spTgt>
                                        </p:tgtEl>
                                        <p:attrNameLst>
                                          <p:attrName>style.visibility</p:attrName>
                                        </p:attrNameLst>
                                      </p:cBhvr>
                                      <p:to>
                                        <p:strVal val="visible"/>
                                      </p:to>
                                    </p:set>
                                    <p:animEffect transition="in" filter="fade">
                                      <p:cBhvr>
                                        <p:cTn id="97" dur="300"/>
                                        <p:tgtEl>
                                          <p:spTgt spid="85">
                                            <p:txEl>
                                              <p:pRg st="0" end="0"/>
                                            </p:txEl>
                                          </p:spTgt>
                                        </p:tgtEl>
                                      </p:cBhvr>
                                    </p:animEffect>
                                  </p:childTnLst>
                                </p:cTn>
                              </p:par>
                            </p:childTnLst>
                          </p:cTn>
                        </p:par>
                        <p:par>
                          <p:cTn id="98" fill="hold">
                            <p:stCondLst>
                              <p:cond delay="5700"/>
                            </p:stCondLst>
                            <p:childTnLst>
                              <p:par>
                                <p:cTn id="99" presetID="53" presetClass="entr" presetSubtype="16" fill="hold" grpId="0" nodeType="afterEffect">
                                  <p:stCondLst>
                                    <p:cond delay="0"/>
                                  </p:stCondLst>
                                  <p:childTnLst>
                                    <p:set>
                                      <p:cBhvr>
                                        <p:cTn id="100" dur="1" fill="hold">
                                          <p:stCondLst>
                                            <p:cond delay="0"/>
                                          </p:stCondLst>
                                        </p:cTn>
                                        <p:tgtEl>
                                          <p:spTgt spid="20"/>
                                        </p:tgtEl>
                                        <p:attrNameLst>
                                          <p:attrName>style.visibility</p:attrName>
                                        </p:attrNameLst>
                                      </p:cBhvr>
                                      <p:to>
                                        <p:strVal val="visible"/>
                                      </p:to>
                                    </p:set>
                                    <p:anim calcmode="lin" valueType="num">
                                      <p:cBhvr>
                                        <p:cTn id="101" dur="300" fill="hold"/>
                                        <p:tgtEl>
                                          <p:spTgt spid="20"/>
                                        </p:tgtEl>
                                        <p:attrNameLst>
                                          <p:attrName>ppt_w</p:attrName>
                                        </p:attrNameLst>
                                      </p:cBhvr>
                                      <p:tavLst>
                                        <p:tav tm="0">
                                          <p:val>
                                            <p:fltVal val="0"/>
                                          </p:val>
                                        </p:tav>
                                        <p:tav tm="100000">
                                          <p:val>
                                            <p:strVal val="#ppt_w"/>
                                          </p:val>
                                        </p:tav>
                                      </p:tavLst>
                                    </p:anim>
                                    <p:anim calcmode="lin" valueType="num">
                                      <p:cBhvr>
                                        <p:cTn id="102" dur="300" fill="hold"/>
                                        <p:tgtEl>
                                          <p:spTgt spid="20"/>
                                        </p:tgtEl>
                                        <p:attrNameLst>
                                          <p:attrName>ppt_h</p:attrName>
                                        </p:attrNameLst>
                                      </p:cBhvr>
                                      <p:tavLst>
                                        <p:tav tm="0">
                                          <p:val>
                                            <p:fltVal val="0"/>
                                          </p:val>
                                        </p:tav>
                                        <p:tav tm="100000">
                                          <p:val>
                                            <p:strVal val="#ppt_h"/>
                                          </p:val>
                                        </p:tav>
                                      </p:tavLst>
                                    </p:anim>
                                    <p:animEffect transition="in" filter="fade">
                                      <p:cBhvr>
                                        <p:cTn id="103" dur="300"/>
                                        <p:tgtEl>
                                          <p:spTgt spid="20"/>
                                        </p:tgtEl>
                                      </p:cBhvr>
                                    </p:animEffect>
                                  </p:childTnLst>
                                </p:cTn>
                              </p:par>
                            </p:childTnLst>
                          </p:cTn>
                        </p:par>
                        <p:par>
                          <p:cTn id="104" fill="hold">
                            <p:stCondLst>
                              <p:cond delay="6000"/>
                            </p:stCondLst>
                            <p:childTnLst>
                              <p:par>
                                <p:cTn id="105" presetID="42" presetClass="entr" presetSubtype="0" fill="hold" grpId="0" nodeType="afterEffect">
                                  <p:stCondLst>
                                    <p:cond delay="0"/>
                                  </p:stCondLst>
                                  <p:childTnLst>
                                    <p:set>
                                      <p:cBhvr>
                                        <p:cTn id="106" dur="1" fill="hold">
                                          <p:stCondLst>
                                            <p:cond delay="0"/>
                                          </p:stCondLst>
                                        </p:cTn>
                                        <p:tgtEl>
                                          <p:spTgt spid="23">
                                            <p:txEl>
                                              <p:pRg st="0" end="0"/>
                                            </p:txEl>
                                          </p:spTgt>
                                        </p:tgtEl>
                                        <p:attrNameLst>
                                          <p:attrName>style.visibility</p:attrName>
                                        </p:attrNameLst>
                                      </p:cBhvr>
                                      <p:to>
                                        <p:strVal val="visible"/>
                                      </p:to>
                                    </p:set>
                                    <p:animEffect transition="in" filter="fade">
                                      <p:cBhvr>
                                        <p:cTn id="107" dur="300"/>
                                        <p:tgtEl>
                                          <p:spTgt spid="23">
                                            <p:txEl>
                                              <p:pRg st="0" end="0"/>
                                            </p:txEl>
                                          </p:spTgt>
                                        </p:tgtEl>
                                      </p:cBhvr>
                                    </p:animEffect>
                                    <p:anim calcmode="lin" valueType="num">
                                      <p:cBhvr>
                                        <p:cTn id="108" dur="3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109" dur="300" fill="hold"/>
                                        <p:tgtEl>
                                          <p:spTgt spid="23">
                                            <p:txEl>
                                              <p:pRg st="0" end="0"/>
                                            </p:txEl>
                                          </p:spTgt>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00"/>
                                  </p:stCondLst>
                                  <p:childTnLst>
                                    <p:set>
                                      <p:cBhvr>
                                        <p:cTn id="111" dur="1" fill="hold">
                                          <p:stCondLst>
                                            <p:cond delay="0"/>
                                          </p:stCondLst>
                                        </p:cTn>
                                        <p:tgtEl>
                                          <p:spTgt spid="24">
                                            <p:txEl>
                                              <p:pRg st="0" end="0"/>
                                            </p:txEl>
                                          </p:spTgt>
                                        </p:tgtEl>
                                        <p:attrNameLst>
                                          <p:attrName>style.visibility</p:attrName>
                                        </p:attrNameLst>
                                      </p:cBhvr>
                                      <p:to>
                                        <p:strVal val="visible"/>
                                      </p:to>
                                    </p:set>
                                    <p:animEffect transition="in" filter="fade">
                                      <p:cBhvr>
                                        <p:cTn id="112" dur="500"/>
                                        <p:tgtEl>
                                          <p:spTgt spid="24">
                                            <p:txEl>
                                              <p:pRg st="0" end="0"/>
                                            </p:txEl>
                                          </p:spTgt>
                                        </p:tgtEl>
                                      </p:cBhvr>
                                    </p:animEffect>
                                    <p:anim calcmode="lin" valueType="num">
                                      <p:cBhvr>
                                        <p:cTn id="11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14"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115" fill="hold">
                            <p:stCondLst>
                              <p:cond delay="6700"/>
                            </p:stCondLst>
                            <p:childTnLst>
                              <p:par>
                                <p:cTn id="116" presetID="10" presetClass="entr" presetSubtype="0" fill="hold" grpId="0" nodeType="afterEffect">
                                  <p:stCondLst>
                                    <p:cond delay="0"/>
                                  </p:stCondLst>
                                  <p:childTnLst>
                                    <p:set>
                                      <p:cBhvr>
                                        <p:cTn id="117" dur="1" fill="hold">
                                          <p:stCondLst>
                                            <p:cond delay="0"/>
                                          </p:stCondLst>
                                        </p:cTn>
                                        <p:tgtEl>
                                          <p:spTgt spid="25">
                                            <p:txEl>
                                              <p:pRg st="0" end="0"/>
                                            </p:txEl>
                                          </p:spTgt>
                                        </p:tgtEl>
                                        <p:attrNameLst>
                                          <p:attrName>style.visibility</p:attrName>
                                        </p:attrNameLst>
                                      </p:cBhvr>
                                      <p:to>
                                        <p:strVal val="visible"/>
                                      </p:to>
                                    </p:set>
                                    <p:animEffect transition="in" filter="fade">
                                      <p:cBhvr>
                                        <p:cTn id="118" dur="3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animBg="1"/>
      <p:bldP spid="37" grpId="0" build="p">
        <p:tmplLst>
          <p:tmpl lvl="1">
            <p:tnLst>
              <p:par>
                <p:cTn presetID="42"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300"/>
                        <p:tgtEl>
                          <p:spTgt spid="37"/>
                        </p:tgtEl>
                      </p:cBhvr>
                    </p:animEffect>
                    <p:anim calcmode="lin" valueType="num">
                      <p:cBhvr>
                        <p:cTn dur="300" fill="hold"/>
                        <p:tgtEl>
                          <p:spTgt spid="37"/>
                        </p:tgtEl>
                        <p:attrNameLst>
                          <p:attrName>ppt_x</p:attrName>
                        </p:attrNameLst>
                      </p:cBhvr>
                      <p:tavLst>
                        <p:tav tm="0">
                          <p:val>
                            <p:strVal val="#ppt_x"/>
                          </p:val>
                        </p:tav>
                        <p:tav tm="100000">
                          <p:val>
                            <p:strVal val="#ppt_x"/>
                          </p:val>
                        </p:tav>
                      </p:tavLst>
                    </p:anim>
                    <p:anim calcmode="lin" valueType="num">
                      <p:cBhvr>
                        <p:cTn dur="3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300"/>
                        <p:tgtEl>
                          <p:spTgt spid="38"/>
                        </p:tgtEl>
                      </p:cBhvr>
                    </p:animEffect>
                  </p:childTnLst>
                </p:cTn>
              </p:par>
            </p:tnLst>
          </p:tmpl>
        </p:tmplLst>
      </p:bldP>
      <p:bldP spid="39" grpId="0" animBg="1"/>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300"/>
                        <p:tgtEl>
                          <p:spTgt spid="40"/>
                        </p:tgtEl>
                      </p:cBhvr>
                    </p:animEffect>
                    <p:anim calcmode="lin" valueType="num">
                      <p:cBhvr>
                        <p:cTn dur="300" fill="hold"/>
                        <p:tgtEl>
                          <p:spTgt spid="40"/>
                        </p:tgtEl>
                        <p:attrNameLst>
                          <p:attrName>ppt_x</p:attrName>
                        </p:attrNameLst>
                      </p:cBhvr>
                      <p:tavLst>
                        <p:tav tm="0">
                          <p:val>
                            <p:strVal val="#ppt_x"/>
                          </p:val>
                        </p:tav>
                        <p:tav tm="100000">
                          <p:val>
                            <p:strVal val="#ppt_x"/>
                          </p:val>
                        </p:tav>
                      </p:tavLst>
                    </p:anim>
                    <p:anim calcmode="lin" valueType="num">
                      <p:cBhvr>
                        <p:cTn dur="300" fill="hold"/>
                        <p:tgtEl>
                          <p:spTgt spid="40"/>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300"/>
                        <p:tgtEl>
                          <p:spTgt spid="62"/>
                        </p:tgtEl>
                      </p:cBhvr>
                    </p:animEffect>
                  </p:childTnLst>
                </p:cTn>
              </p:par>
            </p:tnLst>
          </p:tmpl>
        </p:tmplLst>
      </p:bldP>
      <p:bldP spid="63" grpId="0" animBg="1"/>
      <p:bldP spid="64" grpId="0" build="p">
        <p:tmplLst>
          <p:tmpl lvl="1">
            <p:tnLst>
              <p:par>
                <p:cTn presetID="42" presetClass="entr" presetSubtype="0"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fade">
                      <p:cBhvr>
                        <p:cTn dur="300"/>
                        <p:tgtEl>
                          <p:spTgt spid="64"/>
                        </p:tgtEl>
                      </p:cBhvr>
                    </p:animEffect>
                    <p:anim calcmode="lin" valueType="num">
                      <p:cBhvr>
                        <p:cTn dur="300" fill="hold"/>
                        <p:tgtEl>
                          <p:spTgt spid="64"/>
                        </p:tgtEl>
                        <p:attrNameLst>
                          <p:attrName>ppt_x</p:attrName>
                        </p:attrNameLst>
                      </p:cBhvr>
                      <p:tavLst>
                        <p:tav tm="0">
                          <p:val>
                            <p:strVal val="#ppt_x"/>
                          </p:val>
                        </p:tav>
                        <p:tav tm="100000">
                          <p:val>
                            <p:strVal val="#ppt_x"/>
                          </p:val>
                        </p:tav>
                      </p:tavLst>
                    </p:anim>
                    <p:anim calcmode="lin" valueType="num">
                      <p:cBhvr>
                        <p:cTn dur="300" fill="hold"/>
                        <p:tgtEl>
                          <p:spTgt spid="64"/>
                        </p:tgtEl>
                        <p:attrNameLst>
                          <p:attrName>ppt_y</p:attrName>
                        </p:attrNameLst>
                      </p:cBhvr>
                      <p:tavLst>
                        <p:tav tm="0">
                          <p:val>
                            <p:strVal val="#ppt_y+.1"/>
                          </p:val>
                        </p:tav>
                        <p:tav tm="100000">
                          <p:val>
                            <p:strVal val="#ppt_y"/>
                          </p:val>
                        </p:tav>
                      </p:tavLst>
                    </p:anim>
                  </p:childTnLst>
                </p:cTn>
              </p:par>
            </p:tnLst>
          </p:tmpl>
        </p:tmplLst>
      </p:bldP>
      <p:bldP spid="67" grpId="0" build="p">
        <p:tmplLst>
          <p:tmpl lvl="1">
            <p:tnLst>
              <p:par>
                <p:cTn presetID="42" presetClass="entr" presetSubtype="0" fill="hold" nodeType="withEffect">
                  <p:stCondLst>
                    <p:cond delay="200"/>
                  </p:stCondLst>
                  <p:childTnLst>
                    <p:set>
                      <p:cBhvr>
                        <p:cTn dur="1" fill="hold">
                          <p:stCondLst>
                            <p:cond delay="0"/>
                          </p:stCondLst>
                        </p:cTn>
                        <p:tgtEl>
                          <p:spTgt spid="67"/>
                        </p:tgtEl>
                        <p:attrNameLst>
                          <p:attrName>style.visibility</p:attrName>
                        </p:attrNameLst>
                      </p:cBhvr>
                      <p:to>
                        <p:strVal val="visible"/>
                      </p:to>
                    </p:set>
                    <p:animEffect transition="in" filter="fade">
                      <p:cBhvr>
                        <p:cTn dur="500"/>
                        <p:tgtEl>
                          <p:spTgt spid="67"/>
                        </p:tgtEl>
                      </p:cBhvr>
                    </p:animEffect>
                    <p:anim calcmode="lin" valueType="num">
                      <p:cBhvr>
                        <p:cTn dur="500" fill="hold"/>
                        <p:tgtEl>
                          <p:spTgt spid="67"/>
                        </p:tgtEl>
                        <p:attrNameLst>
                          <p:attrName>ppt_x</p:attrName>
                        </p:attrNameLst>
                      </p:cBhvr>
                      <p:tavLst>
                        <p:tav tm="0">
                          <p:val>
                            <p:strVal val="#ppt_x"/>
                          </p:val>
                        </p:tav>
                        <p:tav tm="100000">
                          <p:val>
                            <p:strVal val="#ppt_x"/>
                          </p:val>
                        </p:tav>
                      </p:tavLst>
                    </p:anim>
                    <p:anim calcmode="lin" valueType="num">
                      <p:cBhvr>
                        <p:cTn dur="500" fill="hold"/>
                        <p:tgtEl>
                          <p:spTgt spid="67"/>
                        </p:tgtEl>
                        <p:attrNameLst>
                          <p:attrName>ppt_y</p:attrName>
                        </p:attrNameLst>
                      </p:cBhvr>
                      <p:tavLst>
                        <p:tav tm="0">
                          <p:val>
                            <p:strVal val="#ppt_y+.1"/>
                          </p:val>
                        </p:tav>
                        <p:tav tm="100000">
                          <p:val>
                            <p:strVal val="#ppt_y"/>
                          </p:val>
                        </p:tav>
                      </p:tavLst>
                    </p:anim>
                  </p:childTnLst>
                </p:cTn>
              </p:par>
            </p:tnLst>
          </p:tmpl>
        </p:tmplLst>
      </p:bldP>
      <p:bldP spid="80" grpId="0" build="p">
        <p:tmplLst>
          <p:tmpl lvl="1">
            <p:tnLst>
              <p:par>
                <p:cTn presetID="10" presetClass="entr" presetSubtype="0"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fade">
                      <p:cBhvr>
                        <p:cTn dur="300"/>
                        <p:tgtEl>
                          <p:spTgt spid="80"/>
                        </p:tgtEl>
                      </p:cBhvr>
                    </p:animEffect>
                  </p:childTnLst>
                </p:cTn>
              </p:par>
            </p:tnLst>
          </p:tmpl>
        </p:tmplLst>
      </p:bldP>
      <p:bldP spid="81" grpId="0" animBg="1"/>
      <p:bldP spid="84" grpId="0" build="p">
        <p:tmplLst>
          <p:tmpl lvl="1">
            <p:tnLst>
              <p:par>
                <p:cTn presetID="42" presetClass="entr" presetSubtype="0"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fade">
                      <p:cBhvr>
                        <p:cTn dur="300"/>
                        <p:tgtEl>
                          <p:spTgt spid="84"/>
                        </p:tgtEl>
                      </p:cBhvr>
                    </p:animEffect>
                    <p:anim calcmode="lin" valueType="num">
                      <p:cBhvr>
                        <p:cTn dur="300" fill="hold"/>
                        <p:tgtEl>
                          <p:spTgt spid="84"/>
                        </p:tgtEl>
                        <p:attrNameLst>
                          <p:attrName>ppt_x</p:attrName>
                        </p:attrNameLst>
                      </p:cBhvr>
                      <p:tavLst>
                        <p:tav tm="0">
                          <p:val>
                            <p:strVal val="#ppt_x"/>
                          </p:val>
                        </p:tav>
                        <p:tav tm="100000">
                          <p:val>
                            <p:strVal val="#ppt_x"/>
                          </p:val>
                        </p:tav>
                      </p:tavLst>
                    </p:anim>
                    <p:anim calcmode="lin" valueType="num">
                      <p:cBhvr>
                        <p:cTn dur="300" fill="hold"/>
                        <p:tgtEl>
                          <p:spTgt spid="84"/>
                        </p:tgtEl>
                        <p:attrNameLst>
                          <p:attrName>ppt_y</p:attrName>
                        </p:attrNameLst>
                      </p:cBhvr>
                      <p:tavLst>
                        <p:tav tm="0">
                          <p:val>
                            <p:strVal val="#ppt_y+.1"/>
                          </p:val>
                        </p:tav>
                        <p:tav tm="100000">
                          <p:val>
                            <p:strVal val="#ppt_y"/>
                          </p:val>
                        </p:tav>
                      </p:tavLst>
                    </p:anim>
                  </p:childTnLst>
                </p:cTn>
              </p:par>
            </p:tnLst>
          </p:tmpl>
        </p:tmplLst>
      </p:bldP>
      <p:bldP spid="85" grpId="0" build="p">
        <p:tmplLst>
          <p:tmpl lvl="1">
            <p:tnLst>
              <p:par>
                <p:cTn presetID="10" presetClass="entr" presetSubtype="0"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fade">
                      <p:cBhvr>
                        <p:cTn dur="300"/>
                        <p:tgtEl>
                          <p:spTgt spid="85"/>
                        </p:tgtEl>
                      </p:cBhvr>
                    </p:animEffect>
                  </p:childTnLst>
                </p:cTn>
              </p:par>
            </p:tnLst>
          </p:tmpl>
        </p:tmplLst>
      </p:bldP>
      <p:bldP spid="20" grpId="0" animBg="1"/>
      <p:bldP spid="23" grpId="0" build="p">
        <p:tmplLst>
          <p:tmpl lvl="1">
            <p:tnLst>
              <p:par>
                <p:cTn presetID="42"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300"/>
                        <p:tgtEl>
                          <p:spTgt spid="23"/>
                        </p:tgtEl>
                      </p:cBhvr>
                    </p:animEffect>
                    <p:anim calcmode="lin" valueType="num">
                      <p:cBhvr>
                        <p:cTn dur="300" fill="hold"/>
                        <p:tgtEl>
                          <p:spTgt spid="23"/>
                        </p:tgtEl>
                        <p:attrNameLst>
                          <p:attrName>ppt_x</p:attrName>
                        </p:attrNameLst>
                      </p:cBhvr>
                      <p:tavLst>
                        <p:tav tm="0">
                          <p:val>
                            <p:strVal val="#ppt_x"/>
                          </p:val>
                        </p:tav>
                        <p:tav tm="100000">
                          <p:val>
                            <p:strVal val="#ppt_x"/>
                          </p:val>
                        </p:tav>
                      </p:tavLst>
                    </p:anim>
                    <p:anim calcmode="lin" valueType="num">
                      <p:cBhvr>
                        <p:cTn dur="300" fill="hold"/>
                        <p:tgtEl>
                          <p:spTgt spid="23"/>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10"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300"/>
                        <p:tgtEl>
                          <p:spTgt spid="25"/>
                        </p:tgtEl>
                      </p:cBhvr>
                    </p:animEffect>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les titles with image 4">
    <p:spTree>
      <p:nvGrpSpPr>
        <p:cNvPr id="1" name=""/>
        <p:cNvGrpSpPr/>
        <p:nvPr/>
      </p:nvGrpSpPr>
      <p:grpSpPr>
        <a:xfrm>
          <a:off x="0" y="0"/>
          <a:ext cx="0" cy="0"/>
          <a:chOff x="0" y="0"/>
          <a:chExt cx="0" cy="0"/>
        </a:xfrm>
      </p:grpSpPr>
      <p:sp>
        <p:nvSpPr>
          <p:cNvPr id="54" name="Picture Placeholder 2"/>
          <p:cNvSpPr>
            <a:spLocks noGrp="1"/>
          </p:cNvSpPr>
          <p:nvPr>
            <p:ph type="pic" sz="quarter" idx="57"/>
          </p:nvPr>
        </p:nvSpPr>
        <p:spPr>
          <a:xfrm>
            <a:off x="1531574" y="3185592"/>
            <a:ext cx="6701574" cy="4587724"/>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33"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Tiles </a:t>
            </a:r>
            <a:r>
              <a:rPr lang="es-ES_tradnl" dirty="0" err="1" smtClean="0"/>
              <a:t>titles</a:t>
            </a:r>
            <a:r>
              <a:rPr lang="es-ES_tradnl" dirty="0" smtClean="0"/>
              <a:t> </a:t>
            </a:r>
            <a:r>
              <a:rPr lang="es-ES_tradnl" dirty="0" err="1" smtClean="0"/>
              <a:t>with</a:t>
            </a:r>
            <a:r>
              <a:rPr lang="es-ES_tradnl" dirty="0" smtClean="0"/>
              <a:t> </a:t>
            </a:r>
            <a:r>
              <a:rPr lang="es-ES_tradnl" dirty="0" err="1" smtClean="0"/>
              <a:t>image</a:t>
            </a:r>
            <a:r>
              <a:rPr lang="es-ES_tradnl" dirty="0" smtClean="0"/>
              <a:t> 4</a:t>
            </a:r>
          </a:p>
        </p:txBody>
      </p:sp>
      <p:cxnSp>
        <p:nvCxnSpPr>
          <p:cNvPr id="34" name="Straight Connector 33"/>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35"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6" name="Rounded Rectangle 35"/>
          <p:cNvSpPr/>
          <p:nvPr userDrawn="1"/>
        </p:nvSpPr>
        <p:spPr>
          <a:xfrm>
            <a:off x="8593188" y="3185592"/>
            <a:ext cx="4877435" cy="458772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7" name="Text Placeholder 7"/>
          <p:cNvSpPr>
            <a:spLocks noGrp="1"/>
          </p:cNvSpPr>
          <p:nvPr>
            <p:ph type="body" sz="quarter" idx="41" hasCustomPrompt="1"/>
          </p:nvPr>
        </p:nvSpPr>
        <p:spPr>
          <a:xfrm>
            <a:off x="10333569" y="3955834"/>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38" name="Text Placeholder 2"/>
          <p:cNvSpPr>
            <a:spLocks noGrp="1"/>
          </p:cNvSpPr>
          <p:nvPr>
            <p:ph type="body" sz="quarter" idx="42" hasCustomPrompt="1"/>
          </p:nvPr>
        </p:nvSpPr>
        <p:spPr>
          <a:xfrm>
            <a:off x="9106800" y="5006580"/>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39" name="Rounded Rectangle 38"/>
          <p:cNvSpPr/>
          <p:nvPr userDrawn="1"/>
        </p:nvSpPr>
        <p:spPr>
          <a:xfrm>
            <a:off x="13777766" y="3185592"/>
            <a:ext cx="9122700" cy="458772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0" name="Text Placeholder 7"/>
          <p:cNvSpPr>
            <a:spLocks noGrp="1"/>
          </p:cNvSpPr>
          <p:nvPr>
            <p:ph type="body" sz="quarter" idx="58" hasCustomPrompt="1"/>
          </p:nvPr>
        </p:nvSpPr>
        <p:spPr>
          <a:xfrm>
            <a:off x="17594189" y="3862046"/>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5" name="Text Placeholder 7"/>
          <p:cNvSpPr>
            <a:spLocks noGrp="1"/>
          </p:cNvSpPr>
          <p:nvPr>
            <p:ph type="body" sz="quarter" idx="60" hasCustomPrompt="1"/>
          </p:nvPr>
        </p:nvSpPr>
        <p:spPr>
          <a:xfrm>
            <a:off x="14363383" y="4839923"/>
            <a:ext cx="7839317"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62" name="Text Placeholder 2"/>
          <p:cNvSpPr>
            <a:spLocks noGrp="1"/>
          </p:cNvSpPr>
          <p:nvPr>
            <p:ph type="body" sz="quarter" idx="59" hasCustomPrompt="1"/>
          </p:nvPr>
        </p:nvSpPr>
        <p:spPr>
          <a:xfrm>
            <a:off x="14363383" y="5422040"/>
            <a:ext cx="7839317"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26" name="Rounded Rectangle 25"/>
          <p:cNvSpPr/>
          <p:nvPr userDrawn="1"/>
        </p:nvSpPr>
        <p:spPr>
          <a:xfrm>
            <a:off x="1519435" y="8082136"/>
            <a:ext cx="4877435" cy="4587724"/>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7" name="Text Placeholder 7"/>
          <p:cNvSpPr>
            <a:spLocks noGrp="1"/>
          </p:cNvSpPr>
          <p:nvPr>
            <p:ph type="body" sz="quarter" idx="61" hasCustomPrompt="1"/>
          </p:nvPr>
        </p:nvSpPr>
        <p:spPr>
          <a:xfrm>
            <a:off x="3259816" y="8852378"/>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28" name="Text Placeholder 2"/>
          <p:cNvSpPr>
            <a:spLocks noGrp="1"/>
          </p:cNvSpPr>
          <p:nvPr>
            <p:ph type="body" sz="quarter" idx="62" hasCustomPrompt="1"/>
          </p:nvPr>
        </p:nvSpPr>
        <p:spPr>
          <a:xfrm>
            <a:off x="2033047" y="9903124"/>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29" name="Picture Placeholder 2"/>
          <p:cNvSpPr>
            <a:spLocks noGrp="1"/>
          </p:cNvSpPr>
          <p:nvPr>
            <p:ph type="pic" sz="quarter" idx="63"/>
          </p:nvPr>
        </p:nvSpPr>
        <p:spPr>
          <a:xfrm>
            <a:off x="6769051" y="8082136"/>
            <a:ext cx="6701574" cy="4587724"/>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30" name="Rounded Rectangle 29"/>
          <p:cNvSpPr/>
          <p:nvPr userDrawn="1"/>
        </p:nvSpPr>
        <p:spPr>
          <a:xfrm>
            <a:off x="13777766" y="8082136"/>
            <a:ext cx="9122700" cy="4587724"/>
          </a:xfrm>
          <a:prstGeom prst="roundRect">
            <a:avLst>
              <a:gd name="adj" fmla="val 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1" name="Text Placeholder 7"/>
          <p:cNvSpPr>
            <a:spLocks noGrp="1"/>
          </p:cNvSpPr>
          <p:nvPr>
            <p:ph type="body" sz="quarter" idx="64" hasCustomPrompt="1"/>
          </p:nvPr>
        </p:nvSpPr>
        <p:spPr>
          <a:xfrm>
            <a:off x="17594189" y="8758590"/>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32" name="Text Placeholder 7"/>
          <p:cNvSpPr>
            <a:spLocks noGrp="1"/>
          </p:cNvSpPr>
          <p:nvPr>
            <p:ph type="body" sz="quarter" idx="65" hasCustomPrompt="1"/>
          </p:nvPr>
        </p:nvSpPr>
        <p:spPr>
          <a:xfrm>
            <a:off x="14363383" y="9736467"/>
            <a:ext cx="7839317"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41" name="Text Placeholder 2"/>
          <p:cNvSpPr>
            <a:spLocks noGrp="1"/>
          </p:cNvSpPr>
          <p:nvPr>
            <p:ph type="body" sz="quarter" idx="66" hasCustomPrompt="1"/>
          </p:nvPr>
        </p:nvSpPr>
        <p:spPr>
          <a:xfrm>
            <a:off x="14363383" y="10318584"/>
            <a:ext cx="7839317"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Tree>
    <p:extLst>
      <p:ext uri="{BB962C8B-B14F-4D97-AF65-F5344CB8AC3E}">
        <p14:creationId xmlns:p14="http://schemas.microsoft.com/office/powerpoint/2010/main" val="114687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54"/>
                                        </p:tgtEl>
                                        <p:attrNameLst>
                                          <p:attrName>style.visibility</p:attrName>
                                        </p:attrNameLst>
                                      </p:cBhvr>
                                      <p:to>
                                        <p:strVal val="visible"/>
                                      </p:to>
                                    </p:set>
                                    <p:anim calcmode="lin" valueType="num">
                                      <p:cBhvr>
                                        <p:cTn id="7" dur="500" fill="hold"/>
                                        <p:tgtEl>
                                          <p:spTgt spid="54"/>
                                        </p:tgtEl>
                                        <p:attrNameLst>
                                          <p:attrName>ppt_w</p:attrName>
                                        </p:attrNameLst>
                                      </p:cBhvr>
                                      <p:tavLst>
                                        <p:tav tm="0">
                                          <p:val>
                                            <p:fltVal val="0"/>
                                          </p:val>
                                        </p:tav>
                                        <p:tav tm="100000">
                                          <p:val>
                                            <p:strVal val="#ppt_w"/>
                                          </p:val>
                                        </p:tav>
                                      </p:tavLst>
                                    </p:anim>
                                    <p:anim calcmode="lin" valueType="num">
                                      <p:cBhvr>
                                        <p:cTn id="8" dur="500" fill="hold"/>
                                        <p:tgtEl>
                                          <p:spTgt spid="54"/>
                                        </p:tgtEl>
                                        <p:attrNameLst>
                                          <p:attrName>ppt_h</p:attrName>
                                        </p:attrNameLst>
                                      </p:cBhvr>
                                      <p:tavLst>
                                        <p:tav tm="0">
                                          <p:val>
                                            <p:fltVal val="0"/>
                                          </p:val>
                                        </p:tav>
                                        <p:tav tm="100000">
                                          <p:val>
                                            <p:strVal val="#ppt_h"/>
                                          </p:val>
                                        </p:tav>
                                      </p:tavLst>
                                    </p:anim>
                                    <p:animEffect transition="in" filter="fade">
                                      <p:cBhvr>
                                        <p:cTn id="9" dur="500"/>
                                        <p:tgtEl>
                                          <p:spTgt spid="54"/>
                                        </p:tgtEl>
                                      </p:cBhvr>
                                    </p:animEffect>
                                  </p:childTnLst>
                                </p:cTn>
                              </p:par>
                              <p:par>
                                <p:cTn id="10" presetID="42" presetClass="entr" presetSubtype="0" fill="hold" grpId="0" nodeType="withEffect">
                                  <p:stCondLst>
                                    <p:cond delay="200"/>
                                  </p:stCondLst>
                                  <p:childTnLst>
                                    <p:set>
                                      <p:cBhvr>
                                        <p:cTn id="11" dur="1" fill="hold">
                                          <p:stCondLst>
                                            <p:cond delay="0"/>
                                          </p:stCondLst>
                                        </p:cTn>
                                        <p:tgtEl>
                                          <p:spTgt spid="33">
                                            <p:txEl>
                                              <p:pRg st="0" end="0"/>
                                            </p:txEl>
                                          </p:spTgt>
                                        </p:tgtEl>
                                        <p:attrNameLst>
                                          <p:attrName>style.visibility</p:attrName>
                                        </p:attrNameLst>
                                      </p:cBhvr>
                                      <p:to>
                                        <p:strVal val="visible"/>
                                      </p:to>
                                    </p:set>
                                    <p:animEffect transition="in" filter="fade">
                                      <p:cBhvr>
                                        <p:cTn id="12" dur="400"/>
                                        <p:tgtEl>
                                          <p:spTgt spid="33">
                                            <p:txEl>
                                              <p:pRg st="0" end="0"/>
                                            </p:txEl>
                                          </p:spTgt>
                                        </p:tgtEl>
                                      </p:cBhvr>
                                    </p:animEffect>
                                    <p:anim calcmode="lin" valueType="num">
                                      <p:cBhvr>
                                        <p:cTn id="13"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4" dur="4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600"/>
                            </p:stCondLst>
                            <p:childTnLst>
                              <p:par>
                                <p:cTn id="16" presetID="22" presetClass="entr" presetSubtype="8"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left)">
                                      <p:cBhvr>
                                        <p:cTn id="18" dur="200"/>
                                        <p:tgtEl>
                                          <p:spTgt spid="34"/>
                                        </p:tgtEl>
                                      </p:cBhvr>
                                    </p:animEffect>
                                  </p:childTnLst>
                                </p:cTn>
                              </p:par>
                              <p:par>
                                <p:cTn id="19" presetID="42" presetClass="entr" presetSubtype="0" fill="hold" grpId="0" nodeType="withEffect">
                                  <p:stCondLst>
                                    <p:cond delay="200"/>
                                  </p:stCondLst>
                                  <p:childTnLst>
                                    <p:set>
                                      <p:cBhvr>
                                        <p:cTn id="20" dur="1" fill="hold">
                                          <p:stCondLst>
                                            <p:cond delay="0"/>
                                          </p:stCondLst>
                                        </p:cTn>
                                        <p:tgtEl>
                                          <p:spTgt spid="35">
                                            <p:txEl>
                                              <p:pRg st="0" end="0"/>
                                            </p:txEl>
                                          </p:spTgt>
                                        </p:tgtEl>
                                        <p:attrNameLst>
                                          <p:attrName>style.visibility</p:attrName>
                                        </p:attrNameLst>
                                      </p:cBhvr>
                                      <p:to>
                                        <p:strVal val="visible"/>
                                      </p:to>
                                    </p:set>
                                    <p:animEffect transition="in" filter="fade">
                                      <p:cBhvr>
                                        <p:cTn id="21" dur="500"/>
                                        <p:tgtEl>
                                          <p:spTgt spid="35">
                                            <p:txEl>
                                              <p:pRg st="0" end="0"/>
                                            </p:txEl>
                                          </p:spTgt>
                                        </p:tgtEl>
                                      </p:cBhvr>
                                    </p:animEffect>
                                    <p:anim calcmode="lin" valueType="num">
                                      <p:cBhvr>
                                        <p:cTn id="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23"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1300"/>
                            </p:stCondLst>
                            <p:childTnLst>
                              <p:par>
                                <p:cTn id="25" presetID="53" presetClass="entr" presetSubtype="16"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 calcmode="lin" valueType="num">
                                      <p:cBhvr>
                                        <p:cTn id="27" dur="300" fill="hold"/>
                                        <p:tgtEl>
                                          <p:spTgt spid="36"/>
                                        </p:tgtEl>
                                        <p:attrNameLst>
                                          <p:attrName>ppt_w</p:attrName>
                                        </p:attrNameLst>
                                      </p:cBhvr>
                                      <p:tavLst>
                                        <p:tav tm="0">
                                          <p:val>
                                            <p:fltVal val="0"/>
                                          </p:val>
                                        </p:tav>
                                        <p:tav tm="100000">
                                          <p:val>
                                            <p:strVal val="#ppt_w"/>
                                          </p:val>
                                        </p:tav>
                                      </p:tavLst>
                                    </p:anim>
                                    <p:anim calcmode="lin" valueType="num">
                                      <p:cBhvr>
                                        <p:cTn id="28" dur="300" fill="hold"/>
                                        <p:tgtEl>
                                          <p:spTgt spid="36"/>
                                        </p:tgtEl>
                                        <p:attrNameLst>
                                          <p:attrName>ppt_h</p:attrName>
                                        </p:attrNameLst>
                                      </p:cBhvr>
                                      <p:tavLst>
                                        <p:tav tm="0">
                                          <p:val>
                                            <p:fltVal val="0"/>
                                          </p:val>
                                        </p:tav>
                                        <p:tav tm="100000">
                                          <p:val>
                                            <p:strVal val="#ppt_h"/>
                                          </p:val>
                                        </p:tav>
                                      </p:tavLst>
                                    </p:anim>
                                    <p:animEffect transition="in" filter="fade">
                                      <p:cBhvr>
                                        <p:cTn id="29" dur="300"/>
                                        <p:tgtEl>
                                          <p:spTgt spid="36"/>
                                        </p:tgtEl>
                                      </p:cBhvr>
                                    </p:animEffect>
                                  </p:childTnLst>
                                </p:cTn>
                              </p:par>
                            </p:childTnLst>
                          </p:cTn>
                        </p:par>
                        <p:par>
                          <p:cTn id="30" fill="hold">
                            <p:stCondLst>
                              <p:cond delay="1600"/>
                            </p:stCondLst>
                            <p:childTnLst>
                              <p:par>
                                <p:cTn id="31" presetID="42" presetClass="entr" presetSubtype="0" fill="hold" grpId="0" nodeType="afterEffect">
                                  <p:stCondLst>
                                    <p:cond delay="0"/>
                                  </p:stCondLst>
                                  <p:childTnLst>
                                    <p:set>
                                      <p:cBhvr>
                                        <p:cTn id="32" dur="1" fill="hold">
                                          <p:stCondLst>
                                            <p:cond delay="0"/>
                                          </p:stCondLst>
                                        </p:cTn>
                                        <p:tgtEl>
                                          <p:spTgt spid="37">
                                            <p:txEl>
                                              <p:pRg st="0" end="0"/>
                                            </p:txEl>
                                          </p:spTgt>
                                        </p:tgtEl>
                                        <p:attrNameLst>
                                          <p:attrName>style.visibility</p:attrName>
                                        </p:attrNameLst>
                                      </p:cBhvr>
                                      <p:to>
                                        <p:strVal val="visible"/>
                                      </p:to>
                                    </p:set>
                                    <p:animEffect transition="in" filter="fade">
                                      <p:cBhvr>
                                        <p:cTn id="33" dur="300"/>
                                        <p:tgtEl>
                                          <p:spTgt spid="37">
                                            <p:txEl>
                                              <p:pRg st="0" end="0"/>
                                            </p:txEl>
                                          </p:spTgt>
                                        </p:tgtEl>
                                      </p:cBhvr>
                                    </p:animEffect>
                                    <p:anim calcmode="lin" valueType="num">
                                      <p:cBhvr>
                                        <p:cTn id="34" dur="3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1900"/>
                            </p:stCondLst>
                            <p:childTnLst>
                              <p:par>
                                <p:cTn id="37" presetID="10" presetClass="entr" presetSubtype="0" fill="hold" grpId="0" nodeType="afterEffect">
                                  <p:stCondLst>
                                    <p:cond delay="0"/>
                                  </p:stCondLst>
                                  <p:childTnLst>
                                    <p:set>
                                      <p:cBhvr>
                                        <p:cTn id="38" dur="1" fill="hold">
                                          <p:stCondLst>
                                            <p:cond delay="0"/>
                                          </p:stCondLst>
                                        </p:cTn>
                                        <p:tgtEl>
                                          <p:spTgt spid="38">
                                            <p:txEl>
                                              <p:pRg st="0" end="0"/>
                                            </p:txEl>
                                          </p:spTgt>
                                        </p:tgtEl>
                                        <p:attrNameLst>
                                          <p:attrName>style.visibility</p:attrName>
                                        </p:attrNameLst>
                                      </p:cBhvr>
                                      <p:to>
                                        <p:strVal val="visible"/>
                                      </p:to>
                                    </p:set>
                                    <p:animEffect transition="in" filter="fade">
                                      <p:cBhvr>
                                        <p:cTn id="39" dur="300"/>
                                        <p:tgtEl>
                                          <p:spTgt spid="38">
                                            <p:txEl>
                                              <p:pRg st="0" end="0"/>
                                            </p:txEl>
                                          </p:spTgt>
                                        </p:tgtEl>
                                      </p:cBhvr>
                                    </p:animEffect>
                                  </p:childTnLst>
                                </p:cTn>
                              </p:par>
                            </p:childTnLst>
                          </p:cTn>
                        </p:par>
                        <p:par>
                          <p:cTn id="40" fill="hold">
                            <p:stCondLst>
                              <p:cond delay="2200"/>
                            </p:stCondLst>
                            <p:childTnLst>
                              <p:par>
                                <p:cTn id="41" presetID="53" presetClass="entr" presetSubtype="16"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p:cTn id="43" dur="300" fill="hold"/>
                                        <p:tgtEl>
                                          <p:spTgt spid="39"/>
                                        </p:tgtEl>
                                        <p:attrNameLst>
                                          <p:attrName>ppt_w</p:attrName>
                                        </p:attrNameLst>
                                      </p:cBhvr>
                                      <p:tavLst>
                                        <p:tav tm="0">
                                          <p:val>
                                            <p:fltVal val="0"/>
                                          </p:val>
                                        </p:tav>
                                        <p:tav tm="100000">
                                          <p:val>
                                            <p:strVal val="#ppt_w"/>
                                          </p:val>
                                        </p:tav>
                                      </p:tavLst>
                                    </p:anim>
                                    <p:anim calcmode="lin" valueType="num">
                                      <p:cBhvr>
                                        <p:cTn id="44" dur="300" fill="hold"/>
                                        <p:tgtEl>
                                          <p:spTgt spid="39"/>
                                        </p:tgtEl>
                                        <p:attrNameLst>
                                          <p:attrName>ppt_h</p:attrName>
                                        </p:attrNameLst>
                                      </p:cBhvr>
                                      <p:tavLst>
                                        <p:tav tm="0">
                                          <p:val>
                                            <p:fltVal val="0"/>
                                          </p:val>
                                        </p:tav>
                                        <p:tav tm="100000">
                                          <p:val>
                                            <p:strVal val="#ppt_h"/>
                                          </p:val>
                                        </p:tav>
                                      </p:tavLst>
                                    </p:anim>
                                    <p:animEffect transition="in" filter="fade">
                                      <p:cBhvr>
                                        <p:cTn id="45" dur="300"/>
                                        <p:tgtEl>
                                          <p:spTgt spid="39"/>
                                        </p:tgtEl>
                                      </p:cBhvr>
                                    </p:animEffect>
                                  </p:childTnLst>
                                </p:cTn>
                              </p:par>
                            </p:childTnLst>
                          </p:cTn>
                        </p:par>
                        <p:par>
                          <p:cTn id="46" fill="hold">
                            <p:stCondLst>
                              <p:cond delay="2500"/>
                            </p:stCondLst>
                            <p:childTnLst>
                              <p:par>
                                <p:cTn id="47" presetID="42" presetClass="entr" presetSubtype="0" fill="hold" grpId="0" nodeType="afterEffect">
                                  <p:stCondLst>
                                    <p:cond delay="0"/>
                                  </p:stCondLst>
                                  <p:childTnLst>
                                    <p:set>
                                      <p:cBhvr>
                                        <p:cTn id="48" dur="1" fill="hold">
                                          <p:stCondLst>
                                            <p:cond delay="0"/>
                                          </p:stCondLst>
                                        </p:cTn>
                                        <p:tgtEl>
                                          <p:spTgt spid="40">
                                            <p:txEl>
                                              <p:pRg st="0" end="0"/>
                                            </p:txEl>
                                          </p:spTgt>
                                        </p:tgtEl>
                                        <p:attrNameLst>
                                          <p:attrName>style.visibility</p:attrName>
                                        </p:attrNameLst>
                                      </p:cBhvr>
                                      <p:to>
                                        <p:strVal val="visible"/>
                                      </p:to>
                                    </p:set>
                                    <p:animEffect transition="in" filter="fade">
                                      <p:cBhvr>
                                        <p:cTn id="49" dur="300"/>
                                        <p:tgtEl>
                                          <p:spTgt spid="40">
                                            <p:txEl>
                                              <p:pRg st="0" end="0"/>
                                            </p:txEl>
                                          </p:spTgt>
                                        </p:tgtEl>
                                      </p:cBhvr>
                                    </p:animEffect>
                                    <p:anim calcmode="lin" valueType="num">
                                      <p:cBhvr>
                                        <p:cTn id="50" dur="3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51" dur="300" fill="hold"/>
                                        <p:tgtEl>
                                          <p:spTgt spid="40">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200"/>
                                  </p:stCondLst>
                                  <p:childTnLst>
                                    <p:set>
                                      <p:cBhvr>
                                        <p:cTn id="53" dur="1" fill="hold">
                                          <p:stCondLst>
                                            <p:cond delay="0"/>
                                          </p:stCondLst>
                                        </p:cTn>
                                        <p:tgtEl>
                                          <p:spTgt spid="45">
                                            <p:txEl>
                                              <p:pRg st="0" end="0"/>
                                            </p:txEl>
                                          </p:spTgt>
                                        </p:tgtEl>
                                        <p:attrNameLst>
                                          <p:attrName>style.visibility</p:attrName>
                                        </p:attrNameLst>
                                      </p:cBhvr>
                                      <p:to>
                                        <p:strVal val="visible"/>
                                      </p:to>
                                    </p:set>
                                    <p:animEffect transition="in" filter="fade">
                                      <p:cBhvr>
                                        <p:cTn id="54" dur="500"/>
                                        <p:tgtEl>
                                          <p:spTgt spid="45">
                                            <p:txEl>
                                              <p:pRg st="0" end="0"/>
                                            </p:txEl>
                                          </p:spTgt>
                                        </p:tgtEl>
                                      </p:cBhvr>
                                    </p:animEffect>
                                    <p:anim calcmode="lin" valueType="num">
                                      <p:cBhvr>
                                        <p:cTn id="55"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56" dur="5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57" fill="hold">
                            <p:stCondLst>
                              <p:cond delay="3200"/>
                            </p:stCondLst>
                            <p:childTnLst>
                              <p:par>
                                <p:cTn id="58" presetID="10" presetClass="entr" presetSubtype="0" fill="hold" grpId="0" nodeType="afterEffect">
                                  <p:stCondLst>
                                    <p:cond delay="0"/>
                                  </p:stCondLst>
                                  <p:childTnLst>
                                    <p:set>
                                      <p:cBhvr>
                                        <p:cTn id="59" dur="1" fill="hold">
                                          <p:stCondLst>
                                            <p:cond delay="0"/>
                                          </p:stCondLst>
                                        </p:cTn>
                                        <p:tgtEl>
                                          <p:spTgt spid="62">
                                            <p:txEl>
                                              <p:pRg st="0" end="0"/>
                                            </p:txEl>
                                          </p:spTgt>
                                        </p:tgtEl>
                                        <p:attrNameLst>
                                          <p:attrName>style.visibility</p:attrName>
                                        </p:attrNameLst>
                                      </p:cBhvr>
                                      <p:to>
                                        <p:strVal val="visible"/>
                                      </p:to>
                                    </p:set>
                                    <p:animEffect transition="in" filter="fade">
                                      <p:cBhvr>
                                        <p:cTn id="60" dur="300"/>
                                        <p:tgtEl>
                                          <p:spTgt spid="62">
                                            <p:txEl>
                                              <p:pRg st="0" end="0"/>
                                            </p:txEl>
                                          </p:spTgt>
                                        </p:tgtEl>
                                      </p:cBhvr>
                                    </p:animEffect>
                                  </p:childTnLst>
                                </p:cTn>
                              </p:par>
                            </p:childTnLst>
                          </p:cTn>
                        </p:par>
                        <p:par>
                          <p:cTn id="61" fill="hold">
                            <p:stCondLst>
                              <p:cond delay="3500"/>
                            </p:stCondLst>
                            <p:childTnLst>
                              <p:par>
                                <p:cTn id="62" presetID="53" presetClass="entr" presetSubtype="16"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p:cTn id="64" dur="300" fill="hold"/>
                                        <p:tgtEl>
                                          <p:spTgt spid="26"/>
                                        </p:tgtEl>
                                        <p:attrNameLst>
                                          <p:attrName>ppt_w</p:attrName>
                                        </p:attrNameLst>
                                      </p:cBhvr>
                                      <p:tavLst>
                                        <p:tav tm="0">
                                          <p:val>
                                            <p:fltVal val="0"/>
                                          </p:val>
                                        </p:tav>
                                        <p:tav tm="100000">
                                          <p:val>
                                            <p:strVal val="#ppt_w"/>
                                          </p:val>
                                        </p:tav>
                                      </p:tavLst>
                                    </p:anim>
                                    <p:anim calcmode="lin" valueType="num">
                                      <p:cBhvr>
                                        <p:cTn id="65" dur="300" fill="hold"/>
                                        <p:tgtEl>
                                          <p:spTgt spid="26"/>
                                        </p:tgtEl>
                                        <p:attrNameLst>
                                          <p:attrName>ppt_h</p:attrName>
                                        </p:attrNameLst>
                                      </p:cBhvr>
                                      <p:tavLst>
                                        <p:tav tm="0">
                                          <p:val>
                                            <p:fltVal val="0"/>
                                          </p:val>
                                        </p:tav>
                                        <p:tav tm="100000">
                                          <p:val>
                                            <p:strVal val="#ppt_h"/>
                                          </p:val>
                                        </p:tav>
                                      </p:tavLst>
                                    </p:anim>
                                    <p:animEffect transition="in" filter="fade">
                                      <p:cBhvr>
                                        <p:cTn id="66" dur="300"/>
                                        <p:tgtEl>
                                          <p:spTgt spid="26"/>
                                        </p:tgtEl>
                                      </p:cBhvr>
                                    </p:animEffect>
                                  </p:childTnLst>
                                </p:cTn>
                              </p:par>
                            </p:childTnLst>
                          </p:cTn>
                        </p:par>
                        <p:par>
                          <p:cTn id="67" fill="hold">
                            <p:stCondLst>
                              <p:cond delay="3800"/>
                            </p:stCondLst>
                            <p:childTnLst>
                              <p:par>
                                <p:cTn id="68" presetID="42" presetClass="entr" presetSubtype="0" fill="hold" grpId="0" nodeType="afterEffect">
                                  <p:stCondLst>
                                    <p:cond delay="0"/>
                                  </p:stCondLst>
                                  <p:childTnLst>
                                    <p:set>
                                      <p:cBhvr>
                                        <p:cTn id="69" dur="1" fill="hold">
                                          <p:stCondLst>
                                            <p:cond delay="0"/>
                                          </p:stCondLst>
                                        </p:cTn>
                                        <p:tgtEl>
                                          <p:spTgt spid="27">
                                            <p:txEl>
                                              <p:pRg st="0" end="0"/>
                                            </p:txEl>
                                          </p:spTgt>
                                        </p:tgtEl>
                                        <p:attrNameLst>
                                          <p:attrName>style.visibility</p:attrName>
                                        </p:attrNameLst>
                                      </p:cBhvr>
                                      <p:to>
                                        <p:strVal val="visible"/>
                                      </p:to>
                                    </p:set>
                                    <p:animEffect transition="in" filter="fade">
                                      <p:cBhvr>
                                        <p:cTn id="70" dur="300"/>
                                        <p:tgtEl>
                                          <p:spTgt spid="27">
                                            <p:txEl>
                                              <p:pRg st="0" end="0"/>
                                            </p:txEl>
                                          </p:spTgt>
                                        </p:tgtEl>
                                      </p:cBhvr>
                                    </p:animEffect>
                                    <p:anim calcmode="lin" valueType="num">
                                      <p:cBhvr>
                                        <p:cTn id="71" dur="3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72" dur="3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73" fill="hold">
                            <p:stCondLst>
                              <p:cond delay="4100"/>
                            </p:stCondLst>
                            <p:childTnLst>
                              <p:par>
                                <p:cTn id="74" presetID="10" presetClass="entr" presetSubtype="0" fill="hold" grpId="0" nodeType="afterEffect">
                                  <p:stCondLst>
                                    <p:cond delay="0"/>
                                  </p:stCondLst>
                                  <p:childTnLst>
                                    <p:set>
                                      <p:cBhvr>
                                        <p:cTn id="75" dur="1" fill="hold">
                                          <p:stCondLst>
                                            <p:cond delay="0"/>
                                          </p:stCondLst>
                                        </p:cTn>
                                        <p:tgtEl>
                                          <p:spTgt spid="28">
                                            <p:txEl>
                                              <p:pRg st="0" end="0"/>
                                            </p:txEl>
                                          </p:spTgt>
                                        </p:tgtEl>
                                        <p:attrNameLst>
                                          <p:attrName>style.visibility</p:attrName>
                                        </p:attrNameLst>
                                      </p:cBhvr>
                                      <p:to>
                                        <p:strVal val="visible"/>
                                      </p:to>
                                    </p:set>
                                    <p:animEffect transition="in" filter="fade">
                                      <p:cBhvr>
                                        <p:cTn id="76" dur="300"/>
                                        <p:tgtEl>
                                          <p:spTgt spid="28">
                                            <p:txEl>
                                              <p:pRg st="0" end="0"/>
                                            </p:txEl>
                                          </p:spTgt>
                                        </p:tgtEl>
                                      </p:cBhvr>
                                    </p:animEffect>
                                  </p:childTnLst>
                                </p:cTn>
                              </p:par>
                            </p:childTnLst>
                          </p:cTn>
                        </p:par>
                        <p:par>
                          <p:cTn id="77" fill="hold">
                            <p:stCondLst>
                              <p:cond delay="4400"/>
                            </p:stCondLst>
                            <p:childTnLst>
                              <p:par>
                                <p:cTn id="78" presetID="53" presetClass="entr" presetSubtype="16" fill="hold" grpId="0" nodeType="afterEffect" nodePh="1">
                                  <p:stCondLst>
                                    <p:cond delay="0"/>
                                  </p:stCondLst>
                                  <p:endCondLst>
                                    <p:cond evt="begin" delay="0">
                                      <p:tn val="78"/>
                                    </p:cond>
                                  </p:endCondLst>
                                  <p:childTnLst>
                                    <p:set>
                                      <p:cBhvr>
                                        <p:cTn id="79" dur="1" fill="hold">
                                          <p:stCondLst>
                                            <p:cond delay="0"/>
                                          </p:stCondLst>
                                        </p:cTn>
                                        <p:tgtEl>
                                          <p:spTgt spid="29"/>
                                        </p:tgtEl>
                                        <p:attrNameLst>
                                          <p:attrName>style.visibility</p:attrName>
                                        </p:attrNameLst>
                                      </p:cBhvr>
                                      <p:to>
                                        <p:strVal val="visible"/>
                                      </p:to>
                                    </p:set>
                                    <p:anim calcmode="lin" valueType="num">
                                      <p:cBhvr>
                                        <p:cTn id="80" dur="500" fill="hold"/>
                                        <p:tgtEl>
                                          <p:spTgt spid="29"/>
                                        </p:tgtEl>
                                        <p:attrNameLst>
                                          <p:attrName>ppt_w</p:attrName>
                                        </p:attrNameLst>
                                      </p:cBhvr>
                                      <p:tavLst>
                                        <p:tav tm="0">
                                          <p:val>
                                            <p:fltVal val="0"/>
                                          </p:val>
                                        </p:tav>
                                        <p:tav tm="100000">
                                          <p:val>
                                            <p:strVal val="#ppt_w"/>
                                          </p:val>
                                        </p:tav>
                                      </p:tavLst>
                                    </p:anim>
                                    <p:anim calcmode="lin" valueType="num">
                                      <p:cBhvr>
                                        <p:cTn id="81" dur="500" fill="hold"/>
                                        <p:tgtEl>
                                          <p:spTgt spid="29"/>
                                        </p:tgtEl>
                                        <p:attrNameLst>
                                          <p:attrName>ppt_h</p:attrName>
                                        </p:attrNameLst>
                                      </p:cBhvr>
                                      <p:tavLst>
                                        <p:tav tm="0">
                                          <p:val>
                                            <p:fltVal val="0"/>
                                          </p:val>
                                        </p:tav>
                                        <p:tav tm="100000">
                                          <p:val>
                                            <p:strVal val="#ppt_h"/>
                                          </p:val>
                                        </p:tav>
                                      </p:tavLst>
                                    </p:anim>
                                    <p:animEffect transition="in" filter="fade">
                                      <p:cBhvr>
                                        <p:cTn id="82" dur="500"/>
                                        <p:tgtEl>
                                          <p:spTgt spid="29"/>
                                        </p:tgtEl>
                                      </p:cBhvr>
                                    </p:animEffect>
                                  </p:childTnLst>
                                </p:cTn>
                              </p:par>
                            </p:childTnLst>
                          </p:cTn>
                        </p:par>
                        <p:par>
                          <p:cTn id="83" fill="hold">
                            <p:stCondLst>
                              <p:cond delay="4900"/>
                            </p:stCondLst>
                            <p:childTnLst>
                              <p:par>
                                <p:cTn id="84" presetID="53" presetClass="entr" presetSubtype="16" fill="hold" grpId="0" nodeType="afterEffect">
                                  <p:stCondLst>
                                    <p:cond delay="0"/>
                                  </p:stCondLst>
                                  <p:childTnLst>
                                    <p:set>
                                      <p:cBhvr>
                                        <p:cTn id="85" dur="1" fill="hold">
                                          <p:stCondLst>
                                            <p:cond delay="0"/>
                                          </p:stCondLst>
                                        </p:cTn>
                                        <p:tgtEl>
                                          <p:spTgt spid="30"/>
                                        </p:tgtEl>
                                        <p:attrNameLst>
                                          <p:attrName>style.visibility</p:attrName>
                                        </p:attrNameLst>
                                      </p:cBhvr>
                                      <p:to>
                                        <p:strVal val="visible"/>
                                      </p:to>
                                    </p:set>
                                    <p:anim calcmode="lin" valueType="num">
                                      <p:cBhvr>
                                        <p:cTn id="86" dur="300" fill="hold"/>
                                        <p:tgtEl>
                                          <p:spTgt spid="30"/>
                                        </p:tgtEl>
                                        <p:attrNameLst>
                                          <p:attrName>ppt_w</p:attrName>
                                        </p:attrNameLst>
                                      </p:cBhvr>
                                      <p:tavLst>
                                        <p:tav tm="0">
                                          <p:val>
                                            <p:fltVal val="0"/>
                                          </p:val>
                                        </p:tav>
                                        <p:tav tm="100000">
                                          <p:val>
                                            <p:strVal val="#ppt_w"/>
                                          </p:val>
                                        </p:tav>
                                      </p:tavLst>
                                    </p:anim>
                                    <p:anim calcmode="lin" valueType="num">
                                      <p:cBhvr>
                                        <p:cTn id="87" dur="300" fill="hold"/>
                                        <p:tgtEl>
                                          <p:spTgt spid="30"/>
                                        </p:tgtEl>
                                        <p:attrNameLst>
                                          <p:attrName>ppt_h</p:attrName>
                                        </p:attrNameLst>
                                      </p:cBhvr>
                                      <p:tavLst>
                                        <p:tav tm="0">
                                          <p:val>
                                            <p:fltVal val="0"/>
                                          </p:val>
                                        </p:tav>
                                        <p:tav tm="100000">
                                          <p:val>
                                            <p:strVal val="#ppt_h"/>
                                          </p:val>
                                        </p:tav>
                                      </p:tavLst>
                                    </p:anim>
                                    <p:animEffect transition="in" filter="fade">
                                      <p:cBhvr>
                                        <p:cTn id="88" dur="300"/>
                                        <p:tgtEl>
                                          <p:spTgt spid="30"/>
                                        </p:tgtEl>
                                      </p:cBhvr>
                                    </p:animEffect>
                                  </p:childTnLst>
                                </p:cTn>
                              </p:par>
                            </p:childTnLst>
                          </p:cTn>
                        </p:par>
                        <p:par>
                          <p:cTn id="89" fill="hold">
                            <p:stCondLst>
                              <p:cond delay="5200"/>
                            </p:stCondLst>
                            <p:childTnLst>
                              <p:par>
                                <p:cTn id="90" presetID="42" presetClass="entr" presetSubtype="0" fill="hold" grpId="0" nodeType="afterEffect">
                                  <p:stCondLst>
                                    <p:cond delay="0"/>
                                  </p:stCondLst>
                                  <p:childTnLst>
                                    <p:set>
                                      <p:cBhvr>
                                        <p:cTn id="91" dur="1" fill="hold">
                                          <p:stCondLst>
                                            <p:cond delay="0"/>
                                          </p:stCondLst>
                                        </p:cTn>
                                        <p:tgtEl>
                                          <p:spTgt spid="31">
                                            <p:txEl>
                                              <p:pRg st="0" end="0"/>
                                            </p:txEl>
                                          </p:spTgt>
                                        </p:tgtEl>
                                        <p:attrNameLst>
                                          <p:attrName>style.visibility</p:attrName>
                                        </p:attrNameLst>
                                      </p:cBhvr>
                                      <p:to>
                                        <p:strVal val="visible"/>
                                      </p:to>
                                    </p:set>
                                    <p:animEffect transition="in" filter="fade">
                                      <p:cBhvr>
                                        <p:cTn id="92" dur="300"/>
                                        <p:tgtEl>
                                          <p:spTgt spid="31">
                                            <p:txEl>
                                              <p:pRg st="0" end="0"/>
                                            </p:txEl>
                                          </p:spTgt>
                                        </p:tgtEl>
                                      </p:cBhvr>
                                    </p:animEffect>
                                    <p:anim calcmode="lin" valueType="num">
                                      <p:cBhvr>
                                        <p:cTn id="93" dur="3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94" dur="300" fill="hold"/>
                                        <p:tgtEl>
                                          <p:spTgt spid="31">
                                            <p:txEl>
                                              <p:pRg st="0" end="0"/>
                                            </p:txEl>
                                          </p:spTgt>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200"/>
                                  </p:stCondLst>
                                  <p:childTnLst>
                                    <p:set>
                                      <p:cBhvr>
                                        <p:cTn id="96" dur="1" fill="hold">
                                          <p:stCondLst>
                                            <p:cond delay="0"/>
                                          </p:stCondLst>
                                        </p:cTn>
                                        <p:tgtEl>
                                          <p:spTgt spid="32">
                                            <p:txEl>
                                              <p:pRg st="0" end="0"/>
                                            </p:txEl>
                                          </p:spTgt>
                                        </p:tgtEl>
                                        <p:attrNameLst>
                                          <p:attrName>style.visibility</p:attrName>
                                        </p:attrNameLst>
                                      </p:cBhvr>
                                      <p:to>
                                        <p:strVal val="visible"/>
                                      </p:to>
                                    </p:set>
                                    <p:animEffect transition="in" filter="fade">
                                      <p:cBhvr>
                                        <p:cTn id="97" dur="500"/>
                                        <p:tgtEl>
                                          <p:spTgt spid="32">
                                            <p:txEl>
                                              <p:pRg st="0" end="0"/>
                                            </p:txEl>
                                          </p:spTgt>
                                        </p:tgtEl>
                                      </p:cBhvr>
                                    </p:animEffect>
                                    <p:anim calcmode="lin" valueType="num">
                                      <p:cBhvr>
                                        <p:cTn id="98"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99"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100" fill="hold">
                            <p:stCondLst>
                              <p:cond delay="5900"/>
                            </p:stCondLst>
                            <p:childTnLst>
                              <p:par>
                                <p:cTn id="101" presetID="10" presetClass="entr" presetSubtype="0" fill="hold" grpId="0" nodeType="afterEffect">
                                  <p:stCondLst>
                                    <p:cond delay="0"/>
                                  </p:stCondLst>
                                  <p:childTnLst>
                                    <p:set>
                                      <p:cBhvr>
                                        <p:cTn id="102" dur="1" fill="hold">
                                          <p:stCondLst>
                                            <p:cond delay="0"/>
                                          </p:stCondLst>
                                        </p:cTn>
                                        <p:tgtEl>
                                          <p:spTgt spid="41">
                                            <p:txEl>
                                              <p:pRg st="0" end="0"/>
                                            </p:txEl>
                                          </p:spTgt>
                                        </p:tgtEl>
                                        <p:attrNameLst>
                                          <p:attrName>style.visibility</p:attrName>
                                        </p:attrNameLst>
                                      </p:cBhvr>
                                      <p:to>
                                        <p:strVal val="visible"/>
                                      </p:to>
                                    </p:set>
                                    <p:animEffect transition="in" filter="fade">
                                      <p:cBhvr>
                                        <p:cTn id="103" dur="300"/>
                                        <p:tgtEl>
                                          <p:spTgt spid="4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animBg="1"/>
      <p:bldP spid="37" grpId="0" build="p">
        <p:tmplLst>
          <p:tmpl lvl="1">
            <p:tnLst>
              <p:par>
                <p:cTn presetID="42" presetClass="entr" presetSubtype="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300"/>
                        <p:tgtEl>
                          <p:spTgt spid="37"/>
                        </p:tgtEl>
                      </p:cBhvr>
                    </p:animEffect>
                    <p:anim calcmode="lin" valueType="num">
                      <p:cBhvr>
                        <p:cTn dur="300" fill="hold"/>
                        <p:tgtEl>
                          <p:spTgt spid="37"/>
                        </p:tgtEl>
                        <p:attrNameLst>
                          <p:attrName>ppt_x</p:attrName>
                        </p:attrNameLst>
                      </p:cBhvr>
                      <p:tavLst>
                        <p:tav tm="0">
                          <p:val>
                            <p:strVal val="#ppt_x"/>
                          </p:val>
                        </p:tav>
                        <p:tav tm="100000">
                          <p:val>
                            <p:strVal val="#ppt_x"/>
                          </p:val>
                        </p:tav>
                      </p:tavLst>
                    </p:anim>
                    <p:anim calcmode="lin" valueType="num">
                      <p:cBhvr>
                        <p:cTn dur="300" fill="hold"/>
                        <p:tgtEl>
                          <p:spTgt spid="37"/>
                        </p:tgtEl>
                        <p:attrNameLst>
                          <p:attrName>ppt_y</p:attrName>
                        </p:attrNameLst>
                      </p:cBhvr>
                      <p:tavLst>
                        <p:tav tm="0">
                          <p:val>
                            <p:strVal val="#ppt_y+.1"/>
                          </p:val>
                        </p:tav>
                        <p:tav tm="100000">
                          <p:val>
                            <p:strVal val="#ppt_y"/>
                          </p:val>
                        </p:tav>
                      </p:tavLst>
                    </p:anim>
                  </p:childTnLst>
                </p:cTn>
              </p:par>
            </p:tnLst>
          </p:tmpl>
        </p:tmplLst>
      </p:bldP>
      <p:bldP spid="38" grpId="0" build="p">
        <p:tmplLst>
          <p:tmpl lvl="1">
            <p:tnLst>
              <p:par>
                <p:cTn presetID="10" presetClass="entr" presetSubtype="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300"/>
                        <p:tgtEl>
                          <p:spTgt spid="38"/>
                        </p:tgtEl>
                      </p:cBhvr>
                    </p:animEffect>
                  </p:childTnLst>
                </p:cTn>
              </p:par>
            </p:tnLst>
          </p:tmpl>
        </p:tmplLst>
      </p:bldP>
      <p:bldP spid="39" grpId="0" animBg="1"/>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300"/>
                        <p:tgtEl>
                          <p:spTgt spid="40"/>
                        </p:tgtEl>
                      </p:cBhvr>
                    </p:animEffect>
                    <p:anim calcmode="lin" valueType="num">
                      <p:cBhvr>
                        <p:cTn dur="300" fill="hold"/>
                        <p:tgtEl>
                          <p:spTgt spid="40"/>
                        </p:tgtEl>
                        <p:attrNameLst>
                          <p:attrName>ppt_x</p:attrName>
                        </p:attrNameLst>
                      </p:cBhvr>
                      <p:tavLst>
                        <p:tav tm="0">
                          <p:val>
                            <p:strVal val="#ppt_x"/>
                          </p:val>
                        </p:tav>
                        <p:tav tm="100000">
                          <p:val>
                            <p:strVal val="#ppt_x"/>
                          </p:val>
                        </p:tav>
                      </p:tavLst>
                    </p:anim>
                    <p:anim calcmode="lin" valueType="num">
                      <p:cBhvr>
                        <p:cTn dur="300" fill="hold"/>
                        <p:tgtEl>
                          <p:spTgt spid="40"/>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300"/>
                        <p:tgtEl>
                          <p:spTgt spid="62"/>
                        </p:tgtEl>
                      </p:cBhvr>
                    </p:animEffect>
                  </p:childTnLst>
                </p:cTn>
              </p:par>
            </p:tnLst>
          </p:tmpl>
        </p:tmplLst>
      </p:bldP>
      <p:bldP spid="26" grpId="0" animBg="1"/>
      <p:bldP spid="27" grpId="0" build="p">
        <p:tmplLst>
          <p:tmpl lvl="1">
            <p:tnLst>
              <p:par>
                <p:cTn presetID="42"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300"/>
                        <p:tgtEl>
                          <p:spTgt spid="27"/>
                        </p:tgtEl>
                      </p:cBhvr>
                    </p:animEffect>
                    <p:anim calcmode="lin" valueType="num">
                      <p:cBhvr>
                        <p:cTn dur="300" fill="hold"/>
                        <p:tgtEl>
                          <p:spTgt spid="27"/>
                        </p:tgtEl>
                        <p:attrNameLst>
                          <p:attrName>ppt_x</p:attrName>
                        </p:attrNameLst>
                      </p:cBhvr>
                      <p:tavLst>
                        <p:tav tm="0">
                          <p:val>
                            <p:strVal val="#ppt_x"/>
                          </p:val>
                        </p:tav>
                        <p:tav tm="100000">
                          <p:val>
                            <p:strVal val="#ppt_x"/>
                          </p:val>
                        </p:tav>
                      </p:tavLst>
                    </p:anim>
                    <p:anim calcmode="lin" valueType="num">
                      <p:cBhvr>
                        <p:cTn dur="3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300"/>
                        <p:tgtEl>
                          <p:spTgt spid="28"/>
                        </p:tgtEl>
                      </p:cBhvr>
                    </p:animEffect>
                  </p:childTnLst>
                </p:cTn>
              </p:par>
            </p:tnLst>
          </p:tmpl>
        </p:tmplLst>
      </p:bldP>
      <p:bldP spid="29" grpId="0"/>
      <p:bldP spid="30" grpId="0" animBg="1"/>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300"/>
                        <p:tgtEl>
                          <p:spTgt spid="31"/>
                        </p:tgtEl>
                      </p:cBhvr>
                    </p:animEffect>
                    <p:anim calcmode="lin" valueType="num">
                      <p:cBhvr>
                        <p:cTn dur="300" fill="hold"/>
                        <p:tgtEl>
                          <p:spTgt spid="31"/>
                        </p:tgtEl>
                        <p:attrNameLst>
                          <p:attrName>ppt_x</p:attrName>
                        </p:attrNameLst>
                      </p:cBhvr>
                      <p:tavLst>
                        <p:tav tm="0">
                          <p:val>
                            <p:strVal val="#ppt_x"/>
                          </p:val>
                        </p:tav>
                        <p:tav tm="100000">
                          <p:val>
                            <p:strVal val="#ppt_x"/>
                          </p:val>
                        </p:tav>
                      </p:tavLst>
                    </p:anim>
                    <p:anim calcmode="lin" valueType="num">
                      <p:cBhvr>
                        <p:cTn dur="3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300"/>
                        <p:tgtEl>
                          <p:spTgt spid="41"/>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les titles with image 5">
    <p:spTree>
      <p:nvGrpSpPr>
        <p:cNvPr id="1" name=""/>
        <p:cNvGrpSpPr/>
        <p:nvPr/>
      </p:nvGrpSpPr>
      <p:grpSpPr>
        <a:xfrm>
          <a:off x="0" y="0"/>
          <a:ext cx="0" cy="0"/>
          <a:chOff x="0" y="0"/>
          <a:chExt cx="0" cy="0"/>
        </a:xfrm>
      </p:grpSpPr>
      <p:sp>
        <p:nvSpPr>
          <p:cNvPr id="33"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Tiles </a:t>
            </a:r>
            <a:r>
              <a:rPr lang="es-ES_tradnl" dirty="0" err="1" smtClean="0"/>
              <a:t>titles</a:t>
            </a:r>
            <a:r>
              <a:rPr lang="es-ES_tradnl" dirty="0" smtClean="0"/>
              <a:t> </a:t>
            </a:r>
            <a:r>
              <a:rPr lang="es-ES_tradnl" dirty="0" err="1" smtClean="0"/>
              <a:t>with</a:t>
            </a:r>
            <a:r>
              <a:rPr lang="es-ES_tradnl" dirty="0" smtClean="0"/>
              <a:t> </a:t>
            </a:r>
            <a:r>
              <a:rPr lang="es-ES_tradnl" dirty="0" err="1" smtClean="0"/>
              <a:t>image</a:t>
            </a:r>
            <a:r>
              <a:rPr lang="es-ES_tradnl" dirty="0" smtClean="0"/>
              <a:t> 5</a:t>
            </a:r>
          </a:p>
        </p:txBody>
      </p:sp>
      <p:cxnSp>
        <p:nvCxnSpPr>
          <p:cNvPr id="34" name="Straight Connector 33"/>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35"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9" name="Rounded Rectangle 38"/>
          <p:cNvSpPr/>
          <p:nvPr userDrawn="1"/>
        </p:nvSpPr>
        <p:spPr>
          <a:xfrm>
            <a:off x="1531575" y="3185592"/>
            <a:ext cx="11939048" cy="4587724"/>
          </a:xfrm>
          <a:prstGeom prst="roundRect">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0" name="Text Placeholder 7"/>
          <p:cNvSpPr>
            <a:spLocks noGrp="1"/>
          </p:cNvSpPr>
          <p:nvPr>
            <p:ph type="body" sz="quarter" idx="58" hasCustomPrompt="1"/>
          </p:nvPr>
        </p:nvSpPr>
        <p:spPr>
          <a:xfrm>
            <a:off x="6833127" y="3862046"/>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45" name="Text Placeholder 7"/>
          <p:cNvSpPr>
            <a:spLocks noGrp="1"/>
          </p:cNvSpPr>
          <p:nvPr>
            <p:ph type="body" sz="quarter" idx="60" hasCustomPrompt="1"/>
          </p:nvPr>
        </p:nvSpPr>
        <p:spPr>
          <a:xfrm>
            <a:off x="2117193" y="4839923"/>
            <a:ext cx="10724468"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62" name="Text Placeholder 2"/>
          <p:cNvSpPr>
            <a:spLocks noGrp="1"/>
          </p:cNvSpPr>
          <p:nvPr>
            <p:ph type="body" sz="quarter" idx="59" hasCustomPrompt="1"/>
          </p:nvPr>
        </p:nvSpPr>
        <p:spPr>
          <a:xfrm>
            <a:off x="2117193" y="5422040"/>
            <a:ext cx="10724468"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a:t>
            </a:r>
            <a:r>
              <a:rPr lang="en-US" dirty="0" smtClean="0"/>
              <a:t>.</a:t>
            </a:r>
          </a:p>
        </p:txBody>
      </p:sp>
      <p:sp>
        <p:nvSpPr>
          <p:cNvPr id="26" name="Rounded Rectangle 25"/>
          <p:cNvSpPr/>
          <p:nvPr userDrawn="1"/>
        </p:nvSpPr>
        <p:spPr>
          <a:xfrm>
            <a:off x="1519435" y="8082136"/>
            <a:ext cx="4877435" cy="4587724"/>
          </a:xfrm>
          <a:prstGeom prst="roundRect">
            <a:avLst>
              <a:gd name="adj" fmla="val 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7" name="Text Placeholder 7"/>
          <p:cNvSpPr>
            <a:spLocks noGrp="1"/>
          </p:cNvSpPr>
          <p:nvPr>
            <p:ph type="body" sz="quarter" idx="61" hasCustomPrompt="1"/>
          </p:nvPr>
        </p:nvSpPr>
        <p:spPr>
          <a:xfrm>
            <a:off x="3259816" y="8852378"/>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28" name="Text Placeholder 2"/>
          <p:cNvSpPr>
            <a:spLocks noGrp="1"/>
          </p:cNvSpPr>
          <p:nvPr>
            <p:ph type="body" sz="quarter" idx="62" hasCustomPrompt="1"/>
          </p:nvPr>
        </p:nvSpPr>
        <p:spPr>
          <a:xfrm>
            <a:off x="2033047" y="9903124"/>
            <a:ext cx="3822090" cy="1730596"/>
          </a:xfrm>
          <a:prstGeom prst="rect">
            <a:avLst/>
          </a:prstGeom>
        </p:spPr>
        <p:txBody>
          <a:bodyPr vert="horz" lIns="243756" tIns="121879" rIns="243756" bIns="121879"/>
          <a:lstStyle>
            <a:lvl1pPr marL="0" indent="0" algn="ctr">
              <a:lnSpc>
                <a:spcPct val="150000"/>
              </a:lnSpc>
              <a:buNone/>
              <a:defRPr sz="1900">
                <a:solidFill>
                  <a:schemeClr val="bg1"/>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a:t>
            </a:r>
            <a:r>
              <a:rPr lang="en-US" dirty="0" err="1" smtClean="0"/>
              <a:t>zacm</a:t>
            </a:r>
            <a:r>
              <a:rPr lang="en-US" dirty="0" smtClean="0"/>
              <a:t> ligula other. </a:t>
            </a:r>
            <a:endParaRPr lang="en-US" dirty="0"/>
          </a:p>
        </p:txBody>
      </p:sp>
      <p:sp>
        <p:nvSpPr>
          <p:cNvPr id="29" name="Picture Placeholder 2"/>
          <p:cNvSpPr>
            <a:spLocks noGrp="1"/>
          </p:cNvSpPr>
          <p:nvPr>
            <p:ph type="pic" sz="quarter" idx="63"/>
          </p:nvPr>
        </p:nvSpPr>
        <p:spPr>
          <a:xfrm>
            <a:off x="6769051" y="8082136"/>
            <a:ext cx="6701574" cy="4587724"/>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30" name="Rounded Rectangle 29"/>
          <p:cNvSpPr/>
          <p:nvPr userDrawn="1"/>
        </p:nvSpPr>
        <p:spPr>
          <a:xfrm>
            <a:off x="13777766" y="3185592"/>
            <a:ext cx="9122700" cy="9484268"/>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1" name="Text Placeholder 7"/>
          <p:cNvSpPr>
            <a:spLocks noGrp="1"/>
          </p:cNvSpPr>
          <p:nvPr>
            <p:ph type="body" sz="quarter" idx="64" hasCustomPrompt="1"/>
          </p:nvPr>
        </p:nvSpPr>
        <p:spPr>
          <a:xfrm>
            <a:off x="17594189" y="4481736"/>
            <a:ext cx="1326893"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32" name="Text Placeholder 7"/>
          <p:cNvSpPr>
            <a:spLocks noGrp="1"/>
          </p:cNvSpPr>
          <p:nvPr>
            <p:ph type="body" sz="quarter" idx="65" hasCustomPrompt="1"/>
          </p:nvPr>
        </p:nvSpPr>
        <p:spPr>
          <a:xfrm>
            <a:off x="14363383" y="5459613"/>
            <a:ext cx="7839317"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bg1"/>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41" name="Text Placeholder 2"/>
          <p:cNvSpPr>
            <a:spLocks noGrp="1"/>
          </p:cNvSpPr>
          <p:nvPr>
            <p:ph type="body" sz="quarter" idx="66" hasCustomPrompt="1"/>
          </p:nvPr>
        </p:nvSpPr>
        <p:spPr>
          <a:xfrm>
            <a:off x="14363383" y="6041729"/>
            <a:ext cx="7839317" cy="5324394"/>
          </a:xfrm>
          <a:prstGeom prst="rect">
            <a:avLst/>
          </a:prstGeom>
        </p:spPr>
        <p:txBody>
          <a:bodyPr vert="horz" lIns="243756" tIns="121879" rIns="243756" bIns="121879"/>
          <a:lstStyle>
            <a:lvl1pPr marL="0" indent="0" algn="just">
              <a:lnSpc>
                <a:spcPct val="150000"/>
              </a:lnSpc>
              <a:buNone/>
              <a:defRPr sz="1900">
                <a:solidFill>
                  <a:schemeClr val="bg1"/>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a:t>
            </a:r>
          </a:p>
          <a:p>
            <a:pPr lvl="0"/>
            <a:endParaRPr lang="en-US" dirty="0" smtClean="0"/>
          </a:p>
          <a:p>
            <a:pPr lvl="0"/>
            <a:r>
              <a:rPr lang="en-US" dirty="0" smtClean="0"/>
              <a:t>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p>
        </p:txBody>
      </p:sp>
    </p:spTree>
    <p:extLst>
      <p:ext uri="{BB962C8B-B14F-4D97-AF65-F5344CB8AC3E}">
        <p14:creationId xmlns:p14="http://schemas.microsoft.com/office/powerpoint/2010/main" val="235785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fade">
                                      <p:cBhvr>
                                        <p:cTn id="7" dur="400"/>
                                        <p:tgtEl>
                                          <p:spTgt spid="33">
                                            <p:txEl>
                                              <p:pRg st="0" end="0"/>
                                            </p:txEl>
                                          </p:spTgt>
                                        </p:tgtEl>
                                      </p:cBhvr>
                                    </p:animEffect>
                                    <p:anim calcmode="lin" valueType="num">
                                      <p:cBhvr>
                                        <p:cTn id="8" dur="4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3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left)">
                                      <p:cBhvr>
                                        <p:cTn id="13" dur="200"/>
                                        <p:tgtEl>
                                          <p:spTgt spid="34"/>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35">
                                            <p:txEl>
                                              <p:pRg st="0" end="0"/>
                                            </p:txEl>
                                          </p:spTgt>
                                        </p:tgtEl>
                                        <p:attrNameLst>
                                          <p:attrName>style.visibility</p:attrName>
                                        </p:attrNameLst>
                                      </p:cBhvr>
                                      <p:to>
                                        <p:strVal val="visible"/>
                                      </p:to>
                                    </p:set>
                                    <p:animEffect transition="in" filter="fade">
                                      <p:cBhvr>
                                        <p:cTn id="16" dur="500"/>
                                        <p:tgtEl>
                                          <p:spTgt spid="35">
                                            <p:txEl>
                                              <p:pRg st="0" end="0"/>
                                            </p:txEl>
                                          </p:spTgt>
                                        </p:tgtEl>
                                      </p:cBhvr>
                                    </p:animEffect>
                                    <p:anim calcmode="lin" valueType="num">
                                      <p:cBhvr>
                                        <p:cTn id="17"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39"/>
                                        </p:tgtEl>
                                        <p:attrNameLst>
                                          <p:attrName>style.visibility</p:attrName>
                                        </p:attrNameLst>
                                      </p:cBhvr>
                                      <p:to>
                                        <p:strVal val="visible"/>
                                      </p:to>
                                    </p:set>
                                    <p:anim calcmode="lin" valueType="num">
                                      <p:cBhvr>
                                        <p:cTn id="22" dur="300" fill="hold"/>
                                        <p:tgtEl>
                                          <p:spTgt spid="39"/>
                                        </p:tgtEl>
                                        <p:attrNameLst>
                                          <p:attrName>ppt_w</p:attrName>
                                        </p:attrNameLst>
                                      </p:cBhvr>
                                      <p:tavLst>
                                        <p:tav tm="0">
                                          <p:val>
                                            <p:fltVal val="0"/>
                                          </p:val>
                                        </p:tav>
                                        <p:tav tm="100000">
                                          <p:val>
                                            <p:strVal val="#ppt_w"/>
                                          </p:val>
                                        </p:tav>
                                      </p:tavLst>
                                    </p:anim>
                                    <p:anim calcmode="lin" valueType="num">
                                      <p:cBhvr>
                                        <p:cTn id="23" dur="300" fill="hold"/>
                                        <p:tgtEl>
                                          <p:spTgt spid="39"/>
                                        </p:tgtEl>
                                        <p:attrNameLst>
                                          <p:attrName>ppt_h</p:attrName>
                                        </p:attrNameLst>
                                      </p:cBhvr>
                                      <p:tavLst>
                                        <p:tav tm="0">
                                          <p:val>
                                            <p:fltVal val="0"/>
                                          </p:val>
                                        </p:tav>
                                        <p:tav tm="100000">
                                          <p:val>
                                            <p:strVal val="#ppt_h"/>
                                          </p:val>
                                        </p:tav>
                                      </p:tavLst>
                                    </p:anim>
                                    <p:animEffect transition="in" filter="fade">
                                      <p:cBhvr>
                                        <p:cTn id="24" dur="300"/>
                                        <p:tgtEl>
                                          <p:spTgt spid="39"/>
                                        </p:tgtEl>
                                      </p:cBhvr>
                                    </p:animEffect>
                                  </p:childTnLst>
                                </p:cTn>
                              </p:par>
                            </p:childTnLst>
                          </p:cTn>
                        </p:par>
                        <p:par>
                          <p:cTn id="25" fill="hold">
                            <p:stCondLst>
                              <p:cond delay="1600"/>
                            </p:stCondLst>
                            <p:childTnLst>
                              <p:par>
                                <p:cTn id="26" presetID="42" presetClass="entr" presetSubtype="0" fill="hold" grpId="0" nodeType="afterEffect">
                                  <p:stCondLst>
                                    <p:cond delay="0"/>
                                  </p:stCondLst>
                                  <p:childTnLst>
                                    <p:set>
                                      <p:cBhvr>
                                        <p:cTn id="27" dur="1" fill="hold">
                                          <p:stCondLst>
                                            <p:cond delay="0"/>
                                          </p:stCondLst>
                                        </p:cTn>
                                        <p:tgtEl>
                                          <p:spTgt spid="40">
                                            <p:txEl>
                                              <p:pRg st="0" end="0"/>
                                            </p:txEl>
                                          </p:spTgt>
                                        </p:tgtEl>
                                        <p:attrNameLst>
                                          <p:attrName>style.visibility</p:attrName>
                                        </p:attrNameLst>
                                      </p:cBhvr>
                                      <p:to>
                                        <p:strVal val="visible"/>
                                      </p:to>
                                    </p:set>
                                    <p:animEffect transition="in" filter="fade">
                                      <p:cBhvr>
                                        <p:cTn id="28" dur="300"/>
                                        <p:tgtEl>
                                          <p:spTgt spid="40">
                                            <p:txEl>
                                              <p:pRg st="0" end="0"/>
                                            </p:txEl>
                                          </p:spTgt>
                                        </p:tgtEl>
                                      </p:cBhvr>
                                    </p:animEffect>
                                    <p:anim calcmode="lin" valueType="num">
                                      <p:cBhvr>
                                        <p:cTn id="29" dur="300" fill="hold"/>
                                        <p:tgtEl>
                                          <p:spTgt spid="40">
                                            <p:txEl>
                                              <p:pRg st="0" end="0"/>
                                            </p:txEl>
                                          </p:spTgt>
                                        </p:tgtEl>
                                        <p:attrNameLst>
                                          <p:attrName>ppt_x</p:attrName>
                                        </p:attrNameLst>
                                      </p:cBhvr>
                                      <p:tavLst>
                                        <p:tav tm="0">
                                          <p:val>
                                            <p:strVal val="#ppt_x"/>
                                          </p:val>
                                        </p:tav>
                                        <p:tav tm="100000">
                                          <p:val>
                                            <p:strVal val="#ppt_x"/>
                                          </p:val>
                                        </p:tav>
                                      </p:tavLst>
                                    </p:anim>
                                    <p:anim calcmode="lin" valueType="num">
                                      <p:cBhvr>
                                        <p:cTn id="30" dur="300" fill="hold"/>
                                        <p:tgtEl>
                                          <p:spTgt spid="40">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200"/>
                                  </p:stCondLst>
                                  <p:childTnLst>
                                    <p:set>
                                      <p:cBhvr>
                                        <p:cTn id="32" dur="1" fill="hold">
                                          <p:stCondLst>
                                            <p:cond delay="0"/>
                                          </p:stCondLst>
                                        </p:cTn>
                                        <p:tgtEl>
                                          <p:spTgt spid="45">
                                            <p:txEl>
                                              <p:pRg st="0" end="0"/>
                                            </p:txEl>
                                          </p:spTgt>
                                        </p:tgtEl>
                                        <p:attrNameLst>
                                          <p:attrName>style.visibility</p:attrName>
                                        </p:attrNameLst>
                                      </p:cBhvr>
                                      <p:to>
                                        <p:strVal val="visible"/>
                                      </p:to>
                                    </p:set>
                                    <p:animEffect transition="in" filter="fade">
                                      <p:cBhvr>
                                        <p:cTn id="33" dur="500"/>
                                        <p:tgtEl>
                                          <p:spTgt spid="45">
                                            <p:txEl>
                                              <p:pRg st="0" end="0"/>
                                            </p:txEl>
                                          </p:spTgt>
                                        </p:tgtEl>
                                      </p:cBhvr>
                                    </p:animEffect>
                                    <p:anim calcmode="lin" valueType="num">
                                      <p:cBhvr>
                                        <p:cTn id="34" dur="500" fill="hold"/>
                                        <p:tgtEl>
                                          <p:spTgt spid="45">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45">
                                            <p:txEl>
                                              <p:pRg st="0" end="0"/>
                                            </p:txEl>
                                          </p:spTgt>
                                        </p:tgtEl>
                                        <p:attrNameLst>
                                          <p:attrName>ppt_y</p:attrName>
                                        </p:attrNameLst>
                                      </p:cBhvr>
                                      <p:tavLst>
                                        <p:tav tm="0">
                                          <p:val>
                                            <p:strVal val="#ppt_y+.1"/>
                                          </p:val>
                                        </p:tav>
                                        <p:tav tm="100000">
                                          <p:val>
                                            <p:strVal val="#ppt_y"/>
                                          </p:val>
                                        </p:tav>
                                      </p:tavLst>
                                    </p:anim>
                                  </p:childTnLst>
                                </p:cTn>
                              </p:par>
                            </p:childTnLst>
                          </p:cTn>
                        </p:par>
                        <p:par>
                          <p:cTn id="36" fill="hold">
                            <p:stCondLst>
                              <p:cond delay="2300"/>
                            </p:stCondLst>
                            <p:childTnLst>
                              <p:par>
                                <p:cTn id="37" presetID="10" presetClass="entr" presetSubtype="0" fill="hold" grpId="0" nodeType="afterEffect">
                                  <p:stCondLst>
                                    <p:cond delay="0"/>
                                  </p:stCondLst>
                                  <p:childTnLst>
                                    <p:set>
                                      <p:cBhvr>
                                        <p:cTn id="38" dur="1" fill="hold">
                                          <p:stCondLst>
                                            <p:cond delay="0"/>
                                          </p:stCondLst>
                                        </p:cTn>
                                        <p:tgtEl>
                                          <p:spTgt spid="62">
                                            <p:txEl>
                                              <p:pRg st="0" end="0"/>
                                            </p:txEl>
                                          </p:spTgt>
                                        </p:tgtEl>
                                        <p:attrNameLst>
                                          <p:attrName>style.visibility</p:attrName>
                                        </p:attrNameLst>
                                      </p:cBhvr>
                                      <p:to>
                                        <p:strVal val="visible"/>
                                      </p:to>
                                    </p:set>
                                    <p:animEffect transition="in" filter="fade">
                                      <p:cBhvr>
                                        <p:cTn id="39" dur="300"/>
                                        <p:tgtEl>
                                          <p:spTgt spid="62">
                                            <p:txEl>
                                              <p:pRg st="0" end="0"/>
                                            </p:txEl>
                                          </p:spTgt>
                                        </p:tgtEl>
                                      </p:cBhvr>
                                    </p:animEffect>
                                  </p:childTnLst>
                                </p:cTn>
                              </p:par>
                            </p:childTnLst>
                          </p:cTn>
                        </p:par>
                        <p:par>
                          <p:cTn id="40" fill="hold">
                            <p:stCondLst>
                              <p:cond delay="2600"/>
                            </p:stCondLst>
                            <p:childTnLst>
                              <p:par>
                                <p:cTn id="41" presetID="53" presetClass="entr" presetSubtype="16"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300" fill="hold"/>
                                        <p:tgtEl>
                                          <p:spTgt spid="26"/>
                                        </p:tgtEl>
                                        <p:attrNameLst>
                                          <p:attrName>ppt_w</p:attrName>
                                        </p:attrNameLst>
                                      </p:cBhvr>
                                      <p:tavLst>
                                        <p:tav tm="0">
                                          <p:val>
                                            <p:fltVal val="0"/>
                                          </p:val>
                                        </p:tav>
                                        <p:tav tm="100000">
                                          <p:val>
                                            <p:strVal val="#ppt_w"/>
                                          </p:val>
                                        </p:tav>
                                      </p:tavLst>
                                    </p:anim>
                                    <p:anim calcmode="lin" valueType="num">
                                      <p:cBhvr>
                                        <p:cTn id="44" dur="300" fill="hold"/>
                                        <p:tgtEl>
                                          <p:spTgt spid="26"/>
                                        </p:tgtEl>
                                        <p:attrNameLst>
                                          <p:attrName>ppt_h</p:attrName>
                                        </p:attrNameLst>
                                      </p:cBhvr>
                                      <p:tavLst>
                                        <p:tav tm="0">
                                          <p:val>
                                            <p:fltVal val="0"/>
                                          </p:val>
                                        </p:tav>
                                        <p:tav tm="100000">
                                          <p:val>
                                            <p:strVal val="#ppt_h"/>
                                          </p:val>
                                        </p:tav>
                                      </p:tavLst>
                                    </p:anim>
                                    <p:animEffect transition="in" filter="fade">
                                      <p:cBhvr>
                                        <p:cTn id="45" dur="300"/>
                                        <p:tgtEl>
                                          <p:spTgt spid="26"/>
                                        </p:tgtEl>
                                      </p:cBhvr>
                                    </p:animEffect>
                                  </p:childTnLst>
                                </p:cTn>
                              </p:par>
                            </p:childTnLst>
                          </p:cTn>
                        </p:par>
                        <p:par>
                          <p:cTn id="46" fill="hold">
                            <p:stCondLst>
                              <p:cond delay="2900"/>
                            </p:stCondLst>
                            <p:childTnLst>
                              <p:par>
                                <p:cTn id="47" presetID="42" presetClass="entr" presetSubtype="0" fill="hold" grpId="0" nodeType="after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fade">
                                      <p:cBhvr>
                                        <p:cTn id="49" dur="300"/>
                                        <p:tgtEl>
                                          <p:spTgt spid="27">
                                            <p:txEl>
                                              <p:pRg st="0" end="0"/>
                                            </p:txEl>
                                          </p:spTgt>
                                        </p:tgtEl>
                                      </p:cBhvr>
                                    </p:animEffect>
                                    <p:anim calcmode="lin" valueType="num">
                                      <p:cBhvr>
                                        <p:cTn id="50" dur="3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51" dur="3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52" fill="hold">
                            <p:stCondLst>
                              <p:cond delay="3200"/>
                            </p:stCondLst>
                            <p:childTnLst>
                              <p:par>
                                <p:cTn id="53" presetID="10" presetClass="entr" presetSubtype="0" fill="hold" grpId="0" nodeType="afterEffect">
                                  <p:stCondLst>
                                    <p:cond delay="0"/>
                                  </p:stCondLst>
                                  <p:childTnLst>
                                    <p:set>
                                      <p:cBhvr>
                                        <p:cTn id="54" dur="1" fill="hold">
                                          <p:stCondLst>
                                            <p:cond delay="0"/>
                                          </p:stCondLst>
                                        </p:cTn>
                                        <p:tgtEl>
                                          <p:spTgt spid="28">
                                            <p:txEl>
                                              <p:pRg st="0" end="0"/>
                                            </p:txEl>
                                          </p:spTgt>
                                        </p:tgtEl>
                                        <p:attrNameLst>
                                          <p:attrName>style.visibility</p:attrName>
                                        </p:attrNameLst>
                                      </p:cBhvr>
                                      <p:to>
                                        <p:strVal val="visible"/>
                                      </p:to>
                                    </p:set>
                                    <p:animEffect transition="in" filter="fade">
                                      <p:cBhvr>
                                        <p:cTn id="55" dur="300"/>
                                        <p:tgtEl>
                                          <p:spTgt spid="28">
                                            <p:txEl>
                                              <p:pRg st="0" end="0"/>
                                            </p:txEl>
                                          </p:spTgt>
                                        </p:tgtEl>
                                      </p:cBhvr>
                                    </p:animEffect>
                                  </p:childTnLst>
                                </p:cTn>
                              </p:par>
                            </p:childTnLst>
                          </p:cTn>
                        </p:par>
                        <p:par>
                          <p:cTn id="56" fill="hold">
                            <p:stCondLst>
                              <p:cond delay="3500"/>
                            </p:stCondLst>
                            <p:childTnLst>
                              <p:par>
                                <p:cTn id="57" presetID="53" presetClass="entr" presetSubtype="16" fill="hold" grpId="0" nodeType="afterEffect" nodePh="1">
                                  <p:stCondLst>
                                    <p:cond delay="0"/>
                                  </p:stCondLst>
                                  <p:endCondLst>
                                    <p:cond evt="begin" delay="0">
                                      <p:tn val="57"/>
                                    </p:cond>
                                  </p:endCondLst>
                                  <p:childTnLst>
                                    <p:set>
                                      <p:cBhvr>
                                        <p:cTn id="58" dur="1" fill="hold">
                                          <p:stCondLst>
                                            <p:cond delay="0"/>
                                          </p:stCondLst>
                                        </p:cTn>
                                        <p:tgtEl>
                                          <p:spTgt spid="29"/>
                                        </p:tgtEl>
                                        <p:attrNameLst>
                                          <p:attrName>style.visibility</p:attrName>
                                        </p:attrNameLst>
                                      </p:cBhvr>
                                      <p:to>
                                        <p:strVal val="visible"/>
                                      </p:to>
                                    </p:set>
                                    <p:anim calcmode="lin" valueType="num">
                                      <p:cBhvr>
                                        <p:cTn id="59" dur="500" fill="hold"/>
                                        <p:tgtEl>
                                          <p:spTgt spid="29"/>
                                        </p:tgtEl>
                                        <p:attrNameLst>
                                          <p:attrName>ppt_w</p:attrName>
                                        </p:attrNameLst>
                                      </p:cBhvr>
                                      <p:tavLst>
                                        <p:tav tm="0">
                                          <p:val>
                                            <p:fltVal val="0"/>
                                          </p:val>
                                        </p:tav>
                                        <p:tav tm="100000">
                                          <p:val>
                                            <p:strVal val="#ppt_w"/>
                                          </p:val>
                                        </p:tav>
                                      </p:tavLst>
                                    </p:anim>
                                    <p:anim calcmode="lin" valueType="num">
                                      <p:cBhvr>
                                        <p:cTn id="60" dur="500" fill="hold"/>
                                        <p:tgtEl>
                                          <p:spTgt spid="29"/>
                                        </p:tgtEl>
                                        <p:attrNameLst>
                                          <p:attrName>ppt_h</p:attrName>
                                        </p:attrNameLst>
                                      </p:cBhvr>
                                      <p:tavLst>
                                        <p:tav tm="0">
                                          <p:val>
                                            <p:fltVal val="0"/>
                                          </p:val>
                                        </p:tav>
                                        <p:tav tm="100000">
                                          <p:val>
                                            <p:strVal val="#ppt_h"/>
                                          </p:val>
                                        </p:tav>
                                      </p:tavLst>
                                    </p:anim>
                                    <p:animEffect transition="in" filter="fade">
                                      <p:cBhvr>
                                        <p:cTn id="61" dur="500"/>
                                        <p:tgtEl>
                                          <p:spTgt spid="29"/>
                                        </p:tgtEl>
                                      </p:cBhvr>
                                    </p:animEffect>
                                  </p:childTnLst>
                                </p:cTn>
                              </p:par>
                            </p:childTnLst>
                          </p:cTn>
                        </p:par>
                        <p:par>
                          <p:cTn id="62" fill="hold">
                            <p:stCondLst>
                              <p:cond delay="4000"/>
                            </p:stCondLst>
                            <p:childTnLst>
                              <p:par>
                                <p:cTn id="63" presetID="53" presetClass="entr" presetSubtype="16"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300" fill="hold"/>
                                        <p:tgtEl>
                                          <p:spTgt spid="30"/>
                                        </p:tgtEl>
                                        <p:attrNameLst>
                                          <p:attrName>ppt_w</p:attrName>
                                        </p:attrNameLst>
                                      </p:cBhvr>
                                      <p:tavLst>
                                        <p:tav tm="0">
                                          <p:val>
                                            <p:fltVal val="0"/>
                                          </p:val>
                                        </p:tav>
                                        <p:tav tm="100000">
                                          <p:val>
                                            <p:strVal val="#ppt_w"/>
                                          </p:val>
                                        </p:tav>
                                      </p:tavLst>
                                    </p:anim>
                                    <p:anim calcmode="lin" valueType="num">
                                      <p:cBhvr>
                                        <p:cTn id="66" dur="300" fill="hold"/>
                                        <p:tgtEl>
                                          <p:spTgt spid="30"/>
                                        </p:tgtEl>
                                        <p:attrNameLst>
                                          <p:attrName>ppt_h</p:attrName>
                                        </p:attrNameLst>
                                      </p:cBhvr>
                                      <p:tavLst>
                                        <p:tav tm="0">
                                          <p:val>
                                            <p:fltVal val="0"/>
                                          </p:val>
                                        </p:tav>
                                        <p:tav tm="100000">
                                          <p:val>
                                            <p:strVal val="#ppt_h"/>
                                          </p:val>
                                        </p:tav>
                                      </p:tavLst>
                                    </p:anim>
                                    <p:animEffect transition="in" filter="fade">
                                      <p:cBhvr>
                                        <p:cTn id="67" dur="300"/>
                                        <p:tgtEl>
                                          <p:spTgt spid="30"/>
                                        </p:tgtEl>
                                      </p:cBhvr>
                                    </p:animEffect>
                                  </p:childTnLst>
                                </p:cTn>
                              </p:par>
                            </p:childTnLst>
                          </p:cTn>
                        </p:par>
                        <p:par>
                          <p:cTn id="68" fill="hold">
                            <p:stCondLst>
                              <p:cond delay="4300"/>
                            </p:stCondLst>
                            <p:childTnLst>
                              <p:par>
                                <p:cTn id="69" presetID="42" presetClass="entr" presetSubtype="0" fill="hold" grpId="0" nodeType="afterEffect">
                                  <p:stCondLst>
                                    <p:cond delay="0"/>
                                  </p:stCondLst>
                                  <p:childTnLst>
                                    <p:set>
                                      <p:cBhvr>
                                        <p:cTn id="70" dur="1" fill="hold">
                                          <p:stCondLst>
                                            <p:cond delay="0"/>
                                          </p:stCondLst>
                                        </p:cTn>
                                        <p:tgtEl>
                                          <p:spTgt spid="31">
                                            <p:txEl>
                                              <p:pRg st="0" end="0"/>
                                            </p:txEl>
                                          </p:spTgt>
                                        </p:tgtEl>
                                        <p:attrNameLst>
                                          <p:attrName>style.visibility</p:attrName>
                                        </p:attrNameLst>
                                      </p:cBhvr>
                                      <p:to>
                                        <p:strVal val="visible"/>
                                      </p:to>
                                    </p:set>
                                    <p:animEffect transition="in" filter="fade">
                                      <p:cBhvr>
                                        <p:cTn id="71" dur="300"/>
                                        <p:tgtEl>
                                          <p:spTgt spid="31">
                                            <p:txEl>
                                              <p:pRg st="0" end="0"/>
                                            </p:txEl>
                                          </p:spTgt>
                                        </p:tgtEl>
                                      </p:cBhvr>
                                    </p:animEffect>
                                    <p:anim calcmode="lin" valueType="num">
                                      <p:cBhvr>
                                        <p:cTn id="72" dur="3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73" dur="300" fill="hold"/>
                                        <p:tgtEl>
                                          <p:spTgt spid="31">
                                            <p:txEl>
                                              <p:pRg st="0" end="0"/>
                                            </p:txEl>
                                          </p:spTgt>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200"/>
                                  </p:stCondLst>
                                  <p:childTnLst>
                                    <p:set>
                                      <p:cBhvr>
                                        <p:cTn id="75" dur="1" fill="hold">
                                          <p:stCondLst>
                                            <p:cond delay="0"/>
                                          </p:stCondLst>
                                        </p:cTn>
                                        <p:tgtEl>
                                          <p:spTgt spid="32">
                                            <p:txEl>
                                              <p:pRg st="0" end="0"/>
                                            </p:txEl>
                                          </p:spTgt>
                                        </p:tgtEl>
                                        <p:attrNameLst>
                                          <p:attrName>style.visibility</p:attrName>
                                        </p:attrNameLst>
                                      </p:cBhvr>
                                      <p:to>
                                        <p:strVal val="visible"/>
                                      </p:to>
                                    </p:set>
                                    <p:animEffect transition="in" filter="fade">
                                      <p:cBhvr>
                                        <p:cTn id="76" dur="500"/>
                                        <p:tgtEl>
                                          <p:spTgt spid="32">
                                            <p:txEl>
                                              <p:pRg st="0" end="0"/>
                                            </p:txEl>
                                          </p:spTgt>
                                        </p:tgtEl>
                                      </p:cBhvr>
                                    </p:animEffect>
                                    <p:anim calcmode="lin" valueType="num">
                                      <p:cBhvr>
                                        <p:cTn id="77"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78" dur="5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par>
                          <p:cTn id="79" fill="hold">
                            <p:stCondLst>
                              <p:cond delay="5000"/>
                            </p:stCondLst>
                            <p:childTnLst>
                              <p:par>
                                <p:cTn id="80" presetID="10" presetClass="entr" presetSubtype="0" fill="hold" grpId="0" nodeType="afterEffect">
                                  <p:stCondLst>
                                    <p:cond delay="0"/>
                                  </p:stCondLst>
                                  <p:childTnLst>
                                    <p:set>
                                      <p:cBhvr>
                                        <p:cTn id="81" dur="1" fill="hold">
                                          <p:stCondLst>
                                            <p:cond delay="0"/>
                                          </p:stCondLst>
                                        </p:cTn>
                                        <p:tgtEl>
                                          <p:spTgt spid="41">
                                            <p:txEl>
                                              <p:pRg st="0" end="0"/>
                                            </p:txEl>
                                          </p:spTgt>
                                        </p:tgtEl>
                                        <p:attrNameLst>
                                          <p:attrName>style.visibility</p:attrName>
                                        </p:attrNameLst>
                                      </p:cBhvr>
                                      <p:to>
                                        <p:strVal val="visible"/>
                                      </p:to>
                                    </p:set>
                                    <p:animEffect transition="in" filter="fade">
                                      <p:cBhvr>
                                        <p:cTn id="82" dur="300"/>
                                        <p:tgtEl>
                                          <p:spTgt spid="41">
                                            <p:txEl>
                                              <p:pRg st="0" end="0"/>
                                            </p:txEl>
                                          </p:spTgt>
                                        </p:tgtEl>
                                      </p:cBhvr>
                                    </p:animEffect>
                                  </p:childTnLst>
                                </p:cTn>
                              </p:par>
                            </p:childTnLst>
                          </p:cTn>
                        </p:par>
                        <p:par>
                          <p:cTn id="83" fill="hold">
                            <p:stCondLst>
                              <p:cond delay="5300"/>
                            </p:stCondLst>
                            <p:childTnLst>
                              <p:par>
                                <p:cTn id="84" presetID="10" presetClass="entr" presetSubtype="0" fill="hold" grpId="0" nodeType="afterEffect">
                                  <p:stCondLst>
                                    <p:cond delay="0"/>
                                  </p:stCondLst>
                                  <p:childTnLst>
                                    <p:set>
                                      <p:cBhvr>
                                        <p:cTn id="85" dur="1" fill="hold">
                                          <p:stCondLst>
                                            <p:cond delay="0"/>
                                          </p:stCondLst>
                                        </p:cTn>
                                        <p:tgtEl>
                                          <p:spTgt spid="41">
                                            <p:txEl>
                                              <p:pRg st="2" end="2"/>
                                            </p:txEl>
                                          </p:spTgt>
                                        </p:tgtEl>
                                        <p:attrNameLst>
                                          <p:attrName>style.visibility</p:attrName>
                                        </p:attrNameLst>
                                      </p:cBhvr>
                                      <p:to>
                                        <p:strVal val="visible"/>
                                      </p:to>
                                    </p:set>
                                    <p:animEffect transition="in" filter="fade">
                                      <p:cBhvr>
                                        <p:cTn id="86" dur="300"/>
                                        <p:tgtEl>
                                          <p:spTgt spid="4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400"/>
                        <p:tgtEl>
                          <p:spTgt spid="33"/>
                        </p:tgtEl>
                      </p:cBhvr>
                    </p:animEffect>
                    <p:anim calcmode="lin" valueType="num">
                      <p:cBhvr>
                        <p:cTn dur="400" fill="hold"/>
                        <p:tgtEl>
                          <p:spTgt spid="33"/>
                        </p:tgtEl>
                        <p:attrNameLst>
                          <p:attrName>ppt_x</p:attrName>
                        </p:attrNameLst>
                      </p:cBhvr>
                      <p:tavLst>
                        <p:tav tm="0">
                          <p:val>
                            <p:strVal val="#ppt_x"/>
                          </p:val>
                        </p:tav>
                        <p:tav tm="100000">
                          <p:val>
                            <p:strVal val="#ppt_x"/>
                          </p:val>
                        </p:tav>
                      </p:tavLst>
                    </p:anim>
                    <p:anim calcmode="lin" valueType="num">
                      <p:cBhvr>
                        <p:cTn dur="400" fill="hold"/>
                        <p:tgtEl>
                          <p:spTgt spid="33"/>
                        </p:tgtEl>
                        <p:attrNameLst>
                          <p:attrName>ppt_y</p:attrName>
                        </p:attrNameLst>
                      </p:cBhvr>
                      <p:tavLst>
                        <p:tav tm="0">
                          <p:val>
                            <p:strVal val="#ppt_y+.1"/>
                          </p:val>
                        </p:tav>
                        <p:tav tm="100000">
                          <p:val>
                            <p:strVal val="#ppt_y"/>
                          </p:val>
                        </p:tav>
                      </p:tavLst>
                    </p:anim>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9" grpId="0" animBg="1"/>
      <p:bldP spid="40" grpId="0" build="p">
        <p:tmplLst>
          <p:tmpl lvl="1">
            <p:tnLst>
              <p:par>
                <p:cTn presetID="42" presetClass="entr" presetSubtype="0"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fade">
                      <p:cBhvr>
                        <p:cTn dur="300"/>
                        <p:tgtEl>
                          <p:spTgt spid="40"/>
                        </p:tgtEl>
                      </p:cBhvr>
                    </p:animEffect>
                    <p:anim calcmode="lin" valueType="num">
                      <p:cBhvr>
                        <p:cTn dur="300" fill="hold"/>
                        <p:tgtEl>
                          <p:spTgt spid="40"/>
                        </p:tgtEl>
                        <p:attrNameLst>
                          <p:attrName>ppt_x</p:attrName>
                        </p:attrNameLst>
                      </p:cBhvr>
                      <p:tavLst>
                        <p:tav tm="0">
                          <p:val>
                            <p:strVal val="#ppt_x"/>
                          </p:val>
                        </p:tav>
                        <p:tav tm="100000">
                          <p:val>
                            <p:strVal val="#ppt_x"/>
                          </p:val>
                        </p:tav>
                      </p:tavLst>
                    </p:anim>
                    <p:anim calcmode="lin" valueType="num">
                      <p:cBhvr>
                        <p:cTn dur="300" fill="hold"/>
                        <p:tgtEl>
                          <p:spTgt spid="40"/>
                        </p:tgtEl>
                        <p:attrNameLst>
                          <p:attrName>ppt_y</p:attrName>
                        </p:attrNameLst>
                      </p:cBhvr>
                      <p:tavLst>
                        <p:tav tm="0">
                          <p:val>
                            <p:strVal val="#ppt_y+.1"/>
                          </p:val>
                        </p:tav>
                        <p:tav tm="100000">
                          <p:val>
                            <p:strVal val="#ppt_y"/>
                          </p:val>
                        </p:tav>
                      </p:tavLst>
                    </p:anim>
                  </p:childTnLst>
                </p:cTn>
              </p:par>
            </p:tnLst>
          </p:tmpl>
        </p:tmplLst>
      </p:bldP>
      <p:bldP spid="45" grpId="0" build="p">
        <p:tmplLst>
          <p:tmpl lvl="1">
            <p:tnLst>
              <p:par>
                <p:cTn presetID="42" presetClass="entr" presetSubtype="0" fill="hold" nodeType="withEffect">
                  <p:stCondLst>
                    <p:cond delay="200"/>
                  </p:stCondLst>
                  <p:childTnLst>
                    <p:set>
                      <p:cBhvr>
                        <p:cTn dur="1" fill="hold">
                          <p:stCondLst>
                            <p:cond delay="0"/>
                          </p:stCondLst>
                        </p:cTn>
                        <p:tgtEl>
                          <p:spTgt spid="45"/>
                        </p:tgtEl>
                        <p:attrNameLst>
                          <p:attrName>style.visibility</p:attrName>
                        </p:attrNameLst>
                      </p:cBhvr>
                      <p:to>
                        <p:strVal val="visible"/>
                      </p:to>
                    </p:set>
                    <p:animEffect transition="in" filter="fade">
                      <p:cBhvr>
                        <p:cTn dur="500"/>
                        <p:tgtEl>
                          <p:spTgt spid="45"/>
                        </p:tgtEl>
                      </p:cBhvr>
                    </p:animEffect>
                    <p:anim calcmode="lin" valueType="num">
                      <p:cBhvr>
                        <p:cTn dur="500" fill="hold"/>
                        <p:tgtEl>
                          <p:spTgt spid="45"/>
                        </p:tgtEl>
                        <p:attrNameLst>
                          <p:attrName>ppt_x</p:attrName>
                        </p:attrNameLst>
                      </p:cBhvr>
                      <p:tavLst>
                        <p:tav tm="0">
                          <p:val>
                            <p:strVal val="#ppt_x"/>
                          </p:val>
                        </p:tav>
                        <p:tav tm="100000">
                          <p:val>
                            <p:strVal val="#ppt_x"/>
                          </p:val>
                        </p:tav>
                      </p:tavLst>
                    </p:anim>
                    <p:anim calcmode="lin" valueType="num">
                      <p:cBhvr>
                        <p:cTn dur="500" fill="hold"/>
                        <p:tgtEl>
                          <p:spTgt spid="45"/>
                        </p:tgtEl>
                        <p:attrNameLst>
                          <p:attrName>ppt_y</p:attrName>
                        </p:attrNameLst>
                      </p:cBhvr>
                      <p:tavLst>
                        <p:tav tm="0">
                          <p:val>
                            <p:strVal val="#ppt_y+.1"/>
                          </p:val>
                        </p:tav>
                        <p:tav tm="100000">
                          <p:val>
                            <p:strVal val="#ppt_y"/>
                          </p:val>
                        </p:tav>
                      </p:tavLst>
                    </p:anim>
                  </p:childTnLst>
                </p:cTn>
              </p:par>
            </p:tnLst>
          </p:tmpl>
        </p:tmplLst>
      </p:bldP>
      <p:bldP spid="62" grpId="0" build="p">
        <p:tmplLst>
          <p:tmpl lvl="1">
            <p:tnLst>
              <p:par>
                <p:cTn presetID="10" presetClass="entr" presetSubtype="0"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fade">
                      <p:cBhvr>
                        <p:cTn dur="300"/>
                        <p:tgtEl>
                          <p:spTgt spid="62"/>
                        </p:tgtEl>
                      </p:cBhvr>
                    </p:animEffect>
                  </p:childTnLst>
                </p:cTn>
              </p:par>
            </p:tnLst>
          </p:tmpl>
        </p:tmplLst>
      </p:bldP>
      <p:bldP spid="26" grpId="0" animBg="1"/>
      <p:bldP spid="27" grpId="0" build="p">
        <p:tmplLst>
          <p:tmpl lvl="1">
            <p:tnLst>
              <p:par>
                <p:cTn presetID="42"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300"/>
                        <p:tgtEl>
                          <p:spTgt spid="27"/>
                        </p:tgtEl>
                      </p:cBhvr>
                    </p:animEffect>
                    <p:anim calcmode="lin" valueType="num">
                      <p:cBhvr>
                        <p:cTn dur="300" fill="hold"/>
                        <p:tgtEl>
                          <p:spTgt spid="27"/>
                        </p:tgtEl>
                        <p:attrNameLst>
                          <p:attrName>ppt_x</p:attrName>
                        </p:attrNameLst>
                      </p:cBhvr>
                      <p:tavLst>
                        <p:tav tm="0">
                          <p:val>
                            <p:strVal val="#ppt_x"/>
                          </p:val>
                        </p:tav>
                        <p:tav tm="100000">
                          <p:val>
                            <p:strVal val="#ppt_x"/>
                          </p:val>
                        </p:tav>
                      </p:tavLst>
                    </p:anim>
                    <p:anim calcmode="lin" valueType="num">
                      <p:cBhvr>
                        <p:cTn dur="300" fill="hold"/>
                        <p:tgtEl>
                          <p:spTgt spid="27"/>
                        </p:tgtEl>
                        <p:attrNameLst>
                          <p:attrName>ppt_y</p:attrName>
                        </p:attrNameLst>
                      </p:cBhvr>
                      <p:tavLst>
                        <p:tav tm="0">
                          <p:val>
                            <p:strVal val="#ppt_y+.1"/>
                          </p:val>
                        </p:tav>
                        <p:tav tm="100000">
                          <p:val>
                            <p:strVal val="#ppt_y"/>
                          </p:val>
                        </p:tav>
                      </p:tavLst>
                    </p:anim>
                  </p:childTnLst>
                </p:cTn>
              </p:par>
            </p:tnLst>
          </p:tmpl>
        </p:tmplLst>
      </p:bldP>
      <p:bldP spid="28" grpId="0" build="p">
        <p:tmplLst>
          <p:tmpl lvl="1">
            <p:tnLst>
              <p:par>
                <p:cTn presetID="10" presetClass="entr" presetSubtype="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300"/>
                        <p:tgtEl>
                          <p:spTgt spid="28"/>
                        </p:tgtEl>
                      </p:cBhvr>
                    </p:animEffect>
                  </p:childTnLst>
                </p:cTn>
              </p:par>
            </p:tnLst>
          </p:tmpl>
        </p:tmplLst>
      </p:bldP>
      <p:bldP spid="29" grpId="0"/>
      <p:bldP spid="30" grpId="0" animBg="1"/>
      <p:bldP spid="31" grpId="0" build="p">
        <p:tmplLst>
          <p:tmpl lvl="1">
            <p:tnLst>
              <p:par>
                <p:cTn presetID="42" presetClass="entr" presetSubtype="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300"/>
                        <p:tgtEl>
                          <p:spTgt spid="31"/>
                        </p:tgtEl>
                      </p:cBhvr>
                    </p:animEffect>
                    <p:anim calcmode="lin" valueType="num">
                      <p:cBhvr>
                        <p:cTn dur="300" fill="hold"/>
                        <p:tgtEl>
                          <p:spTgt spid="31"/>
                        </p:tgtEl>
                        <p:attrNameLst>
                          <p:attrName>ppt_x</p:attrName>
                        </p:attrNameLst>
                      </p:cBhvr>
                      <p:tavLst>
                        <p:tav tm="0">
                          <p:val>
                            <p:strVal val="#ppt_x"/>
                          </p:val>
                        </p:tav>
                        <p:tav tm="100000">
                          <p:val>
                            <p:strVal val="#ppt_x"/>
                          </p:val>
                        </p:tav>
                      </p:tavLst>
                    </p:anim>
                    <p:anim calcmode="lin" valueType="num">
                      <p:cBhvr>
                        <p:cTn dur="300" fill="hold"/>
                        <p:tgtEl>
                          <p:spTgt spid="31"/>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42" presetClass="entr" presetSubtype="0" fill="hold" nodeType="withEffect">
                  <p:stCondLst>
                    <p:cond delay="200"/>
                  </p:stCondLst>
                  <p:childTnLst>
                    <p:set>
                      <p:cBhvr>
                        <p:cTn dur="1" fill="hold">
                          <p:stCondLst>
                            <p:cond delay="0"/>
                          </p:stCondLst>
                        </p:cTn>
                        <p:tgtEl>
                          <p:spTgt spid="32"/>
                        </p:tgtEl>
                        <p:attrNameLst>
                          <p:attrName>style.visibility</p:attrName>
                        </p:attrNameLst>
                      </p:cBhvr>
                      <p:to>
                        <p:strVal val="visible"/>
                      </p:to>
                    </p:set>
                    <p:animEffect transition="in" filter="fade">
                      <p:cBhvr>
                        <p:cTn dur="500"/>
                        <p:tgtEl>
                          <p:spTgt spid="32"/>
                        </p:tgtEl>
                      </p:cBhvr>
                    </p:animEffect>
                    <p:anim calcmode="lin" valueType="num">
                      <p:cBhvr>
                        <p:cTn dur="500" fill="hold"/>
                        <p:tgtEl>
                          <p:spTgt spid="32"/>
                        </p:tgtEl>
                        <p:attrNameLst>
                          <p:attrName>ppt_x</p:attrName>
                        </p:attrNameLst>
                      </p:cBhvr>
                      <p:tavLst>
                        <p:tav tm="0">
                          <p:val>
                            <p:strVal val="#ppt_x"/>
                          </p:val>
                        </p:tav>
                        <p:tav tm="100000">
                          <p:val>
                            <p:strVal val="#ppt_x"/>
                          </p:val>
                        </p:tav>
                      </p:tavLst>
                    </p:anim>
                    <p:anim calcmode="lin" valueType="num">
                      <p:cBhvr>
                        <p:cTn dur="500" fill="hold"/>
                        <p:tgtEl>
                          <p:spTgt spid="32"/>
                        </p:tgtEl>
                        <p:attrNameLst>
                          <p:attrName>ppt_y</p:attrName>
                        </p:attrNameLst>
                      </p:cBhvr>
                      <p:tavLst>
                        <p:tav tm="0">
                          <p:val>
                            <p:strVal val="#ppt_y+.1"/>
                          </p:val>
                        </p:tav>
                        <p:tav tm="100000">
                          <p:val>
                            <p:strVal val="#ppt_y"/>
                          </p:val>
                        </p:tav>
                      </p:tavLst>
                    </p:anim>
                  </p:childTnLst>
                </p:cTn>
              </p:par>
            </p:tnLst>
          </p:tmpl>
        </p:tmplLst>
      </p:bldP>
      <p:bldP spid="41" grpId="0" build="p">
        <p:tmplLst>
          <p:tmpl lvl="1">
            <p:tnLst>
              <p:par>
                <p:cTn presetID="10" presetClass="entr" presetSubtype="0"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fade">
                      <p:cBhvr>
                        <p:cTn dur="300"/>
                        <p:tgtEl>
                          <p:spTgt spid="41"/>
                        </p:tgtEl>
                      </p:cBhvr>
                    </p:animEffect>
                  </p:childTnLst>
                </p:cTn>
              </p:par>
            </p:tnLst>
          </p:tmpl>
        </p:tmplLst>
      </p:bldP>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amsung Mockup">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Phone</a:t>
            </a:r>
            <a:r>
              <a:rPr lang="es-ES_tradnl" dirty="0" smtClean="0"/>
              <a:t> </a:t>
            </a:r>
            <a:r>
              <a:rPr lang="es-ES_tradnl" dirty="0" err="1" smtClean="0"/>
              <a:t>mockup</a:t>
            </a:r>
            <a:r>
              <a:rPr lang="es-ES_tradnl" dirty="0" smtClean="0"/>
              <a:t> </a:t>
            </a:r>
            <a:r>
              <a:rPr lang="es-ES_tradnl" dirty="0" err="1" smtClean="0"/>
              <a:t>slide</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34087" y="2917602"/>
            <a:ext cx="7643277" cy="11285216"/>
          </a:xfrm>
          <a:prstGeom prst="rect">
            <a:avLst/>
          </a:prstGeom>
        </p:spPr>
      </p:pic>
      <p:sp>
        <p:nvSpPr>
          <p:cNvPr id="42" name="Picture Placeholder 2"/>
          <p:cNvSpPr>
            <a:spLocks noGrp="1"/>
          </p:cNvSpPr>
          <p:nvPr>
            <p:ph type="pic" sz="quarter" idx="17"/>
          </p:nvPr>
        </p:nvSpPr>
        <p:spPr>
          <a:xfrm>
            <a:off x="5491243" y="5201816"/>
            <a:ext cx="3672409" cy="6624736"/>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43" name="Rounded Rectangle 42"/>
          <p:cNvSpPr/>
          <p:nvPr userDrawn="1"/>
        </p:nvSpPr>
        <p:spPr>
          <a:xfrm flipV="1">
            <a:off x="11592789" y="4769722"/>
            <a:ext cx="434382" cy="434324"/>
          </a:xfrm>
          <a:prstGeom prst="roundRect">
            <a:avLst>
              <a:gd name="adj" fmla="val 5000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4" name="Rounded Rectangle 43"/>
          <p:cNvSpPr/>
          <p:nvPr userDrawn="1"/>
        </p:nvSpPr>
        <p:spPr>
          <a:xfrm flipV="1">
            <a:off x="11592789" y="6999740"/>
            <a:ext cx="434382" cy="434324"/>
          </a:xfrm>
          <a:prstGeom prst="roundRect">
            <a:avLst>
              <a:gd name="adj" fmla="val 5000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7" name="Rounded Rectangle 56"/>
          <p:cNvSpPr/>
          <p:nvPr userDrawn="1"/>
        </p:nvSpPr>
        <p:spPr>
          <a:xfrm flipV="1">
            <a:off x="11592789" y="9306272"/>
            <a:ext cx="434382" cy="434324"/>
          </a:xfrm>
          <a:prstGeom prst="roundRect">
            <a:avLst>
              <a:gd name="adj" fmla="val 5000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9" name="Text Placeholder 7"/>
          <p:cNvSpPr>
            <a:spLocks noGrp="1"/>
          </p:cNvSpPr>
          <p:nvPr>
            <p:ph type="body" sz="quarter" idx="42" hasCustomPrompt="1"/>
          </p:nvPr>
        </p:nvSpPr>
        <p:spPr>
          <a:xfrm>
            <a:off x="12337604" y="4625753"/>
            <a:ext cx="10562858"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0" name="Text Placeholder 2"/>
          <p:cNvSpPr>
            <a:spLocks noGrp="1"/>
          </p:cNvSpPr>
          <p:nvPr>
            <p:ph type="body" sz="quarter" idx="43" hasCustomPrompt="1"/>
          </p:nvPr>
        </p:nvSpPr>
        <p:spPr>
          <a:xfrm>
            <a:off x="12337604" y="5355575"/>
            <a:ext cx="10562858"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61" name="Text Placeholder 7"/>
          <p:cNvSpPr>
            <a:spLocks noGrp="1"/>
          </p:cNvSpPr>
          <p:nvPr>
            <p:ph type="body" sz="quarter" idx="44" hasCustomPrompt="1"/>
          </p:nvPr>
        </p:nvSpPr>
        <p:spPr>
          <a:xfrm>
            <a:off x="12337604" y="6930009"/>
            <a:ext cx="10562858"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2" name="Text Placeholder 2"/>
          <p:cNvSpPr>
            <a:spLocks noGrp="1"/>
          </p:cNvSpPr>
          <p:nvPr>
            <p:ph type="body" sz="quarter" idx="45" hasCustomPrompt="1"/>
          </p:nvPr>
        </p:nvSpPr>
        <p:spPr>
          <a:xfrm>
            <a:off x="12337604" y="7659831"/>
            <a:ext cx="10562858"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
        <p:nvSpPr>
          <p:cNvPr id="63" name="Text Placeholder 7"/>
          <p:cNvSpPr>
            <a:spLocks noGrp="1"/>
          </p:cNvSpPr>
          <p:nvPr>
            <p:ph type="body" sz="quarter" idx="46" hasCustomPrompt="1"/>
          </p:nvPr>
        </p:nvSpPr>
        <p:spPr>
          <a:xfrm>
            <a:off x="12337604" y="9207711"/>
            <a:ext cx="10562858"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4" name="Text Placeholder 2"/>
          <p:cNvSpPr>
            <a:spLocks noGrp="1"/>
          </p:cNvSpPr>
          <p:nvPr>
            <p:ph type="body" sz="quarter" idx="47" hasCustomPrompt="1"/>
          </p:nvPr>
        </p:nvSpPr>
        <p:spPr>
          <a:xfrm>
            <a:off x="12337604" y="9937531"/>
            <a:ext cx="10562858"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p>
        </p:txBody>
      </p:sp>
    </p:spTree>
    <p:extLst>
      <p:ext uri="{BB962C8B-B14F-4D97-AF65-F5344CB8AC3E}">
        <p14:creationId xmlns:p14="http://schemas.microsoft.com/office/powerpoint/2010/main" val="3242103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37"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600"/>
                                        <p:tgtEl>
                                          <p:spTgt spid="2"/>
                                        </p:tgtEl>
                                      </p:cBhvr>
                                    </p:animEffect>
                                    <p:anim calcmode="lin" valueType="num">
                                      <p:cBhvr>
                                        <p:cTn id="23" dur="600" fill="hold"/>
                                        <p:tgtEl>
                                          <p:spTgt spid="2"/>
                                        </p:tgtEl>
                                        <p:attrNameLst>
                                          <p:attrName>ppt_x</p:attrName>
                                        </p:attrNameLst>
                                      </p:cBhvr>
                                      <p:tavLst>
                                        <p:tav tm="0">
                                          <p:val>
                                            <p:strVal val="#ppt_x"/>
                                          </p:val>
                                        </p:tav>
                                        <p:tav tm="100000">
                                          <p:val>
                                            <p:strVal val="#ppt_x"/>
                                          </p:val>
                                        </p:tav>
                                      </p:tavLst>
                                    </p:anim>
                                    <p:anim calcmode="lin" valueType="num">
                                      <p:cBhvr>
                                        <p:cTn id="24" dur="540" decel="100000" fill="hold"/>
                                        <p:tgtEl>
                                          <p:spTgt spid="2"/>
                                        </p:tgtEl>
                                        <p:attrNameLst>
                                          <p:attrName>ppt_y</p:attrName>
                                        </p:attrNameLst>
                                      </p:cBhvr>
                                      <p:tavLst>
                                        <p:tav tm="0">
                                          <p:val>
                                            <p:strVal val="#ppt_y+1"/>
                                          </p:val>
                                        </p:tav>
                                        <p:tav tm="100000">
                                          <p:val>
                                            <p:strVal val="#ppt_y-.03"/>
                                          </p:val>
                                        </p:tav>
                                      </p:tavLst>
                                    </p:anim>
                                    <p:anim calcmode="lin" valueType="num">
                                      <p:cBhvr>
                                        <p:cTn id="25" dur="60" accel="100000" fill="hold">
                                          <p:stCondLst>
                                            <p:cond delay="540"/>
                                          </p:stCondLst>
                                        </p:cTn>
                                        <p:tgtEl>
                                          <p:spTgt spid="2"/>
                                        </p:tgtEl>
                                        <p:attrNameLst>
                                          <p:attrName>ppt_y</p:attrName>
                                        </p:attrNameLst>
                                      </p:cBhvr>
                                      <p:tavLst>
                                        <p:tav tm="0">
                                          <p:val>
                                            <p:strVal val="#ppt_y-.03"/>
                                          </p:val>
                                        </p:tav>
                                        <p:tav tm="100000">
                                          <p:val>
                                            <p:strVal val="#ppt_y"/>
                                          </p:val>
                                        </p:tav>
                                      </p:tavLst>
                                    </p:anim>
                                  </p:childTnLst>
                                </p:cTn>
                              </p:par>
                              <p:par>
                                <p:cTn id="26" presetID="37" presetClass="entr" presetSubtype="0" fill="hold" grpId="0" nodeType="withEffect" nodePh="1">
                                  <p:stCondLst>
                                    <p:cond delay="0"/>
                                  </p:stCondLst>
                                  <p:endCondLst>
                                    <p:cond evt="begin" delay="0">
                                      <p:tn val="26"/>
                                    </p:cond>
                                  </p:endCondLst>
                                  <p:childTnLst>
                                    <p:set>
                                      <p:cBhvr>
                                        <p:cTn id="27" dur="1" fill="hold">
                                          <p:stCondLst>
                                            <p:cond delay="0"/>
                                          </p:stCondLst>
                                        </p:cTn>
                                        <p:tgtEl>
                                          <p:spTgt spid="42"/>
                                        </p:tgtEl>
                                        <p:attrNameLst>
                                          <p:attrName>style.visibility</p:attrName>
                                        </p:attrNameLst>
                                      </p:cBhvr>
                                      <p:to>
                                        <p:strVal val="visible"/>
                                      </p:to>
                                    </p:set>
                                    <p:animEffect transition="in" filter="fade">
                                      <p:cBhvr>
                                        <p:cTn id="28" dur="600"/>
                                        <p:tgtEl>
                                          <p:spTgt spid="42"/>
                                        </p:tgtEl>
                                      </p:cBhvr>
                                    </p:animEffect>
                                    <p:anim calcmode="lin" valueType="num">
                                      <p:cBhvr>
                                        <p:cTn id="29" dur="600" fill="hold"/>
                                        <p:tgtEl>
                                          <p:spTgt spid="42"/>
                                        </p:tgtEl>
                                        <p:attrNameLst>
                                          <p:attrName>ppt_x</p:attrName>
                                        </p:attrNameLst>
                                      </p:cBhvr>
                                      <p:tavLst>
                                        <p:tav tm="0">
                                          <p:val>
                                            <p:strVal val="#ppt_x"/>
                                          </p:val>
                                        </p:tav>
                                        <p:tav tm="100000">
                                          <p:val>
                                            <p:strVal val="#ppt_x"/>
                                          </p:val>
                                        </p:tav>
                                      </p:tavLst>
                                    </p:anim>
                                    <p:anim calcmode="lin" valueType="num">
                                      <p:cBhvr>
                                        <p:cTn id="30" dur="540" decel="100000" fill="hold"/>
                                        <p:tgtEl>
                                          <p:spTgt spid="42"/>
                                        </p:tgtEl>
                                        <p:attrNameLst>
                                          <p:attrName>ppt_y</p:attrName>
                                        </p:attrNameLst>
                                      </p:cBhvr>
                                      <p:tavLst>
                                        <p:tav tm="0">
                                          <p:val>
                                            <p:strVal val="#ppt_y+1"/>
                                          </p:val>
                                        </p:tav>
                                        <p:tav tm="100000">
                                          <p:val>
                                            <p:strVal val="#ppt_y-.03"/>
                                          </p:val>
                                        </p:tav>
                                      </p:tavLst>
                                    </p:anim>
                                    <p:anim calcmode="lin" valueType="num">
                                      <p:cBhvr>
                                        <p:cTn id="31" dur="60" accel="100000" fill="hold">
                                          <p:stCondLst>
                                            <p:cond delay="540"/>
                                          </p:stCondLst>
                                        </p:cTn>
                                        <p:tgtEl>
                                          <p:spTgt spid="42"/>
                                        </p:tgtEl>
                                        <p:attrNameLst>
                                          <p:attrName>ppt_y</p:attrName>
                                        </p:attrNameLst>
                                      </p:cBhvr>
                                      <p:tavLst>
                                        <p:tav tm="0">
                                          <p:val>
                                            <p:strVal val="#ppt_y-.03"/>
                                          </p:val>
                                        </p:tav>
                                        <p:tav tm="100000">
                                          <p:val>
                                            <p:strVal val="#ppt_y"/>
                                          </p:val>
                                        </p:tav>
                                      </p:tavLst>
                                    </p:anim>
                                  </p:childTnLst>
                                </p:cTn>
                              </p:par>
                            </p:childTnLst>
                          </p:cTn>
                        </p:par>
                        <p:par>
                          <p:cTn id="32" fill="hold">
                            <p:stCondLst>
                              <p:cond delay="1900"/>
                            </p:stCondLst>
                            <p:childTnLst>
                              <p:par>
                                <p:cTn id="33" presetID="53" presetClass="entr" presetSubtype="16"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p:cTn id="35" dur="300" fill="hold"/>
                                        <p:tgtEl>
                                          <p:spTgt spid="43"/>
                                        </p:tgtEl>
                                        <p:attrNameLst>
                                          <p:attrName>ppt_w</p:attrName>
                                        </p:attrNameLst>
                                      </p:cBhvr>
                                      <p:tavLst>
                                        <p:tav tm="0">
                                          <p:val>
                                            <p:fltVal val="0"/>
                                          </p:val>
                                        </p:tav>
                                        <p:tav tm="100000">
                                          <p:val>
                                            <p:strVal val="#ppt_w"/>
                                          </p:val>
                                        </p:tav>
                                      </p:tavLst>
                                    </p:anim>
                                    <p:anim calcmode="lin" valueType="num">
                                      <p:cBhvr>
                                        <p:cTn id="36" dur="300" fill="hold"/>
                                        <p:tgtEl>
                                          <p:spTgt spid="43"/>
                                        </p:tgtEl>
                                        <p:attrNameLst>
                                          <p:attrName>ppt_h</p:attrName>
                                        </p:attrNameLst>
                                      </p:cBhvr>
                                      <p:tavLst>
                                        <p:tav tm="0">
                                          <p:val>
                                            <p:fltVal val="0"/>
                                          </p:val>
                                        </p:tav>
                                        <p:tav tm="100000">
                                          <p:val>
                                            <p:strVal val="#ppt_h"/>
                                          </p:val>
                                        </p:tav>
                                      </p:tavLst>
                                    </p:anim>
                                    <p:animEffect transition="in" filter="fade">
                                      <p:cBhvr>
                                        <p:cTn id="37" dur="300"/>
                                        <p:tgtEl>
                                          <p:spTgt spid="43"/>
                                        </p:tgtEl>
                                      </p:cBhvr>
                                    </p:animEffect>
                                  </p:childTnLst>
                                </p:cTn>
                              </p:par>
                            </p:childTnLst>
                          </p:cTn>
                        </p:par>
                        <p:par>
                          <p:cTn id="38" fill="hold">
                            <p:stCondLst>
                              <p:cond delay="2200"/>
                            </p:stCondLst>
                            <p:childTnLst>
                              <p:par>
                                <p:cTn id="39" presetID="53" presetClass="entr" presetSubtype="16" fill="hold" grpId="0"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p:cTn id="41" dur="300" fill="hold"/>
                                        <p:tgtEl>
                                          <p:spTgt spid="44"/>
                                        </p:tgtEl>
                                        <p:attrNameLst>
                                          <p:attrName>ppt_w</p:attrName>
                                        </p:attrNameLst>
                                      </p:cBhvr>
                                      <p:tavLst>
                                        <p:tav tm="0">
                                          <p:val>
                                            <p:fltVal val="0"/>
                                          </p:val>
                                        </p:tav>
                                        <p:tav tm="100000">
                                          <p:val>
                                            <p:strVal val="#ppt_w"/>
                                          </p:val>
                                        </p:tav>
                                      </p:tavLst>
                                    </p:anim>
                                    <p:anim calcmode="lin" valueType="num">
                                      <p:cBhvr>
                                        <p:cTn id="42" dur="300" fill="hold"/>
                                        <p:tgtEl>
                                          <p:spTgt spid="44"/>
                                        </p:tgtEl>
                                        <p:attrNameLst>
                                          <p:attrName>ppt_h</p:attrName>
                                        </p:attrNameLst>
                                      </p:cBhvr>
                                      <p:tavLst>
                                        <p:tav tm="0">
                                          <p:val>
                                            <p:fltVal val="0"/>
                                          </p:val>
                                        </p:tav>
                                        <p:tav tm="100000">
                                          <p:val>
                                            <p:strVal val="#ppt_h"/>
                                          </p:val>
                                        </p:tav>
                                      </p:tavLst>
                                    </p:anim>
                                    <p:animEffect transition="in" filter="fade">
                                      <p:cBhvr>
                                        <p:cTn id="43" dur="300"/>
                                        <p:tgtEl>
                                          <p:spTgt spid="44"/>
                                        </p:tgtEl>
                                      </p:cBhvr>
                                    </p:animEffect>
                                  </p:childTnLst>
                                </p:cTn>
                              </p:par>
                            </p:childTnLst>
                          </p:cTn>
                        </p:par>
                        <p:par>
                          <p:cTn id="44" fill="hold">
                            <p:stCondLst>
                              <p:cond delay="2500"/>
                            </p:stCondLst>
                            <p:childTnLst>
                              <p:par>
                                <p:cTn id="45" presetID="53" presetClass="entr" presetSubtype="16" fill="hold" grpId="0" nodeType="afterEffect">
                                  <p:stCondLst>
                                    <p:cond delay="0"/>
                                  </p:stCondLst>
                                  <p:childTnLst>
                                    <p:set>
                                      <p:cBhvr>
                                        <p:cTn id="46" dur="1" fill="hold">
                                          <p:stCondLst>
                                            <p:cond delay="0"/>
                                          </p:stCondLst>
                                        </p:cTn>
                                        <p:tgtEl>
                                          <p:spTgt spid="57"/>
                                        </p:tgtEl>
                                        <p:attrNameLst>
                                          <p:attrName>style.visibility</p:attrName>
                                        </p:attrNameLst>
                                      </p:cBhvr>
                                      <p:to>
                                        <p:strVal val="visible"/>
                                      </p:to>
                                    </p:set>
                                    <p:anim calcmode="lin" valueType="num">
                                      <p:cBhvr>
                                        <p:cTn id="47" dur="300" fill="hold"/>
                                        <p:tgtEl>
                                          <p:spTgt spid="57"/>
                                        </p:tgtEl>
                                        <p:attrNameLst>
                                          <p:attrName>ppt_w</p:attrName>
                                        </p:attrNameLst>
                                      </p:cBhvr>
                                      <p:tavLst>
                                        <p:tav tm="0">
                                          <p:val>
                                            <p:fltVal val="0"/>
                                          </p:val>
                                        </p:tav>
                                        <p:tav tm="100000">
                                          <p:val>
                                            <p:strVal val="#ppt_w"/>
                                          </p:val>
                                        </p:tav>
                                      </p:tavLst>
                                    </p:anim>
                                    <p:anim calcmode="lin" valueType="num">
                                      <p:cBhvr>
                                        <p:cTn id="48" dur="300" fill="hold"/>
                                        <p:tgtEl>
                                          <p:spTgt spid="57"/>
                                        </p:tgtEl>
                                        <p:attrNameLst>
                                          <p:attrName>ppt_h</p:attrName>
                                        </p:attrNameLst>
                                      </p:cBhvr>
                                      <p:tavLst>
                                        <p:tav tm="0">
                                          <p:val>
                                            <p:fltVal val="0"/>
                                          </p:val>
                                        </p:tav>
                                        <p:tav tm="100000">
                                          <p:val>
                                            <p:strVal val="#ppt_h"/>
                                          </p:val>
                                        </p:tav>
                                      </p:tavLst>
                                    </p:anim>
                                    <p:animEffect transition="in" filter="fade">
                                      <p:cBhvr>
                                        <p:cTn id="49" dur="300"/>
                                        <p:tgtEl>
                                          <p:spTgt spid="57"/>
                                        </p:tgtEl>
                                      </p:cBhvr>
                                    </p:animEffect>
                                  </p:childTnLst>
                                </p:cTn>
                              </p:par>
                            </p:childTnLst>
                          </p:cTn>
                        </p:par>
                        <p:par>
                          <p:cTn id="50" fill="hold">
                            <p:stCondLst>
                              <p:cond delay="2800"/>
                            </p:stCondLst>
                            <p:childTnLst>
                              <p:par>
                                <p:cTn id="51" presetID="53" presetClass="entr" presetSubtype="16" fill="hold" grpId="0" nodeType="afterEffect">
                                  <p:stCondLst>
                                    <p:cond delay="0"/>
                                  </p:stCondLst>
                                  <p:childTnLst>
                                    <p:set>
                                      <p:cBhvr>
                                        <p:cTn id="52" dur="1" fill="hold">
                                          <p:stCondLst>
                                            <p:cond delay="0"/>
                                          </p:stCondLst>
                                        </p:cTn>
                                        <p:tgtEl>
                                          <p:spTgt spid="59">
                                            <p:txEl>
                                              <p:pRg st="0" end="0"/>
                                            </p:txEl>
                                          </p:spTgt>
                                        </p:tgtEl>
                                        <p:attrNameLst>
                                          <p:attrName>style.visibility</p:attrName>
                                        </p:attrNameLst>
                                      </p:cBhvr>
                                      <p:to>
                                        <p:strVal val="visible"/>
                                      </p:to>
                                    </p:set>
                                    <p:anim calcmode="lin" valueType="num">
                                      <p:cBhvr>
                                        <p:cTn id="53" dur="3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55" dur="300"/>
                                        <p:tgtEl>
                                          <p:spTgt spid="59">
                                            <p:txEl>
                                              <p:pRg st="0" end="0"/>
                                            </p:txEl>
                                          </p:spTgt>
                                        </p:tgtEl>
                                      </p:cBhvr>
                                    </p:animEffect>
                                  </p:childTnLst>
                                </p:cTn>
                              </p:par>
                            </p:childTnLst>
                          </p:cTn>
                        </p:par>
                        <p:par>
                          <p:cTn id="56" fill="hold">
                            <p:stCondLst>
                              <p:cond delay="3100"/>
                            </p:stCondLst>
                            <p:childTnLst>
                              <p:par>
                                <p:cTn id="57" presetID="53" presetClass="entr" presetSubtype="16" fill="hold" grpId="0" nodeType="afterEffect">
                                  <p:stCondLst>
                                    <p:cond delay="0"/>
                                  </p:stCondLst>
                                  <p:childTnLst>
                                    <p:set>
                                      <p:cBhvr>
                                        <p:cTn id="58" dur="1" fill="hold">
                                          <p:stCondLst>
                                            <p:cond delay="0"/>
                                          </p:stCondLst>
                                        </p:cTn>
                                        <p:tgtEl>
                                          <p:spTgt spid="60">
                                            <p:txEl>
                                              <p:pRg st="0" end="0"/>
                                            </p:txEl>
                                          </p:spTgt>
                                        </p:tgtEl>
                                        <p:attrNameLst>
                                          <p:attrName>style.visibility</p:attrName>
                                        </p:attrNameLst>
                                      </p:cBhvr>
                                      <p:to>
                                        <p:strVal val="visible"/>
                                      </p:to>
                                    </p:set>
                                    <p:anim calcmode="lin" valueType="num">
                                      <p:cBhvr>
                                        <p:cTn id="59" dur="3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60" dur="3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61" dur="300"/>
                                        <p:tgtEl>
                                          <p:spTgt spid="60">
                                            <p:txEl>
                                              <p:pRg st="0" end="0"/>
                                            </p:txEl>
                                          </p:spTgt>
                                        </p:tgtEl>
                                      </p:cBhvr>
                                    </p:animEffect>
                                  </p:childTnLst>
                                </p:cTn>
                              </p:par>
                            </p:childTnLst>
                          </p:cTn>
                        </p:par>
                        <p:par>
                          <p:cTn id="62" fill="hold">
                            <p:stCondLst>
                              <p:cond delay="3400"/>
                            </p:stCondLst>
                            <p:childTnLst>
                              <p:par>
                                <p:cTn id="63" presetID="53" presetClass="entr" presetSubtype="16" fill="hold" grpId="0" nodeType="afterEffect">
                                  <p:stCondLst>
                                    <p:cond delay="0"/>
                                  </p:stCondLst>
                                  <p:childTnLst>
                                    <p:set>
                                      <p:cBhvr>
                                        <p:cTn id="64" dur="1" fill="hold">
                                          <p:stCondLst>
                                            <p:cond delay="0"/>
                                          </p:stCondLst>
                                        </p:cTn>
                                        <p:tgtEl>
                                          <p:spTgt spid="61">
                                            <p:txEl>
                                              <p:pRg st="0" end="0"/>
                                            </p:txEl>
                                          </p:spTgt>
                                        </p:tgtEl>
                                        <p:attrNameLst>
                                          <p:attrName>style.visibility</p:attrName>
                                        </p:attrNameLst>
                                      </p:cBhvr>
                                      <p:to>
                                        <p:strVal val="visible"/>
                                      </p:to>
                                    </p:set>
                                    <p:anim calcmode="lin" valueType="num">
                                      <p:cBhvr>
                                        <p:cTn id="65" dur="3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66" dur="3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67" dur="300"/>
                                        <p:tgtEl>
                                          <p:spTgt spid="61">
                                            <p:txEl>
                                              <p:pRg st="0" end="0"/>
                                            </p:txEl>
                                          </p:spTgt>
                                        </p:tgtEl>
                                      </p:cBhvr>
                                    </p:animEffect>
                                  </p:childTnLst>
                                </p:cTn>
                              </p:par>
                            </p:childTnLst>
                          </p:cTn>
                        </p:par>
                        <p:par>
                          <p:cTn id="68" fill="hold">
                            <p:stCondLst>
                              <p:cond delay="3700"/>
                            </p:stCondLst>
                            <p:childTnLst>
                              <p:par>
                                <p:cTn id="69" presetID="53" presetClass="entr" presetSubtype="16" fill="hold" grpId="0" nodeType="afterEffect">
                                  <p:stCondLst>
                                    <p:cond delay="0"/>
                                  </p:stCondLst>
                                  <p:childTnLst>
                                    <p:set>
                                      <p:cBhvr>
                                        <p:cTn id="70" dur="1" fill="hold">
                                          <p:stCondLst>
                                            <p:cond delay="0"/>
                                          </p:stCondLst>
                                        </p:cTn>
                                        <p:tgtEl>
                                          <p:spTgt spid="62">
                                            <p:txEl>
                                              <p:pRg st="0" end="0"/>
                                            </p:txEl>
                                          </p:spTgt>
                                        </p:tgtEl>
                                        <p:attrNameLst>
                                          <p:attrName>style.visibility</p:attrName>
                                        </p:attrNameLst>
                                      </p:cBhvr>
                                      <p:to>
                                        <p:strVal val="visible"/>
                                      </p:to>
                                    </p:set>
                                    <p:anim calcmode="lin" valueType="num">
                                      <p:cBhvr>
                                        <p:cTn id="71" dur="3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72" dur="3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73" dur="300"/>
                                        <p:tgtEl>
                                          <p:spTgt spid="62">
                                            <p:txEl>
                                              <p:pRg st="0" end="0"/>
                                            </p:txEl>
                                          </p:spTgt>
                                        </p:tgtEl>
                                      </p:cBhvr>
                                    </p:animEffect>
                                  </p:childTnLst>
                                </p:cTn>
                              </p:par>
                            </p:childTnLst>
                          </p:cTn>
                        </p:par>
                        <p:par>
                          <p:cTn id="74" fill="hold">
                            <p:stCondLst>
                              <p:cond delay="4000"/>
                            </p:stCondLst>
                            <p:childTnLst>
                              <p:par>
                                <p:cTn id="75" presetID="53" presetClass="entr" presetSubtype="16" fill="hold" grpId="0" nodeType="afterEffect">
                                  <p:stCondLst>
                                    <p:cond delay="0"/>
                                  </p:stCondLst>
                                  <p:childTnLst>
                                    <p:set>
                                      <p:cBhvr>
                                        <p:cTn id="76" dur="1" fill="hold">
                                          <p:stCondLst>
                                            <p:cond delay="0"/>
                                          </p:stCondLst>
                                        </p:cTn>
                                        <p:tgtEl>
                                          <p:spTgt spid="63">
                                            <p:txEl>
                                              <p:pRg st="0" end="0"/>
                                            </p:txEl>
                                          </p:spTgt>
                                        </p:tgtEl>
                                        <p:attrNameLst>
                                          <p:attrName>style.visibility</p:attrName>
                                        </p:attrNameLst>
                                      </p:cBhvr>
                                      <p:to>
                                        <p:strVal val="visible"/>
                                      </p:to>
                                    </p:set>
                                    <p:anim calcmode="lin" valueType="num">
                                      <p:cBhvr>
                                        <p:cTn id="77" dur="3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63">
                                            <p:txEl>
                                              <p:pRg st="0" end="0"/>
                                            </p:txEl>
                                          </p:spTgt>
                                        </p:tgtEl>
                                      </p:cBhvr>
                                    </p:animEffect>
                                  </p:childTnLst>
                                </p:cTn>
                              </p:par>
                            </p:childTnLst>
                          </p:cTn>
                        </p:par>
                        <p:par>
                          <p:cTn id="80" fill="hold">
                            <p:stCondLst>
                              <p:cond delay="4300"/>
                            </p:stCondLst>
                            <p:childTnLst>
                              <p:par>
                                <p:cTn id="81" presetID="53" presetClass="entr" presetSubtype="16" fill="hold" grpId="0" nodeType="afterEffect">
                                  <p:stCondLst>
                                    <p:cond delay="0"/>
                                  </p:stCondLst>
                                  <p:childTnLst>
                                    <p:set>
                                      <p:cBhvr>
                                        <p:cTn id="82" dur="1" fill="hold">
                                          <p:stCondLst>
                                            <p:cond delay="0"/>
                                          </p:stCondLst>
                                        </p:cTn>
                                        <p:tgtEl>
                                          <p:spTgt spid="64">
                                            <p:txEl>
                                              <p:pRg st="0" end="0"/>
                                            </p:txEl>
                                          </p:spTgt>
                                        </p:tgtEl>
                                        <p:attrNameLst>
                                          <p:attrName>style.visibility</p:attrName>
                                        </p:attrNameLst>
                                      </p:cBhvr>
                                      <p:to>
                                        <p:strVal val="visible"/>
                                      </p:to>
                                    </p:set>
                                    <p:anim calcmode="lin" valueType="num">
                                      <p:cBhvr>
                                        <p:cTn id="83" dur="3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84" dur="3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85" dur="3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42" grpId="0"/>
      <p:bldP spid="43" grpId="0" animBg="1"/>
      <p:bldP spid="44" grpId="0" animBg="1"/>
      <p:bldP spid="57" grpId="0" animBg="1"/>
      <p:bldP spid="59" grpId="0" build="p">
        <p:tmplLst>
          <p:tmpl lvl="1">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300" fill="hold"/>
                        <p:tgtEl>
                          <p:spTgt spid="59"/>
                        </p:tgtEl>
                        <p:attrNameLst>
                          <p:attrName>ppt_w</p:attrName>
                        </p:attrNameLst>
                      </p:cBhvr>
                      <p:tavLst>
                        <p:tav tm="0">
                          <p:val>
                            <p:fltVal val="0"/>
                          </p:val>
                        </p:tav>
                        <p:tav tm="100000">
                          <p:val>
                            <p:strVal val="#ppt_w"/>
                          </p:val>
                        </p:tav>
                      </p:tavLst>
                    </p:anim>
                    <p:anim calcmode="lin" valueType="num">
                      <p:cBhvr>
                        <p:cTn dur="300" fill="hold"/>
                        <p:tgtEl>
                          <p:spTgt spid="59"/>
                        </p:tgtEl>
                        <p:attrNameLst>
                          <p:attrName>ppt_h</p:attrName>
                        </p:attrNameLst>
                      </p:cBhvr>
                      <p:tavLst>
                        <p:tav tm="0">
                          <p:val>
                            <p:fltVal val="0"/>
                          </p:val>
                        </p:tav>
                        <p:tav tm="100000">
                          <p:val>
                            <p:strVal val="#ppt_h"/>
                          </p:val>
                        </p:tav>
                      </p:tavLst>
                    </p:anim>
                    <p:animEffect transition="in" filter="fade">
                      <p:cBhvr>
                        <p:cTn dur="300"/>
                        <p:tgtEl>
                          <p:spTgt spid="59"/>
                        </p:tgtEl>
                      </p:cBhvr>
                    </p:animEffect>
                  </p:childTnLst>
                </p:cTn>
              </p:par>
            </p:tnLst>
          </p:tmpl>
        </p:tmplLst>
      </p:bldP>
      <p:bldP spid="60" grpId="0" build="p">
        <p:tmplLst>
          <p:tmpl lvl="1">
            <p:tnLst>
              <p:par>
                <p:cTn presetID="53" presetClass="entr" presetSubtype="16"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p:cTn dur="300" fill="hold"/>
                        <p:tgtEl>
                          <p:spTgt spid="60"/>
                        </p:tgtEl>
                        <p:attrNameLst>
                          <p:attrName>ppt_w</p:attrName>
                        </p:attrNameLst>
                      </p:cBhvr>
                      <p:tavLst>
                        <p:tav tm="0">
                          <p:val>
                            <p:fltVal val="0"/>
                          </p:val>
                        </p:tav>
                        <p:tav tm="100000">
                          <p:val>
                            <p:strVal val="#ppt_w"/>
                          </p:val>
                        </p:tav>
                      </p:tavLst>
                    </p:anim>
                    <p:anim calcmode="lin" valueType="num">
                      <p:cBhvr>
                        <p:cTn dur="300" fill="hold"/>
                        <p:tgtEl>
                          <p:spTgt spid="60"/>
                        </p:tgtEl>
                        <p:attrNameLst>
                          <p:attrName>ppt_h</p:attrName>
                        </p:attrNameLst>
                      </p:cBhvr>
                      <p:tavLst>
                        <p:tav tm="0">
                          <p:val>
                            <p:fltVal val="0"/>
                          </p:val>
                        </p:tav>
                        <p:tav tm="100000">
                          <p:val>
                            <p:strVal val="#ppt_h"/>
                          </p:val>
                        </p:tav>
                      </p:tavLst>
                    </p:anim>
                    <p:animEffect transition="in" filter="fade">
                      <p:cBhvr>
                        <p:cTn dur="300"/>
                        <p:tgtEl>
                          <p:spTgt spid="60"/>
                        </p:tgtEl>
                      </p:cBhvr>
                    </p:animEffect>
                  </p:childTnLst>
                </p:cTn>
              </p:par>
            </p:tnLst>
          </p:tmpl>
        </p:tmplLst>
      </p:bldP>
      <p:bldP spid="61" grpId="0" build="p">
        <p:tmplLst>
          <p:tmpl lvl="1">
            <p:tnLst>
              <p:par>
                <p:cTn presetID="53" presetClass="entr" presetSubtype="16"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p:cTn dur="300" fill="hold"/>
                        <p:tgtEl>
                          <p:spTgt spid="61"/>
                        </p:tgtEl>
                        <p:attrNameLst>
                          <p:attrName>ppt_w</p:attrName>
                        </p:attrNameLst>
                      </p:cBhvr>
                      <p:tavLst>
                        <p:tav tm="0">
                          <p:val>
                            <p:fltVal val="0"/>
                          </p:val>
                        </p:tav>
                        <p:tav tm="100000">
                          <p:val>
                            <p:strVal val="#ppt_w"/>
                          </p:val>
                        </p:tav>
                      </p:tavLst>
                    </p:anim>
                    <p:anim calcmode="lin" valueType="num">
                      <p:cBhvr>
                        <p:cTn dur="300" fill="hold"/>
                        <p:tgtEl>
                          <p:spTgt spid="61"/>
                        </p:tgtEl>
                        <p:attrNameLst>
                          <p:attrName>ppt_h</p:attrName>
                        </p:attrNameLst>
                      </p:cBhvr>
                      <p:tavLst>
                        <p:tav tm="0">
                          <p:val>
                            <p:fltVal val="0"/>
                          </p:val>
                        </p:tav>
                        <p:tav tm="100000">
                          <p:val>
                            <p:strVal val="#ppt_h"/>
                          </p:val>
                        </p:tav>
                      </p:tavLst>
                    </p:anim>
                    <p:animEffect transition="in" filter="fade">
                      <p:cBhvr>
                        <p:cTn dur="300"/>
                        <p:tgtEl>
                          <p:spTgt spid="61"/>
                        </p:tgtEl>
                      </p:cBhvr>
                    </p:animEffect>
                  </p:childTnLst>
                </p:cTn>
              </p:par>
            </p:tnLst>
          </p:tmpl>
        </p:tmplLst>
      </p:bldP>
      <p:bldP spid="62" grpId="0" build="p">
        <p:tmplLst>
          <p:tmpl lvl="1">
            <p:tnLst>
              <p:par>
                <p:cTn presetID="53" presetClass="entr" presetSubtype="16"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300" fill="hold"/>
                        <p:tgtEl>
                          <p:spTgt spid="62"/>
                        </p:tgtEl>
                        <p:attrNameLst>
                          <p:attrName>ppt_w</p:attrName>
                        </p:attrNameLst>
                      </p:cBhvr>
                      <p:tavLst>
                        <p:tav tm="0">
                          <p:val>
                            <p:fltVal val="0"/>
                          </p:val>
                        </p:tav>
                        <p:tav tm="100000">
                          <p:val>
                            <p:strVal val="#ppt_w"/>
                          </p:val>
                        </p:tav>
                      </p:tavLst>
                    </p:anim>
                    <p:anim calcmode="lin" valueType="num">
                      <p:cBhvr>
                        <p:cTn dur="300" fill="hold"/>
                        <p:tgtEl>
                          <p:spTgt spid="62"/>
                        </p:tgtEl>
                        <p:attrNameLst>
                          <p:attrName>ppt_h</p:attrName>
                        </p:attrNameLst>
                      </p:cBhvr>
                      <p:tavLst>
                        <p:tav tm="0">
                          <p:val>
                            <p:fltVal val="0"/>
                          </p:val>
                        </p:tav>
                        <p:tav tm="100000">
                          <p:val>
                            <p:strVal val="#ppt_h"/>
                          </p:val>
                        </p:tav>
                      </p:tavLst>
                    </p:anim>
                    <p:animEffect transition="in" filter="fade">
                      <p:cBhvr>
                        <p:cTn dur="300"/>
                        <p:tgtEl>
                          <p:spTgt spid="62"/>
                        </p:tgtEl>
                      </p:cBhvr>
                    </p:animEffect>
                  </p:childTnLst>
                </p:cTn>
              </p:par>
            </p:tnLst>
          </p:tmpl>
        </p:tmplLst>
      </p:bldP>
      <p:bldP spid="63" grpId="0" build="p">
        <p:tmplLst>
          <p:tmpl lvl="1">
            <p:tnLst>
              <p:par>
                <p:cTn presetID="53" presetClass="entr" presetSubtype="16"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p:cTn dur="300" fill="hold"/>
                        <p:tgtEl>
                          <p:spTgt spid="63"/>
                        </p:tgtEl>
                        <p:attrNameLst>
                          <p:attrName>ppt_w</p:attrName>
                        </p:attrNameLst>
                      </p:cBhvr>
                      <p:tavLst>
                        <p:tav tm="0">
                          <p:val>
                            <p:fltVal val="0"/>
                          </p:val>
                        </p:tav>
                        <p:tav tm="100000">
                          <p:val>
                            <p:strVal val="#ppt_w"/>
                          </p:val>
                        </p:tav>
                      </p:tavLst>
                    </p:anim>
                    <p:anim calcmode="lin" valueType="num">
                      <p:cBhvr>
                        <p:cTn dur="300" fill="hold"/>
                        <p:tgtEl>
                          <p:spTgt spid="63"/>
                        </p:tgtEl>
                        <p:attrNameLst>
                          <p:attrName>ppt_h</p:attrName>
                        </p:attrNameLst>
                      </p:cBhvr>
                      <p:tavLst>
                        <p:tav tm="0">
                          <p:val>
                            <p:fltVal val="0"/>
                          </p:val>
                        </p:tav>
                        <p:tav tm="100000">
                          <p:val>
                            <p:strVal val="#ppt_h"/>
                          </p:val>
                        </p:tav>
                      </p:tavLst>
                    </p:anim>
                    <p:animEffect transition="in" filter="fade">
                      <p:cBhvr>
                        <p:cTn dur="300"/>
                        <p:tgtEl>
                          <p:spTgt spid="63"/>
                        </p:tgtEl>
                      </p:cBhvr>
                    </p:animEffect>
                  </p:childTnLst>
                </p:cTn>
              </p:par>
            </p:tnLst>
          </p:tmpl>
        </p:tmplLst>
      </p:bldP>
      <p:bldP spid="64" grpId="0" build="p">
        <p:tmplLst>
          <p:tmpl lvl="1">
            <p:tnLst>
              <p:par>
                <p:cTn presetID="53" presetClass="entr" presetSubtype="16"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p:cTn dur="300" fill="hold"/>
                        <p:tgtEl>
                          <p:spTgt spid="64"/>
                        </p:tgtEl>
                        <p:attrNameLst>
                          <p:attrName>ppt_w</p:attrName>
                        </p:attrNameLst>
                      </p:cBhvr>
                      <p:tavLst>
                        <p:tav tm="0">
                          <p:val>
                            <p:fltVal val="0"/>
                          </p:val>
                        </p:tav>
                        <p:tav tm="100000">
                          <p:val>
                            <p:strVal val="#ppt_w"/>
                          </p:val>
                        </p:tav>
                      </p:tavLst>
                    </p:anim>
                    <p:anim calcmode="lin" valueType="num">
                      <p:cBhvr>
                        <p:cTn dur="300" fill="hold"/>
                        <p:tgtEl>
                          <p:spTgt spid="64"/>
                        </p:tgtEl>
                        <p:attrNameLst>
                          <p:attrName>ppt_h</p:attrName>
                        </p:attrNameLst>
                      </p:cBhvr>
                      <p:tavLst>
                        <p:tav tm="0">
                          <p:val>
                            <p:fltVal val="0"/>
                          </p:val>
                        </p:tav>
                        <p:tav tm="100000">
                          <p:val>
                            <p:strVal val="#ppt_h"/>
                          </p:val>
                        </p:tav>
                      </p:tavLst>
                    </p:anim>
                    <p:animEffect transition="in" filter="fade">
                      <p:cBhvr>
                        <p:cTn dur="300"/>
                        <p:tgtEl>
                          <p:spTgt spid="64"/>
                        </p:tgtEl>
                      </p:cBhvr>
                    </p:animEffect>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Samsung Mockup">
    <p:spTree>
      <p:nvGrpSpPr>
        <p:cNvPr id="1" name=""/>
        <p:cNvGrpSpPr/>
        <p:nvPr/>
      </p:nvGrpSpPr>
      <p:grpSpPr>
        <a:xfrm>
          <a:off x="0" y="0"/>
          <a:ext cx="0" cy="0"/>
          <a:chOff x="0" y="0"/>
          <a:chExt cx="0" cy="0"/>
        </a:xfrm>
      </p:grpSpPr>
      <p:pic>
        <p:nvPicPr>
          <p:cNvPr id="3" name="Picture 2" descr="iphon-6-bl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91760" y="3787389"/>
            <a:ext cx="3905575" cy="8357090"/>
          </a:xfrm>
          <a:prstGeom prst="rect">
            <a:avLst/>
          </a:prstGeom>
          <a:effectLst>
            <a:reflection blurRad="6350" stA="52000" endA="300" endPos="10000" dir="5400000" sy="-100000" algn="bl" rotWithShape="0"/>
          </a:effectLst>
        </p:spPr>
      </p:pic>
      <p:pic>
        <p:nvPicPr>
          <p:cNvPr id="4" name="Picture 3" descr="iphone-6-whi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037840" y="3689649"/>
            <a:ext cx="3863578" cy="8357090"/>
          </a:xfrm>
          <a:prstGeom prst="rect">
            <a:avLst/>
          </a:prstGeom>
          <a:effectLst>
            <a:reflection blurRad="6350" stA="52000" endA="300" endPos="10000" dir="5400000" sy="-100000" algn="bl" rotWithShape="0"/>
          </a:effectLst>
        </p:spPr>
      </p:pic>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Phone</a:t>
            </a:r>
            <a:r>
              <a:rPr lang="es-ES_tradnl" dirty="0" smtClean="0"/>
              <a:t> </a:t>
            </a:r>
            <a:r>
              <a:rPr lang="es-ES_tradnl" dirty="0" err="1" smtClean="0"/>
              <a:t>mockup</a:t>
            </a:r>
            <a:r>
              <a:rPr lang="es-ES_tradnl" dirty="0" smtClean="0"/>
              <a:t> </a:t>
            </a:r>
            <a:r>
              <a:rPr lang="es-ES_tradnl" dirty="0" err="1" smtClean="0"/>
              <a:t>slide</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47" name="Picture Placeholder 2"/>
          <p:cNvSpPr>
            <a:spLocks noGrp="1"/>
          </p:cNvSpPr>
          <p:nvPr>
            <p:ph type="pic" sz="quarter" idx="17" hasCustomPrompt="1"/>
          </p:nvPr>
        </p:nvSpPr>
        <p:spPr>
          <a:xfrm>
            <a:off x="6072909" y="4731794"/>
            <a:ext cx="5563180" cy="6346280"/>
          </a:xfrm>
          <a:custGeom>
            <a:avLst/>
            <a:gdLst>
              <a:gd name="connsiteX0" fmla="*/ 0 w 2952328"/>
              <a:gd name="connsiteY0" fmla="*/ 0 h 6624736"/>
              <a:gd name="connsiteX1" fmla="*/ 2952328 w 2952328"/>
              <a:gd name="connsiteY1" fmla="*/ 0 h 6624736"/>
              <a:gd name="connsiteX2" fmla="*/ 2952328 w 2952328"/>
              <a:gd name="connsiteY2" fmla="*/ 6624736 h 6624736"/>
              <a:gd name="connsiteX3" fmla="*/ 0 w 2952328"/>
              <a:gd name="connsiteY3" fmla="*/ 6624736 h 6624736"/>
              <a:gd name="connsiteX4" fmla="*/ 0 w 2952328"/>
              <a:gd name="connsiteY4" fmla="*/ 0 h 6624736"/>
              <a:gd name="connsiteX0" fmla="*/ 0 w 2969261"/>
              <a:gd name="connsiteY0" fmla="*/ 254000 h 6878736"/>
              <a:gd name="connsiteX1" fmla="*/ 2969261 w 2969261"/>
              <a:gd name="connsiteY1" fmla="*/ 0 h 6878736"/>
              <a:gd name="connsiteX2" fmla="*/ 2952328 w 2969261"/>
              <a:gd name="connsiteY2" fmla="*/ 6878736 h 6878736"/>
              <a:gd name="connsiteX3" fmla="*/ 0 w 2969261"/>
              <a:gd name="connsiteY3" fmla="*/ 6878736 h 6878736"/>
              <a:gd name="connsiteX4" fmla="*/ 0 w 2969261"/>
              <a:gd name="connsiteY4" fmla="*/ 254000 h 6878736"/>
              <a:gd name="connsiteX0" fmla="*/ 0 w 2986193"/>
              <a:gd name="connsiteY0" fmla="*/ 327810 h 6878736"/>
              <a:gd name="connsiteX1" fmla="*/ 2986193 w 2986193"/>
              <a:gd name="connsiteY1" fmla="*/ 0 h 6878736"/>
              <a:gd name="connsiteX2" fmla="*/ 2969260 w 2986193"/>
              <a:gd name="connsiteY2" fmla="*/ 6878736 h 6878736"/>
              <a:gd name="connsiteX3" fmla="*/ 16932 w 2986193"/>
              <a:gd name="connsiteY3" fmla="*/ 6878736 h 6878736"/>
              <a:gd name="connsiteX4" fmla="*/ 0 w 2986193"/>
              <a:gd name="connsiteY4" fmla="*/ 327810 h 6878736"/>
              <a:gd name="connsiteX0" fmla="*/ 0 w 2986193"/>
              <a:gd name="connsiteY0" fmla="*/ 327810 h 6878736"/>
              <a:gd name="connsiteX1" fmla="*/ 2986193 w 2986193"/>
              <a:gd name="connsiteY1" fmla="*/ 0 h 6878736"/>
              <a:gd name="connsiteX2" fmla="*/ 2952327 w 2986193"/>
              <a:gd name="connsiteY2" fmla="*/ 6841831 h 6878736"/>
              <a:gd name="connsiteX3" fmla="*/ 16932 w 2986193"/>
              <a:gd name="connsiteY3" fmla="*/ 6878736 h 6878736"/>
              <a:gd name="connsiteX4" fmla="*/ 0 w 2986193"/>
              <a:gd name="connsiteY4" fmla="*/ 327810 h 6878736"/>
              <a:gd name="connsiteX0" fmla="*/ 0 w 2986193"/>
              <a:gd name="connsiteY0" fmla="*/ 272453 h 6878736"/>
              <a:gd name="connsiteX1" fmla="*/ 2986193 w 2986193"/>
              <a:gd name="connsiteY1" fmla="*/ 0 h 6878736"/>
              <a:gd name="connsiteX2" fmla="*/ 2952327 w 2986193"/>
              <a:gd name="connsiteY2" fmla="*/ 6841831 h 6878736"/>
              <a:gd name="connsiteX3" fmla="*/ 16932 w 2986193"/>
              <a:gd name="connsiteY3" fmla="*/ 6878736 h 6878736"/>
              <a:gd name="connsiteX4" fmla="*/ 0 w 2986193"/>
              <a:gd name="connsiteY4" fmla="*/ 272453 h 6878736"/>
              <a:gd name="connsiteX0" fmla="*/ 0 w 2987823"/>
              <a:gd name="connsiteY0" fmla="*/ 272453 h 6897189"/>
              <a:gd name="connsiteX1" fmla="*/ 2986193 w 2987823"/>
              <a:gd name="connsiteY1" fmla="*/ 0 h 6897189"/>
              <a:gd name="connsiteX2" fmla="*/ 2986194 w 2987823"/>
              <a:gd name="connsiteY2" fmla="*/ 6897189 h 6897189"/>
              <a:gd name="connsiteX3" fmla="*/ 16932 w 2987823"/>
              <a:gd name="connsiteY3" fmla="*/ 6878736 h 6897189"/>
              <a:gd name="connsiteX4" fmla="*/ 0 w 2987823"/>
              <a:gd name="connsiteY4" fmla="*/ 272453 h 6897189"/>
              <a:gd name="connsiteX0" fmla="*/ 1 w 2987824"/>
              <a:gd name="connsiteY0" fmla="*/ 272453 h 6915641"/>
              <a:gd name="connsiteX1" fmla="*/ 2986194 w 2987824"/>
              <a:gd name="connsiteY1" fmla="*/ 0 h 6915641"/>
              <a:gd name="connsiteX2" fmla="*/ 2986195 w 2987824"/>
              <a:gd name="connsiteY2" fmla="*/ 6897189 h 6915641"/>
              <a:gd name="connsiteX3" fmla="*/ 0 w 2987824"/>
              <a:gd name="connsiteY3" fmla="*/ 6915641 h 6915641"/>
              <a:gd name="connsiteX4" fmla="*/ 1 w 2987824"/>
              <a:gd name="connsiteY4" fmla="*/ 272453 h 6915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7824" h="6915641">
                <a:moveTo>
                  <a:pt x="1" y="272453"/>
                </a:moveTo>
                <a:lnTo>
                  <a:pt x="2986194" y="0"/>
                </a:lnTo>
                <a:cubicBezTo>
                  <a:pt x="2980550" y="2292912"/>
                  <a:pt x="2991839" y="4604277"/>
                  <a:pt x="2986195" y="6897189"/>
                </a:cubicBezTo>
                <a:lnTo>
                  <a:pt x="0" y="6915641"/>
                </a:lnTo>
                <a:cubicBezTo>
                  <a:pt x="0" y="4701245"/>
                  <a:pt x="1" y="2486849"/>
                  <a:pt x="1" y="272453"/>
                </a:cubicBezTo>
                <a:close/>
              </a:path>
            </a:pathLst>
          </a:custGeom>
        </p:spPr>
        <p:txBody>
          <a:bodyPr vert="horz" lIns="243756" tIns="121879" rIns="243756" bIns="121879" anchor="ctr"/>
          <a:lstStyle>
            <a:lvl1pPr marL="0" indent="0" algn="ctr">
              <a:buNone/>
              <a:defRPr sz="2400" baseline="0">
                <a:solidFill>
                  <a:schemeClr val="accent6"/>
                </a:solidFill>
                <a:latin typeface="Lato Regular"/>
                <a:cs typeface="Lato Regular"/>
              </a:defRPr>
            </a:lvl1pPr>
          </a:lstStyle>
          <a:p>
            <a:r>
              <a:rPr lang="en-US" dirty="0" smtClean="0"/>
              <a:t>WARNING: Drag the image here and </a:t>
            </a:r>
            <a:r>
              <a:rPr lang="en-US" dirty="0" err="1" smtClean="0"/>
              <a:t>ransform</a:t>
            </a:r>
            <a:r>
              <a:rPr lang="en-US" dirty="0" smtClean="0"/>
              <a:t> the placeholder to get perspective look</a:t>
            </a:r>
            <a:endParaRPr lang="en-US" dirty="0"/>
          </a:p>
        </p:txBody>
      </p:sp>
      <p:sp>
        <p:nvSpPr>
          <p:cNvPr id="48" name="Picture Placeholder 2"/>
          <p:cNvSpPr>
            <a:spLocks noGrp="1"/>
          </p:cNvSpPr>
          <p:nvPr>
            <p:ph type="pic" sz="quarter" idx="50" hasCustomPrompt="1"/>
          </p:nvPr>
        </p:nvSpPr>
        <p:spPr>
          <a:xfrm>
            <a:off x="12589083" y="4670003"/>
            <a:ext cx="5149121" cy="6367670"/>
          </a:xfrm>
          <a:custGeom>
            <a:avLst/>
            <a:gdLst>
              <a:gd name="connsiteX0" fmla="*/ 0 w 2952328"/>
              <a:gd name="connsiteY0" fmla="*/ 0 h 6624736"/>
              <a:gd name="connsiteX1" fmla="*/ 2952328 w 2952328"/>
              <a:gd name="connsiteY1" fmla="*/ 0 h 6624736"/>
              <a:gd name="connsiteX2" fmla="*/ 2952328 w 2952328"/>
              <a:gd name="connsiteY2" fmla="*/ 6624736 h 6624736"/>
              <a:gd name="connsiteX3" fmla="*/ 0 w 2952328"/>
              <a:gd name="connsiteY3" fmla="*/ 6624736 h 6624736"/>
              <a:gd name="connsiteX4" fmla="*/ 0 w 2952328"/>
              <a:gd name="connsiteY4" fmla="*/ 0 h 6624736"/>
              <a:gd name="connsiteX0" fmla="*/ 0 w 2969261"/>
              <a:gd name="connsiteY0" fmla="*/ 254000 h 6878736"/>
              <a:gd name="connsiteX1" fmla="*/ 2969261 w 2969261"/>
              <a:gd name="connsiteY1" fmla="*/ 0 h 6878736"/>
              <a:gd name="connsiteX2" fmla="*/ 2952328 w 2969261"/>
              <a:gd name="connsiteY2" fmla="*/ 6878736 h 6878736"/>
              <a:gd name="connsiteX3" fmla="*/ 0 w 2969261"/>
              <a:gd name="connsiteY3" fmla="*/ 6878736 h 6878736"/>
              <a:gd name="connsiteX4" fmla="*/ 0 w 2969261"/>
              <a:gd name="connsiteY4" fmla="*/ 254000 h 6878736"/>
              <a:gd name="connsiteX0" fmla="*/ 0 w 2986193"/>
              <a:gd name="connsiteY0" fmla="*/ 327810 h 6878736"/>
              <a:gd name="connsiteX1" fmla="*/ 2986193 w 2986193"/>
              <a:gd name="connsiteY1" fmla="*/ 0 h 6878736"/>
              <a:gd name="connsiteX2" fmla="*/ 2969260 w 2986193"/>
              <a:gd name="connsiteY2" fmla="*/ 6878736 h 6878736"/>
              <a:gd name="connsiteX3" fmla="*/ 16932 w 2986193"/>
              <a:gd name="connsiteY3" fmla="*/ 6878736 h 6878736"/>
              <a:gd name="connsiteX4" fmla="*/ 0 w 2986193"/>
              <a:gd name="connsiteY4" fmla="*/ 327810 h 6878736"/>
              <a:gd name="connsiteX0" fmla="*/ 0 w 2986193"/>
              <a:gd name="connsiteY0" fmla="*/ 327810 h 6878736"/>
              <a:gd name="connsiteX1" fmla="*/ 2986193 w 2986193"/>
              <a:gd name="connsiteY1" fmla="*/ 0 h 6878736"/>
              <a:gd name="connsiteX2" fmla="*/ 2952327 w 2986193"/>
              <a:gd name="connsiteY2" fmla="*/ 6841831 h 6878736"/>
              <a:gd name="connsiteX3" fmla="*/ 16932 w 2986193"/>
              <a:gd name="connsiteY3" fmla="*/ 6878736 h 6878736"/>
              <a:gd name="connsiteX4" fmla="*/ 0 w 2986193"/>
              <a:gd name="connsiteY4" fmla="*/ 327810 h 6878736"/>
              <a:gd name="connsiteX0" fmla="*/ 33868 w 2969261"/>
              <a:gd name="connsiteY0" fmla="*/ 245219 h 6878736"/>
              <a:gd name="connsiteX1" fmla="*/ 2969261 w 2969261"/>
              <a:gd name="connsiteY1" fmla="*/ 0 h 6878736"/>
              <a:gd name="connsiteX2" fmla="*/ 2935395 w 2969261"/>
              <a:gd name="connsiteY2" fmla="*/ 6841831 h 6878736"/>
              <a:gd name="connsiteX3" fmla="*/ 0 w 2969261"/>
              <a:gd name="connsiteY3" fmla="*/ 6878736 h 6878736"/>
              <a:gd name="connsiteX4" fmla="*/ 33868 w 2969261"/>
              <a:gd name="connsiteY4" fmla="*/ 245219 h 6878736"/>
              <a:gd name="connsiteX0" fmla="*/ 33868 w 2995253"/>
              <a:gd name="connsiteY0" fmla="*/ 245219 h 6878736"/>
              <a:gd name="connsiteX1" fmla="*/ 2969261 w 2995253"/>
              <a:gd name="connsiteY1" fmla="*/ 0 h 6878736"/>
              <a:gd name="connsiteX2" fmla="*/ 2994661 w 2995253"/>
              <a:gd name="connsiteY2" fmla="*/ 6823477 h 6878736"/>
              <a:gd name="connsiteX3" fmla="*/ 0 w 2995253"/>
              <a:gd name="connsiteY3" fmla="*/ 6878736 h 6878736"/>
              <a:gd name="connsiteX4" fmla="*/ 33868 w 2995253"/>
              <a:gd name="connsiteY4" fmla="*/ 245219 h 6878736"/>
              <a:gd name="connsiteX0" fmla="*/ 1 w 2961386"/>
              <a:gd name="connsiteY0" fmla="*/ 245219 h 6878736"/>
              <a:gd name="connsiteX1" fmla="*/ 2935394 w 2961386"/>
              <a:gd name="connsiteY1" fmla="*/ 0 h 6878736"/>
              <a:gd name="connsiteX2" fmla="*/ 2960794 w 2961386"/>
              <a:gd name="connsiteY2" fmla="*/ 6823477 h 6878736"/>
              <a:gd name="connsiteX3" fmla="*/ 0 w 2961386"/>
              <a:gd name="connsiteY3" fmla="*/ 6878736 h 6878736"/>
              <a:gd name="connsiteX4" fmla="*/ 1 w 2961386"/>
              <a:gd name="connsiteY4" fmla="*/ 245219 h 6878736"/>
              <a:gd name="connsiteX0" fmla="*/ 8467 w 2969852"/>
              <a:gd name="connsiteY0" fmla="*/ 245219 h 6851206"/>
              <a:gd name="connsiteX1" fmla="*/ 2943860 w 2969852"/>
              <a:gd name="connsiteY1" fmla="*/ 0 h 6851206"/>
              <a:gd name="connsiteX2" fmla="*/ 2969260 w 2969852"/>
              <a:gd name="connsiteY2" fmla="*/ 6823477 h 6851206"/>
              <a:gd name="connsiteX3" fmla="*/ 0 w 2969852"/>
              <a:gd name="connsiteY3" fmla="*/ 6851206 h 6851206"/>
              <a:gd name="connsiteX4" fmla="*/ 8467 w 2969852"/>
              <a:gd name="connsiteY4" fmla="*/ 245219 h 6851206"/>
              <a:gd name="connsiteX0" fmla="*/ 0 w 2980381"/>
              <a:gd name="connsiteY0" fmla="*/ 0 h 6881291"/>
              <a:gd name="connsiteX1" fmla="*/ 2954389 w 2980381"/>
              <a:gd name="connsiteY1" fmla="*/ 30085 h 6881291"/>
              <a:gd name="connsiteX2" fmla="*/ 2979789 w 2980381"/>
              <a:gd name="connsiteY2" fmla="*/ 6853562 h 6881291"/>
              <a:gd name="connsiteX3" fmla="*/ 10529 w 2980381"/>
              <a:gd name="connsiteY3" fmla="*/ 6881291 h 6881291"/>
              <a:gd name="connsiteX4" fmla="*/ 0 w 2980381"/>
              <a:gd name="connsiteY4" fmla="*/ 0 h 6881291"/>
              <a:gd name="connsiteX0" fmla="*/ 0 w 2980915"/>
              <a:gd name="connsiteY0" fmla="*/ 0 h 6881291"/>
              <a:gd name="connsiteX1" fmla="*/ 2973385 w 2980915"/>
              <a:gd name="connsiteY1" fmla="*/ 284741 h 6881291"/>
              <a:gd name="connsiteX2" fmla="*/ 2979789 w 2980915"/>
              <a:gd name="connsiteY2" fmla="*/ 6853562 h 6881291"/>
              <a:gd name="connsiteX3" fmla="*/ 10529 w 2980915"/>
              <a:gd name="connsiteY3" fmla="*/ 6881291 h 6881291"/>
              <a:gd name="connsiteX4" fmla="*/ 0 w 2980915"/>
              <a:gd name="connsiteY4" fmla="*/ 0 h 6881291"/>
              <a:gd name="connsiteX0" fmla="*/ 0 w 2975078"/>
              <a:gd name="connsiteY0" fmla="*/ 0 h 6901740"/>
              <a:gd name="connsiteX1" fmla="*/ 2973385 w 2975078"/>
              <a:gd name="connsiteY1" fmla="*/ 284741 h 6901740"/>
              <a:gd name="connsiteX2" fmla="*/ 2973457 w 2975078"/>
              <a:gd name="connsiteY2" fmla="*/ 6901740 h 6901740"/>
              <a:gd name="connsiteX3" fmla="*/ 10529 w 2975078"/>
              <a:gd name="connsiteY3" fmla="*/ 6881291 h 6901740"/>
              <a:gd name="connsiteX4" fmla="*/ 0 w 2975078"/>
              <a:gd name="connsiteY4" fmla="*/ 0 h 6901740"/>
              <a:gd name="connsiteX0" fmla="*/ 0 w 2975078"/>
              <a:gd name="connsiteY0" fmla="*/ 0 h 6901740"/>
              <a:gd name="connsiteX1" fmla="*/ 2973385 w 2975078"/>
              <a:gd name="connsiteY1" fmla="*/ 284741 h 6901740"/>
              <a:gd name="connsiteX2" fmla="*/ 2973457 w 2975078"/>
              <a:gd name="connsiteY2" fmla="*/ 6901740 h 6901740"/>
              <a:gd name="connsiteX3" fmla="*/ 10529 w 2975078"/>
              <a:gd name="connsiteY3" fmla="*/ 6819348 h 6901740"/>
              <a:gd name="connsiteX4" fmla="*/ 0 w 2975078"/>
              <a:gd name="connsiteY4" fmla="*/ 0 h 6901740"/>
              <a:gd name="connsiteX0" fmla="*/ 0 w 2975078"/>
              <a:gd name="connsiteY0" fmla="*/ 0 h 6901740"/>
              <a:gd name="connsiteX1" fmla="*/ 2973385 w 2975078"/>
              <a:gd name="connsiteY1" fmla="*/ 284741 h 6901740"/>
              <a:gd name="connsiteX2" fmla="*/ 2973457 w 2975078"/>
              <a:gd name="connsiteY2" fmla="*/ 6901740 h 6901740"/>
              <a:gd name="connsiteX3" fmla="*/ 10529 w 2975078"/>
              <a:gd name="connsiteY3" fmla="*/ 6819348 h 6901740"/>
              <a:gd name="connsiteX4" fmla="*/ 0 w 2975078"/>
              <a:gd name="connsiteY4" fmla="*/ 0 h 690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78" h="6901740">
                <a:moveTo>
                  <a:pt x="0" y="0"/>
                </a:moveTo>
                <a:lnTo>
                  <a:pt x="2973385" y="284741"/>
                </a:lnTo>
                <a:cubicBezTo>
                  <a:pt x="2967741" y="2577653"/>
                  <a:pt x="2979101" y="4608828"/>
                  <a:pt x="2973457" y="6901740"/>
                </a:cubicBezTo>
                <a:lnTo>
                  <a:pt x="10529" y="6819348"/>
                </a:lnTo>
                <a:cubicBezTo>
                  <a:pt x="23193" y="4615059"/>
                  <a:pt x="0" y="2211172"/>
                  <a:pt x="0" y="0"/>
                </a:cubicBezTo>
                <a:close/>
              </a:path>
            </a:pathLst>
          </a:custGeom>
        </p:spPr>
        <p:txBody>
          <a:bodyPr vert="horz" lIns="243756" tIns="121879" rIns="243756" bIns="121879" anchor="ctr"/>
          <a:lstStyle>
            <a:lvl1pPr marL="0" indent="0" algn="ctr">
              <a:buNone/>
              <a:defRPr sz="2400">
                <a:solidFill>
                  <a:schemeClr val="accent6"/>
                </a:solidFill>
                <a:latin typeface="Lato Regular"/>
                <a:cs typeface="Lato Regular"/>
              </a:defRPr>
            </a:lvl1pPr>
          </a:lstStyle>
          <a:p>
            <a:r>
              <a:rPr lang="en-US" dirty="0" smtClean="0"/>
              <a:t>WARNING: Drag the image here and </a:t>
            </a:r>
            <a:r>
              <a:rPr lang="en-US" dirty="0" err="1" smtClean="0"/>
              <a:t>ransform</a:t>
            </a:r>
            <a:r>
              <a:rPr lang="en-US" dirty="0" smtClean="0"/>
              <a:t> the placeholder to get perspective look</a:t>
            </a:r>
            <a:endParaRPr lang="en-US" dirty="0"/>
          </a:p>
        </p:txBody>
      </p:sp>
      <p:sp>
        <p:nvSpPr>
          <p:cNvPr id="49" name="Rounded Rectangle 48"/>
          <p:cNvSpPr/>
          <p:nvPr userDrawn="1"/>
        </p:nvSpPr>
        <p:spPr>
          <a:xfrm flipV="1">
            <a:off x="6864995" y="3689602"/>
            <a:ext cx="434382" cy="43432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0" name="Text Placeholder 7"/>
          <p:cNvSpPr>
            <a:spLocks noGrp="1"/>
          </p:cNvSpPr>
          <p:nvPr>
            <p:ph type="body" sz="quarter" idx="34" hasCustomPrompt="1"/>
          </p:nvPr>
        </p:nvSpPr>
        <p:spPr>
          <a:xfrm>
            <a:off x="1531573" y="3545633"/>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1" name="Text Placeholder 2"/>
          <p:cNvSpPr>
            <a:spLocks noGrp="1"/>
          </p:cNvSpPr>
          <p:nvPr>
            <p:ph type="body" sz="quarter" idx="35" hasCustomPrompt="1"/>
          </p:nvPr>
        </p:nvSpPr>
        <p:spPr>
          <a:xfrm>
            <a:off x="1531573" y="4275455"/>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52" name="Rounded Rectangle 51"/>
          <p:cNvSpPr/>
          <p:nvPr userDrawn="1"/>
        </p:nvSpPr>
        <p:spPr>
          <a:xfrm flipV="1">
            <a:off x="6864995" y="5919620"/>
            <a:ext cx="434382" cy="43432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3" name="Text Placeholder 7"/>
          <p:cNvSpPr>
            <a:spLocks noGrp="1"/>
          </p:cNvSpPr>
          <p:nvPr>
            <p:ph type="body" sz="quarter" idx="36" hasCustomPrompt="1"/>
          </p:nvPr>
        </p:nvSpPr>
        <p:spPr>
          <a:xfrm>
            <a:off x="1531573" y="5849889"/>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4" name="Text Placeholder 2"/>
          <p:cNvSpPr>
            <a:spLocks noGrp="1"/>
          </p:cNvSpPr>
          <p:nvPr>
            <p:ph type="body" sz="quarter" idx="37" hasCustomPrompt="1"/>
          </p:nvPr>
        </p:nvSpPr>
        <p:spPr>
          <a:xfrm>
            <a:off x="1531573" y="6579711"/>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55" name="Rounded Rectangle 54"/>
          <p:cNvSpPr/>
          <p:nvPr userDrawn="1"/>
        </p:nvSpPr>
        <p:spPr>
          <a:xfrm flipV="1">
            <a:off x="6864995" y="8226152"/>
            <a:ext cx="434382" cy="43432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6" name="Text Placeholder 7"/>
          <p:cNvSpPr>
            <a:spLocks noGrp="1"/>
          </p:cNvSpPr>
          <p:nvPr>
            <p:ph type="body" sz="quarter" idx="38" hasCustomPrompt="1"/>
          </p:nvPr>
        </p:nvSpPr>
        <p:spPr>
          <a:xfrm>
            <a:off x="1531573" y="8127591"/>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8" name="Text Placeholder 2"/>
          <p:cNvSpPr>
            <a:spLocks noGrp="1"/>
          </p:cNvSpPr>
          <p:nvPr>
            <p:ph type="body" sz="quarter" idx="39" hasCustomPrompt="1"/>
          </p:nvPr>
        </p:nvSpPr>
        <p:spPr>
          <a:xfrm>
            <a:off x="1531573" y="8857411"/>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65" name="Rounded Rectangle 64"/>
          <p:cNvSpPr/>
          <p:nvPr userDrawn="1"/>
        </p:nvSpPr>
        <p:spPr>
          <a:xfrm flipV="1">
            <a:off x="6864995" y="10386392"/>
            <a:ext cx="434382" cy="43432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6" name="Text Placeholder 7"/>
          <p:cNvSpPr>
            <a:spLocks noGrp="1"/>
          </p:cNvSpPr>
          <p:nvPr>
            <p:ph type="body" sz="quarter" idx="40" hasCustomPrompt="1"/>
          </p:nvPr>
        </p:nvSpPr>
        <p:spPr>
          <a:xfrm>
            <a:off x="1531573" y="10314385"/>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7" name="Text Placeholder 2"/>
          <p:cNvSpPr>
            <a:spLocks noGrp="1"/>
          </p:cNvSpPr>
          <p:nvPr>
            <p:ph type="body" sz="quarter" idx="41" hasCustomPrompt="1"/>
          </p:nvPr>
        </p:nvSpPr>
        <p:spPr>
          <a:xfrm>
            <a:off x="1531573" y="11044207"/>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68" name="Rounded Rectangle 67"/>
          <p:cNvSpPr/>
          <p:nvPr userDrawn="1"/>
        </p:nvSpPr>
        <p:spPr>
          <a:xfrm flipV="1">
            <a:off x="17087798" y="3689602"/>
            <a:ext cx="434382" cy="434324"/>
          </a:xfrm>
          <a:prstGeom prst="roundRect">
            <a:avLst>
              <a:gd name="adj" fmla="val 5000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9" name="Rounded Rectangle 68"/>
          <p:cNvSpPr/>
          <p:nvPr userDrawn="1"/>
        </p:nvSpPr>
        <p:spPr>
          <a:xfrm flipV="1">
            <a:off x="17087798" y="5919620"/>
            <a:ext cx="434382" cy="434324"/>
          </a:xfrm>
          <a:prstGeom prst="roundRect">
            <a:avLst>
              <a:gd name="adj" fmla="val 5000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0" name="Rounded Rectangle 69"/>
          <p:cNvSpPr/>
          <p:nvPr userDrawn="1"/>
        </p:nvSpPr>
        <p:spPr>
          <a:xfrm flipV="1">
            <a:off x="17087798" y="8226152"/>
            <a:ext cx="434382" cy="434324"/>
          </a:xfrm>
          <a:prstGeom prst="roundRect">
            <a:avLst>
              <a:gd name="adj" fmla="val 5000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1" name="Rounded Rectangle 70"/>
          <p:cNvSpPr/>
          <p:nvPr userDrawn="1"/>
        </p:nvSpPr>
        <p:spPr>
          <a:xfrm flipV="1">
            <a:off x="17087798" y="10386392"/>
            <a:ext cx="434382" cy="434324"/>
          </a:xfrm>
          <a:prstGeom prst="roundRect">
            <a:avLst>
              <a:gd name="adj" fmla="val 50000"/>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2" name="Text Placeholder 7"/>
          <p:cNvSpPr>
            <a:spLocks noGrp="1"/>
          </p:cNvSpPr>
          <p:nvPr>
            <p:ph type="body" sz="quarter" idx="42" hasCustomPrompt="1"/>
          </p:nvPr>
        </p:nvSpPr>
        <p:spPr>
          <a:xfrm>
            <a:off x="17860461" y="3545633"/>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3" name="Text Placeholder 2"/>
          <p:cNvSpPr>
            <a:spLocks noGrp="1"/>
          </p:cNvSpPr>
          <p:nvPr>
            <p:ph type="body" sz="quarter" idx="43" hasCustomPrompt="1"/>
          </p:nvPr>
        </p:nvSpPr>
        <p:spPr>
          <a:xfrm>
            <a:off x="17860461" y="4275455"/>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74" name="Text Placeholder 7"/>
          <p:cNvSpPr>
            <a:spLocks noGrp="1"/>
          </p:cNvSpPr>
          <p:nvPr>
            <p:ph type="body" sz="quarter" idx="44" hasCustomPrompt="1"/>
          </p:nvPr>
        </p:nvSpPr>
        <p:spPr>
          <a:xfrm>
            <a:off x="17860461" y="5849889"/>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5" name="Text Placeholder 2"/>
          <p:cNvSpPr>
            <a:spLocks noGrp="1"/>
          </p:cNvSpPr>
          <p:nvPr>
            <p:ph type="body" sz="quarter" idx="45" hasCustomPrompt="1"/>
          </p:nvPr>
        </p:nvSpPr>
        <p:spPr>
          <a:xfrm>
            <a:off x="17860461" y="6579711"/>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76" name="Text Placeholder 7"/>
          <p:cNvSpPr>
            <a:spLocks noGrp="1"/>
          </p:cNvSpPr>
          <p:nvPr>
            <p:ph type="body" sz="quarter" idx="46" hasCustomPrompt="1"/>
          </p:nvPr>
        </p:nvSpPr>
        <p:spPr>
          <a:xfrm>
            <a:off x="17860461" y="8127591"/>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7" name="Text Placeholder 2"/>
          <p:cNvSpPr>
            <a:spLocks noGrp="1"/>
          </p:cNvSpPr>
          <p:nvPr>
            <p:ph type="body" sz="quarter" idx="47" hasCustomPrompt="1"/>
          </p:nvPr>
        </p:nvSpPr>
        <p:spPr>
          <a:xfrm>
            <a:off x="17860461" y="8857411"/>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78" name="Text Placeholder 7"/>
          <p:cNvSpPr>
            <a:spLocks noGrp="1"/>
          </p:cNvSpPr>
          <p:nvPr>
            <p:ph type="body" sz="quarter" idx="48" hasCustomPrompt="1"/>
          </p:nvPr>
        </p:nvSpPr>
        <p:spPr>
          <a:xfrm>
            <a:off x="17860461" y="10314385"/>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9" name="Text Placeholder 2"/>
          <p:cNvSpPr>
            <a:spLocks noGrp="1"/>
          </p:cNvSpPr>
          <p:nvPr>
            <p:ph type="body" sz="quarter" idx="49" hasCustomPrompt="1"/>
          </p:nvPr>
        </p:nvSpPr>
        <p:spPr>
          <a:xfrm>
            <a:off x="17860461" y="11044207"/>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Tree>
    <p:extLst>
      <p:ext uri="{BB962C8B-B14F-4D97-AF65-F5344CB8AC3E}">
        <p14:creationId xmlns:p14="http://schemas.microsoft.com/office/powerpoint/2010/main" val="340386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37"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600"/>
                                        <p:tgtEl>
                                          <p:spTgt spid="3"/>
                                        </p:tgtEl>
                                      </p:cBhvr>
                                    </p:animEffect>
                                    <p:anim calcmode="lin" valueType="num">
                                      <p:cBhvr>
                                        <p:cTn id="23" dur="600" fill="hold"/>
                                        <p:tgtEl>
                                          <p:spTgt spid="3"/>
                                        </p:tgtEl>
                                        <p:attrNameLst>
                                          <p:attrName>ppt_x</p:attrName>
                                        </p:attrNameLst>
                                      </p:cBhvr>
                                      <p:tavLst>
                                        <p:tav tm="0">
                                          <p:val>
                                            <p:strVal val="#ppt_x"/>
                                          </p:val>
                                        </p:tav>
                                        <p:tav tm="100000">
                                          <p:val>
                                            <p:strVal val="#ppt_x"/>
                                          </p:val>
                                        </p:tav>
                                      </p:tavLst>
                                    </p:anim>
                                    <p:anim calcmode="lin" valueType="num">
                                      <p:cBhvr>
                                        <p:cTn id="24" dur="540" decel="100000" fill="hold"/>
                                        <p:tgtEl>
                                          <p:spTgt spid="3"/>
                                        </p:tgtEl>
                                        <p:attrNameLst>
                                          <p:attrName>ppt_y</p:attrName>
                                        </p:attrNameLst>
                                      </p:cBhvr>
                                      <p:tavLst>
                                        <p:tav tm="0">
                                          <p:val>
                                            <p:strVal val="#ppt_y+1"/>
                                          </p:val>
                                        </p:tav>
                                        <p:tav tm="100000">
                                          <p:val>
                                            <p:strVal val="#ppt_y-.03"/>
                                          </p:val>
                                        </p:tav>
                                      </p:tavLst>
                                    </p:anim>
                                    <p:anim calcmode="lin" valueType="num">
                                      <p:cBhvr>
                                        <p:cTn id="25"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26" presetID="37"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600"/>
                                        <p:tgtEl>
                                          <p:spTgt spid="4"/>
                                        </p:tgtEl>
                                      </p:cBhvr>
                                    </p:animEffect>
                                    <p:anim calcmode="lin" valueType="num">
                                      <p:cBhvr>
                                        <p:cTn id="29" dur="600" fill="hold"/>
                                        <p:tgtEl>
                                          <p:spTgt spid="4"/>
                                        </p:tgtEl>
                                        <p:attrNameLst>
                                          <p:attrName>ppt_x</p:attrName>
                                        </p:attrNameLst>
                                      </p:cBhvr>
                                      <p:tavLst>
                                        <p:tav tm="0">
                                          <p:val>
                                            <p:strVal val="#ppt_x"/>
                                          </p:val>
                                        </p:tav>
                                        <p:tav tm="100000">
                                          <p:val>
                                            <p:strVal val="#ppt_x"/>
                                          </p:val>
                                        </p:tav>
                                      </p:tavLst>
                                    </p:anim>
                                    <p:anim calcmode="lin" valueType="num">
                                      <p:cBhvr>
                                        <p:cTn id="30" dur="540" decel="100000" fill="hold"/>
                                        <p:tgtEl>
                                          <p:spTgt spid="4"/>
                                        </p:tgtEl>
                                        <p:attrNameLst>
                                          <p:attrName>ppt_y</p:attrName>
                                        </p:attrNameLst>
                                      </p:cBhvr>
                                      <p:tavLst>
                                        <p:tav tm="0">
                                          <p:val>
                                            <p:strVal val="#ppt_y+1"/>
                                          </p:val>
                                        </p:tav>
                                        <p:tav tm="100000">
                                          <p:val>
                                            <p:strVal val="#ppt_y-.03"/>
                                          </p:val>
                                        </p:tav>
                                      </p:tavLst>
                                    </p:anim>
                                    <p:anim calcmode="lin" valueType="num">
                                      <p:cBhvr>
                                        <p:cTn id="31"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32" presetID="37"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600"/>
                                        <p:tgtEl>
                                          <p:spTgt spid="47"/>
                                        </p:tgtEl>
                                      </p:cBhvr>
                                    </p:animEffect>
                                    <p:anim calcmode="lin" valueType="num">
                                      <p:cBhvr>
                                        <p:cTn id="35" dur="600" fill="hold"/>
                                        <p:tgtEl>
                                          <p:spTgt spid="47"/>
                                        </p:tgtEl>
                                        <p:attrNameLst>
                                          <p:attrName>ppt_x</p:attrName>
                                        </p:attrNameLst>
                                      </p:cBhvr>
                                      <p:tavLst>
                                        <p:tav tm="0">
                                          <p:val>
                                            <p:strVal val="#ppt_x"/>
                                          </p:val>
                                        </p:tav>
                                        <p:tav tm="100000">
                                          <p:val>
                                            <p:strVal val="#ppt_x"/>
                                          </p:val>
                                        </p:tav>
                                      </p:tavLst>
                                    </p:anim>
                                    <p:anim calcmode="lin" valueType="num">
                                      <p:cBhvr>
                                        <p:cTn id="36" dur="540" decel="100000" fill="hold"/>
                                        <p:tgtEl>
                                          <p:spTgt spid="47"/>
                                        </p:tgtEl>
                                        <p:attrNameLst>
                                          <p:attrName>ppt_y</p:attrName>
                                        </p:attrNameLst>
                                      </p:cBhvr>
                                      <p:tavLst>
                                        <p:tav tm="0">
                                          <p:val>
                                            <p:strVal val="#ppt_y+1"/>
                                          </p:val>
                                        </p:tav>
                                        <p:tav tm="100000">
                                          <p:val>
                                            <p:strVal val="#ppt_y-.03"/>
                                          </p:val>
                                        </p:tav>
                                      </p:tavLst>
                                    </p:anim>
                                    <p:anim calcmode="lin" valueType="num">
                                      <p:cBhvr>
                                        <p:cTn id="37" dur="60" accel="100000" fill="hold">
                                          <p:stCondLst>
                                            <p:cond delay="540"/>
                                          </p:stCondLst>
                                        </p:cTn>
                                        <p:tgtEl>
                                          <p:spTgt spid="47"/>
                                        </p:tgtEl>
                                        <p:attrNameLst>
                                          <p:attrName>ppt_y</p:attrName>
                                        </p:attrNameLst>
                                      </p:cBhvr>
                                      <p:tavLst>
                                        <p:tav tm="0">
                                          <p:val>
                                            <p:strVal val="#ppt_y-.03"/>
                                          </p:val>
                                        </p:tav>
                                        <p:tav tm="100000">
                                          <p:val>
                                            <p:strVal val="#ppt_y"/>
                                          </p:val>
                                        </p:tav>
                                      </p:tavLst>
                                    </p:anim>
                                  </p:childTnLst>
                                </p:cTn>
                              </p:par>
                              <p:par>
                                <p:cTn id="38" presetID="37"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600"/>
                                        <p:tgtEl>
                                          <p:spTgt spid="48"/>
                                        </p:tgtEl>
                                      </p:cBhvr>
                                    </p:animEffect>
                                    <p:anim calcmode="lin" valueType="num">
                                      <p:cBhvr>
                                        <p:cTn id="41" dur="600" fill="hold"/>
                                        <p:tgtEl>
                                          <p:spTgt spid="48"/>
                                        </p:tgtEl>
                                        <p:attrNameLst>
                                          <p:attrName>ppt_x</p:attrName>
                                        </p:attrNameLst>
                                      </p:cBhvr>
                                      <p:tavLst>
                                        <p:tav tm="0">
                                          <p:val>
                                            <p:strVal val="#ppt_x"/>
                                          </p:val>
                                        </p:tav>
                                        <p:tav tm="100000">
                                          <p:val>
                                            <p:strVal val="#ppt_x"/>
                                          </p:val>
                                        </p:tav>
                                      </p:tavLst>
                                    </p:anim>
                                    <p:anim calcmode="lin" valueType="num">
                                      <p:cBhvr>
                                        <p:cTn id="42" dur="540" decel="100000" fill="hold"/>
                                        <p:tgtEl>
                                          <p:spTgt spid="48"/>
                                        </p:tgtEl>
                                        <p:attrNameLst>
                                          <p:attrName>ppt_y</p:attrName>
                                        </p:attrNameLst>
                                      </p:cBhvr>
                                      <p:tavLst>
                                        <p:tav tm="0">
                                          <p:val>
                                            <p:strVal val="#ppt_y+1"/>
                                          </p:val>
                                        </p:tav>
                                        <p:tav tm="100000">
                                          <p:val>
                                            <p:strVal val="#ppt_y-.03"/>
                                          </p:val>
                                        </p:tav>
                                      </p:tavLst>
                                    </p:anim>
                                    <p:anim calcmode="lin" valueType="num">
                                      <p:cBhvr>
                                        <p:cTn id="43" dur="60" accel="100000" fill="hold">
                                          <p:stCondLst>
                                            <p:cond delay="540"/>
                                          </p:stCondLst>
                                        </p:cTn>
                                        <p:tgtEl>
                                          <p:spTgt spid="48"/>
                                        </p:tgtEl>
                                        <p:attrNameLst>
                                          <p:attrName>ppt_y</p:attrName>
                                        </p:attrNameLst>
                                      </p:cBhvr>
                                      <p:tavLst>
                                        <p:tav tm="0">
                                          <p:val>
                                            <p:strVal val="#ppt_y-.03"/>
                                          </p:val>
                                        </p:tav>
                                        <p:tav tm="100000">
                                          <p:val>
                                            <p:strVal val="#ppt_y"/>
                                          </p:val>
                                        </p:tav>
                                      </p:tavLst>
                                    </p:anim>
                                  </p:childTnLst>
                                </p:cTn>
                              </p:par>
                            </p:childTnLst>
                          </p:cTn>
                        </p:par>
                        <p:par>
                          <p:cTn id="44" fill="hold">
                            <p:stCondLst>
                              <p:cond delay="1900"/>
                            </p:stCondLst>
                            <p:childTnLst>
                              <p:par>
                                <p:cTn id="45" presetID="53" presetClass="entr" presetSubtype="16" fill="hold" grpId="0" nodeType="afterEffect">
                                  <p:stCondLst>
                                    <p:cond delay="0"/>
                                  </p:stCondLst>
                                  <p:childTnLst>
                                    <p:set>
                                      <p:cBhvr>
                                        <p:cTn id="46" dur="1" fill="hold">
                                          <p:stCondLst>
                                            <p:cond delay="0"/>
                                          </p:stCondLst>
                                        </p:cTn>
                                        <p:tgtEl>
                                          <p:spTgt spid="49"/>
                                        </p:tgtEl>
                                        <p:attrNameLst>
                                          <p:attrName>style.visibility</p:attrName>
                                        </p:attrNameLst>
                                      </p:cBhvr>
                                      <p:to>
                                        <p:strVal val="visible"/>
                                      </p:to>
                                    </p:set>
                                    <p:anim calcmode="lin" valueType="num">
                                      <p:cBhvr>
                                        <p:cTn id="47" dur="300" fill="hold"/>
                                        <p:tgtEl>
                                          <p:spTgt spid="49"/>
                                        </p:tgtEl>
                                        <p:attrNameLst>
                                          <p:attrName>ppt_w</p:attrName>
                                        </p:attrNameLst>
                                      </p:cBhvr>
                                      <p:tavLst>
                                        <p:tav tm="0">
                                          <p:val>
                                            <p:fltVal val="0"/>
                                          </p:val>
                                        </p:tav>
                                        <p:tav tm="100000">
                                          <p:val>
                                            <p:strVal val="#ppt_w"/>
                                          </p:val>
                                        </p:tav>
                                      </p:tavLst>
                                    </p:anim>
                                    <p:anim calcmode="lin" valueType="num">
                                      <p:cBhvr>
                                        <p:cTn id="48" dur="300" fill="hold"/>
                                        <p:tgtEl>
                                          <p:spTgt spid="49"/>
                                        </p:tgtEl>
                                        <p:attrNameLst>
                                          <p:attrName>ppt_h</p:attrName>
                                        </p:attrNameLst>
                                      </p:cBhvr>
                                      <p:tavLst>
                                        <p:tav tm="0">
                                          <p:val>
                                            <p:fltVal val="0"/>
                                          </p:val>
                                        </p:tav>
                                        <p:tav tm="100000">
                                          <p:val>
                                            <p:strVal val="#ppt_h"/>
                                          </p:val>
                                        </p:tav>
                                      </p:tavLst>
                                    </p:anim>
                                    <p:animEffect transition="in" filter="fade">
                                      <p:cBhvr>
                                        <p:cTn id="49" dur="300"/>
                                        <p:tgtEl>
                                          <p:spTgt spid="49"/>
                                        </p:tgtEl>
                                      </p:cBhvr>
                                    </p:animEffect>
                                  </p:childTnLst>
                                </p:cTn>
                              </p:par>
                            </p:childTnLst>
                          </p:cTn>
                        </p:par>
                        <p:par>
                          <p:cTn id="50" fill="hold">
                            <p:stCondLst>
                              <p:cond delay="2200"/>
                            </p:stCondLst>
                            <p:childTnLst>
                              <p:par>
                                <p:cTn id="51" presetID="53" presetClass="entr" presetSubtype="16" fill="hold" grpId="0" nodeType="afterEffect">
                                  <p:stCondLst>
                                    <p:cond delay="0"/>
                                  </p:stCondLst>
                                  <p:childTnLst>
                                    <p:set>
                                      <p:cBhvr>
                                        <p:cTn id="52" dur="1" fill="hold">
                                          <p:stCondLst>
                                            <p:cond delay="0"/>
                                          </p:stCondLst>
                                        </p:cTn>
                                        <p:tgtEl>
                                          <p:spTgt spid="50">
                                            <p:txEl>
                                              <p:pRg st="0" end="0"/>
                                            </p:txEl>
                                          </p:spTgt>
                                        </p:tgtEl>
                                        <p:attrNameLst>
                                          <p:attrName>style.visibility</p:attrName>
                                        </p:attrNameLst>
                                      </p:cBhvr>
                                      <p:to>
                                        <p:strVal val="visible"/>
                                      </p:to>
                                    </p:set>
                                    <p:anim calcmode="lin" valueType="num">
                                      <p:cBhvr>
                                        <p:cTn id="53" dur="3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54" dur="3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55" dur="300"/>
                                        <p:tgtEl>
                                          <p:spTgt spid="50">
                                            <p:txEl>
                                              <p:pRg st="0" end="0"/>
                                            </p:txEl>
                                          </p:spTgt>
                                        </p:tgtEl>
                                      </p:cBhvr>
                                    </p:animEffect>
                                  </p:childTnLst>
                                </p:cTn>
                              </p:par>
                            </p:childTnLst>
                          </p:cTn>
                        </p:par>
                        <p:par>
                          <p:cTn id="56" fill="hold">
                            <p:stCondLst>
                              <p:cond delay="2500"/>
                            </p:stCondLst>
                            <p:childTnLst>
                              <p:par>
                                <p:cTn id="57" presetID="53" presetClass="entr" presetSubtype="16" fill="hold" grpId="0" nodeType="afterEffect">
                                  <p:stCondLst>
                                    <p:cond delay="0"/>
                                  </p:stCondLst>
                                  <p:childTnLst>
                                    <p:set>
                                      <p:cBhvr>
                                        <p:cTn id="58" dur="1" fill="hold">
                                          <p:stCondLst>
                                            <p:cond delay="0"/>
                                          </p:stCondLst>
                                        </p:cTn>
                                        <p:tgtEl>
                                          <p:spTgt spid="51">
                                            <p:txEl>
                                              <p:pRg st="0" end="0"/>
                                            </p:txEl>
                                          </p:spTgt>
                                        </p:tgtEl>
                                        <p:attrNameLst>
                                          <p:attrName>style.visibility</p:attrName>
                                        </p:attrNameLst>
                                      </p:cBhvr>
                                      <p:to>
                                        <p:strVal val="visible"/>
                                      </p:to>
                                    </p:set>
                                    <p:anim calcmode="lin" valueType="num">
                                      <p:cBhvr>
                                        <p:cTn id="59" dur="3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60" dur="3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61" dur="300"/>
                                        <p:tgtEl>
                                          <p:spTgt spid="51">
                                            <p:txEl>
                                              <p:pRg st="0" end="0"/>
                                            </p:txEl>
                                          </p:spTgt>
                                        </p:tgtEl>
                                      </p:cBhvr>
                                    </p:animEffect>
                                  </p:childTnLst>
                                </p:cTn>
                              </p:par>
                            </p:childTnLst>
                          </p:cTn>
                        </p:par>
                        <p:par>
                          <p:cTn id="62" fill="hold">
                            <p:stCondLst>
                              <p:cond delay="2800"/>
                            </p:stCondLst>
                            <p:childTnLst>
                              <p:par>
                                <p:cTn id="63" presetID="53" presetClass="entr" presetSubtype="16" fill="hold" grpId="0" nodeType="afterEffect">
                                  <p:stCondLst>
                                    <p:cond delay="0"/>
                                  </p:stCondLst>
                                  <p:childTnLst>
                                    <p:set>
                                      <p:cBhvr>
                                        <p:cTn id="64" dur="1" fill="hold">
                                          <p:stCondLst>
                                            <p:cond delay="0"/>
                                          </p:stCondLst>
                                        </p:cTn>
                                        <p:tgtEl>
                                          <p:spTgt spid="52"/>
                                        </p:tgtEl>
                                        <p:attrNameLst>
                                          <p:attrName>style.visibility</p:attrName>
                                        </p:attrNameLst>
                                      </p:cBhvr>
                                      <p:to>
                                        <p:strVal val="visible"/>
                                      </p:to>
                                    </p:set>
                                    <p:anim calcmode="lin" valueType="num">
                                      <p:cBhvr>
                                        <p:cTn id="65" dur="300" fill="hold"/>
                                        <p:tgtEl>
                                          <p:spTgt spid="52"/>
                                        </p:tgtEl>
                                        <p:attrNameLst>
                                          <p:attrName>ppt_w</p:attrName>
                                        </p:attrNameLst>
                                      </p:cBhvr>
                                      <p:tavLst>
                                        <p:tav tm="0">
                                          <p:val>
                                            <p:fltVal val="0"/>
                                          </p:val>
                                        </p:tav>
                                        <p:tav tm="100000">
                                          <p:val>
                                            <p:strVal val="#ppt_w"/>
                                          </p:val>
                                        </p:tav>
                                      </p:tavLst>
                                    </p:anim>
                                    <p:anim calcmode="lin" valueType="num">
                                      <p:cBhvr>
                                        <p:cTn id="66" dur="300" fill="hold"/>
                                        <p:tgtEl>
                                          <p:spTgt spid="52"/>
                                        </p:tgtEl>
                                        <p:attrNameLst>
                                          <p:attrName>ppt_h</p:attrName>
                                        </p:attrNameLst>
                                      </p:cBhvr>
                                      <p:tavLst>
                                        <p:tav tm="0">
                                          <p:val>
                                            <p:fltVal val="0"/>
                                          </p:val>
                                        </p:tav>
                                        <p:tav tm="100000">
                                          <p:val>
                                            <p:strVal val="#ppt_h"/>
                                          </p:val>
                                        </p:tav>
                                      </p:tavLst>
                                    </p:anim>
                                    <p:animEffect transition="in" filter="fade">
                                      <p:cBhvr>
                                        <p:cTn id="67" dur="300"/>
                                        <p:tgtEl>
                                          <p:spTgt spid="52"/>
                                        </p:tgtEl>
                                      </p:cBhvr>
                                    </p:animEffect>
                                  </p:childTnLst>
                                </p:cTn>
                              </p:par>
                            </p:childTnLst>
                          </p:cTn>
                        </p:par>
                        <p:par>
                          <p:cTn id="68" fill="hold">
                            <p:stCondLst>
                              <p:cond delay="3100"/>
                            </p:stCondLst>
                            <p:childTnLst>
                              <p:par>
                                <p:cTn id="69" presetID="53" presetClass="entr" presetSubtype="16" fill="hold" grpId="0" nodeType="afterEffect">
                                  <p:stCondLst>
                                    <p:cond delay="0"/>
                                  </p:stCondLst>
                                  <p:childTnLst>
                                    <p:set>
                                      <p:cBhvr>
                                        <p:cTn id="70" dur="1" fill="hold">
                                          <p:stCondLst>
                                            <p:cond delay="0"/>
                                          </p:stCondLst>
                                        </p:cTn>
                                        <p:tgtEl>
                                          <p:spTgt spid="53">
                                            <p:txEl>
                                              <p:pRg st="0" end="0"/>
                                            </p:txEl>
                                          </p:spTgt>
                                        </p:tgtEl>
                                        <p:attrNameLst>
                                          <p:attrName>style.visibility</p:attrName>
                                        </p:attrNameLst>
                                      </p:cBhvr>
                                      <p:to>
                                        <p:strVal val="visible"/>
                                      </p:to>
                                    </p:set>
                                    <p:anim calcmode="lin" valueType="num">
                                      <p:cBhvr>
                                        <p:cTn id="71" dur="3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72" dur="3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73" dur="300"/>
                                        <p:tgtEl>
                                          <p:spTgt spid="53">
                                            <p:txEl>
                                              <p:pRg st="0" end="0"/>
                                            </p:txEl>
                                          </p:spTgt>
                                        </p:tgtEl>
                                      </p:cBhvr>
                                    </p:animEffect>
                                  </p:childTnLst>
                                </p:cTn>
                              </p:par>
                            </p:childTnLst>
                          </p:cTn>
                        </p:par>
                        <p:par>
                          <p:cTn id="74" fill="hold">
                            <p:stCondLst>
                              <p:cond delay="3400"/>
                            </p:stCondLst>
                            <p:childTnLst>
                              <p:par>
                                <p:cTn id="75" presetID="53" presetClass="entr" presetSubtype="16" fill="hold" grpId="0" nodeType="afterEffect">
                                  <p:stCondLst>
                                    <p:cond delay="0"/>
                                  </p:stCondLst>
                                  <p:childTnLst>
                                    <p:set>
                                      <p:cBhvr>
                                        <p:cTn id="76" dur="1" fill="hold">
                                          <p:stCondLst>
                                            <p:cond delay="0"/>
                                          </p:stCondLst>
                                        </p:cTn>
                                        <p:tgtEl>
                                          <p:spTgt spid="54">
                                            <p:txEl>
                                              <p:pRg st="0" end="0"/>
                                            </p:txEl>
                                          </p:spTgt>
                                        </p:tgtEl>
                                        <p:attrNameLst>
                                          <p:attrName>style.visibility</p:attrName>
                                        </p:attrNameLst>
                                      </p:cBhvr>
                                      <p:to>
                                        <p:strVal val="visible"/>
                                      </p:to>
                                    </p:set>
                                    <p:anim calcmode="lin" valueType="num">
                                      <p:cBhvr>
                                        <p:cTn id="77" dur="3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78" dur="3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79" dur="300"/>
                                        <p:tgtEl>
                                          <p:spTgt spid="54">
                                            <p:txEl>
                                              <p:pRg st="0" end="0"/>
                                            </p:txEl>
                                          </p:spTgt>
                                        </p:tgtEl>
                                      </p:cBhvr>
                                    </p:animEffect>
                                  </p:childTnLst>
                                </p:cTn>
                              </p:par>
                            </p:childTnLst>
                          </p:cTn>
                        </p:par>
                        <p:par>
                          <p:cTn id="80" fill="hold">
                            <p:stCondLst>
                              <p:cond delay="3700"/>
                            </p:stCondLst>
                            <p:childTnLst>
                              <p:par>
                                <p:cTn id="81" presetID="53" presetClass="entr" presetSubtype="16" fill="hold" grpId="0" nodeType="afterEffect">
                                  <p:stCondLst>
                                    <p:cond delay="0"/>
                                  </p:stCondLst>
                                  <p:childTnLst>
                                    <p:set>
                                      <p:cBhvr>
                                        <p:cTn id="82" dur="1" fill="hold">
                                          <p:stCondLst>
                                            <p:cond delay="0"/>
                                          </p:stCondLst>
                                        </p:cTn>
                                        <p:tgtEl>
                                          <p:spTgt spid="55"/>
                                        </p:tgtEl>
                                        <p:attrNameLst>
                                          <p:attrName>style.visibility</p:attrName>
                                        </p:attrNameLst>
                                      </p:cBhvr>
                                      <p:to>
                                        <p:strVal val="visible"/>
                                      </p:to>
                                    </p:set>
                                    <p:anim calcmode="lin" valueType="num">
                                      <p:cBhvr>
                                        <p:cTn id="83" dur="300" fill="hold"/>
                                        <p:tgtEl>
                                          <p:spTgt spid="55"/>
                                        </p:tgtEl>
                                        <p:attrNameLst>
                                          <p:attrName>ppt_w</p:attrName>
                                        </p:attrNameLst>
                                      </p:cBhvr>
                                      <p:tavLst>
                                        <p:tav tm="0">
                                          <p:val>
                                            <p:fltVal val="0"/>
                                          </p:val>
                                        </p:tav>
                                        <p:tav tm="100000">
                                          <p:val>
                                            <p:strVal val="#ppt_w"/>
                                          </p:val>
                                        </p:tav>
                                      </p:tavLst>
                                    </p:anim>
                                    <p:anim calcmode="lin" valueType="num">
                                      <p:cBhvr>
                                        <p:cTn id="84" dur="300" fill="hold"/>
                                        <p:tgtEl>
                                          <p:spTgt spid="55"/>
                                        </p:tgtEl>
                                        <p:attrNameLst>
                                          <p:attrName>ppt_h</p:attrName>
                                        </p:attrNameLst>
                                      </p:cBhvr>
                                      <p:tavLst>
                                        <p:tav tm="0">
                                          <p:val>
                                            <p:fltVal val="0"/>
                                          </p:val>
                                        </p:tav>
                                        <p:tav tm="100000">
                                          <p:val>
                                            <p:strVal val="#ppt_h"/>
                                          </p:val>
                                        </p:tav>
                                      </p:tavLst>
                                    </p:anim>
                                    <p:animEffect transition="in" filter="fade">
                                      <p:cBhvr>
                                        <p:cTn id="85" dur="300"/>
                                        <p:tgtEl>
                                          <p:spTgt spid="55"/>
                                        </p:tgtEl>
                                      </p:cBhvr>
                                    </p:animEffect>
                                  </p:childTnLst>
                                </p:cTn>
                              </p:par>
                            </p:childTnLst>
                          </p:cTn>
                        </p:par>
                        <p:par>
                          <p:cTn id="86" fill="hold">
                            <p:stCondLst>
                              <p:cond delay="4000"/>
                            </p:stCondLst>
                            <p:childTnLst>
                              <p:par>
                                <p:cTn id="87" presetID="53" presetClass="entr" presetSubtype="16" fill="hold" grpId="0" nodeType="afterEffect">
                                  <p:stCondLst>
                                    <p:cond delay="0"/>
                                  </p:stCondLst>
                                  <p:childTnLst>
                                    <p:set>
                                      <p:cBhvr>
                                        <p:cTn id="88" dur="1" fill="hold">
                                          <p:stCondLst>
                                            <p:cond delay="0"/>
                                          </p:stCondLst>
                                        </p:cTn>
                                        <p:tgtEl>
                                          <p:spTgt spid="56">
                                            <p:txEl>
                                              <p:pRg st="0" end="0"/>
                                            </p:txEl>
                                          </p:spTgt>
                                        </p:tgtEl>
                                        <p:attrNameLst>
                                          <p:attrName>style.visibility</p:attrName>
                                        </p:attrNameLst>
                                      </p:cBhvr>
                                      <p:to>
                                        <p:strVal val="visible"/>
                                      </p:to>
                                    </p:set>
                                    <p:anim calcmode="lin" valueType="num">
                                      <p:cBhvr>
                                        <p:cTn id="89" dur="3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90" dur="3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91" dur="300"/>
                                        <p:tgtEl>
                                          <p:spTgt spid="56">
                                            <p:txEl>
                                              <p:pRg st="0" end="0"/>
                                            </p:txEl>
                                          </p:spTgt>
                                        </p:tgtEl>
                                      </p:cBhvr>
                                    </p:animEffect>
                                  </p:childTnLst>
                                </p:cTn>
                              </p:par>
                            </p:childTnLst>
                          </p:cTn>
                        </p:par>
                        <p:par>
                          <p:cTn id="92" fill="hold">
                            <p:stCondLst>
                              <p:cond delay="4300"/>
                            </p:stCondLst>
                            <p:childTnLst>
                              <p:par>
                                <p:cTn id="93" presetID="53" presetClass="entr" presetSubtype="16" fill="hold" grpId="0" nodeType="afterEffect">
                                  <p:stCondLst>
                                    <p:cond delay="0"/>
                                  </p:stCondLst>
                                  <p:childTnLst>
                                    <p:set>
                                      <p:cBhvr>
                                        <p:cTn id="94" dur="1" fill="hold">
                                          <p:stCondLst>
                                            <p:cond delay="0"/>
                                          </p:stCondLst>
                                        </p:cTn>
                                        <p:tgtEl>
                                          <p:spTgt spid="58">
                                            <p:txEl>
                                              <p:pRg st="0" end="0"/>
                                            </p:txEl>
                                          </p:spTgt>
                                        </p:tgtEl>
                                        <p:attrNameLst>
                                          <p:attrName>style.visibility</p:attrName>
                                        </p:attrNameLst>
                                      </p:cBhvr>
                                      <p:to>
                                        <p:strVal val="visible"/>
                                      </p:to>
                                    </p:set>
                                    <p:anim calcmode="lin" valueType="num">
                                      <p:cBhvr>
                                        <p:cTn id="95" dur="3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96" dur="3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97" dur="300"/>
                                        <p:tgtEl>
                                          <p:spTgt spid="58">
                                            <p:txEl>
                                              <p:pRg st="0" end="0"/>
                                            </p:txEl>
                                          </p:spTgt>
                                        </p:tgtEl>
                                      </p:cBhvr>
                                    </p:animEffect>
                                  </p:childTnLst>
                                </p:cTn>
                              </p:par>
                            </p:childTnLst>
                          </p:cTn>
                        </p:par>
                        <p:par>
                          <p:cTn id="98" fill="hold">
                            <p:stCondLst>
                              <p:cond delay="4600"/>
                            </p:stCondLst>
                            <p:childTnLst>
                              <p:par>
                                <p:cTn id="99" presetID="53" presetClass="entr" presetSubtype="16" fill="hold" grpId="0" nodeType="afterEffect">
                                  <p:stCondLst>
                                    <p:cond delay="0"/>
                                  </p:stCondLst>
                                  <p:childTnLst>
                                    <p:set>
                                      <p:cBhvr>
                                        <p:cTn id="100" dur="1" fill="hold">
                                          <p:stCondLst>
                                            <p:cond delay="0"/>
                                          </p:stCondLst>
                                        </p:cTn>
                                        <p:tgtEl>
                                          <p:spTgt spid="65"/>
                                        </p:tgtEl>
                                        <p:attrNameLst>
                                          <p:attrName>style.visibility</p:attrName>
                                        </p:attrNameLst>
                                      </p:cBhvr>
                                      <p:to>
                                        <p:strVal val="visible"/>
                                      </p:to>
                                    </p:set>
                                    <p:anim calcmode="lin" valueType="num">
                                      <p:cBhvr>
                                        <p:cTn id="101" dur="300" fill="hold"/>
                                        <p:tgtEl>
                                          <p:spTgt spid="65"/>
                                        </p:tgtEl>
                                        <p:attrNameLst>
                                          <p:attrName>ppt_w</p:attrName>
                                        </p:attrNameLst>
                                      </p:cBhvr>
                                      <p:tavLst>
                                        <p:tav tm="0">
                                          <p:val>
                                            <p:fltVal val="0"/>
                                          </p:val>
                                        </p:tav>
                                        <p:tav tm="100000">
                                          <p:val>
                                            <p:strVal val="#ppt_w"/>
                                          </p:val>
                                        </p:tav>
                                      </p:tavLst>
                                    </p:anim>
                                    <p:anim calcmode="lin" valueType="num">
                                      <p:cBhvr>
                                        <p:cTn id="102" dur="300" fill="hold"/>
                                        <p:tgtEl>
                                          <p:spTgt spid="65"/>
                                        </p:tgtEl>
                                        <p:attrNameLst>
                                          <p:attrName>ppt_h</p:attrName>
                                        </p:attrNameLst>
                                      </p:cBhvr>
                                      <p:tavLst>
                                        <p:tav tm="0">
                                          <p:val>
                                            <p:fltVal val="0"/>
                                          </p:val>
                                        </p:tav>
                                        <p:tav tm="100000">
                                          <p:val>
                                            <p:strVal val="#ppt_h"/>
                                          </p:val>
                                        </p:tav>
                                      </p:tavLst>
                                    </p:anim>
                                    <p:animEffect transition="in" filter="fade">
                                      <p:cBhvr>
                                        <p:cTn id="103" dur="300"/>
                                        <p:tgtEl>
                                          <p:spTgt spid="65"/>
                                        </p:tgtEl>
                                      </p:cBhvr>
                                    </p:animEffect>
                                  </p:childTnLst>
                                </p:cTn>
                              </p:par>
                            </p:childTnLst>
                          </p:cTn>
                        </p:par>
                        <p:par>
                          <p:cTn id="104" fill="hold">
                            <p:stCondLst>
                              <p:cond delay="4900"/>
                            </p:stCondLst>
                            <p:childTnLst>
                              <p:par>
                                <p:cTn id="105" presetID="53" presetClass="entr" presetSubtype="16" fill="hold" grpId="0" nodeType="afterEffect">
                                  <p:stCondLst>
                                    <p:cond delay="0"/>
                                  </p:stCondLst>
                                  <p:childTnLst>
                                    <p:set>
                                      <p:cBhvr>
                                        <p:cTn id="106" dur="1" fill="hold">
                                          <p:stCondLst>
                                            <p:cond delay="0"/>
                                          </p:stCondLst>
                                        </p:cTn>
                                        <p:tgtEl>
                                          <p:spTgt spid="66">
                                            <p:txEl>
                                              <p:pRg st="0" end="0"/>
                                            </p:txEl>
                                          </p:spTgt>
                                        </p:tgtEl>
                                        <p:attrNameLst>
                                          <p:attrName>style.visibility</p:attrName>
                                        </p:attrNameLst>
                                      </p:cBhvr>
                                      <p:to>
                                        <p:strVal val="visible"/>
                                      </p:to>
                                    </p:set>
                                    <p:anim calcmode="lin" valueType="num">
                                      <p:cBhvr>
                                        <p:cTn id="107" dur="3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66">
                                            <p:txEl>
                                              <p:pRg st="0" end="0"/>
                                            </p:txEl>
                                          </p:spTgt>
                                        </p:tgtEl>
                                      </p:cBhvr>
                                    </p:animEffect>
                                  </p:childTnLst>
                                </p:cTn>
                              </p:par>
                            </p:childTnLst>
                          </p:cTn>
                        </p:par>
                        <p:par>
                          <p:cTn id="110" fill="hold">
                            <p:stCondLst>
                              <p:cond delay="5200"/>
                            </p:stCondLst>
                            <p:childTnLst>
                              <p:par>
                                <p:cTn id="111" presetID="53" presetClass="entr" presetSubtype="16" fill="hold" grpId="0" nodeType="afterEffect">
                                  <p:stCondLst>
                                    <p:cond delay="0"/>
                                  </p:stCondLst>
                                  <p:childTnLst>
                                    <p:set>
                                      <p:cBhvr>
                                        <p:cTn id="112" dur="1" fill="hold">
                                          <p:stCondLst>
                                            <p:cond delay="0"/>
                                          </p:stCondLst>
                                        </p:cTn>
                                        <p:tgtEl>
                                          <p:spTgt spid="67">
                                            <p:txEl>
                                              <p:pRg st="0" end="0"/>
                                            </p:txEl>
                                          </p:spTgt>
                                        </p:tgtEl>
                                        <p:attrNameLst>
                                          <p:attrName>style.visibility</p:attrName>
                                        </p:attrNameLst>
                                      </p:cBhvr>
                                      <p:to>
                                        <p:strVal val="visible"/>
                                      </p:to>
                                    </p:set>
                                    <p:anim calcmode="lin" valueType="num">
                                      <p:cBhvr>
                                        <p:cTn id="113" dur="3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114" dur="3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115" dur="300"/>
                                        <p:tgtEl>
                                          <p:spTgt spid="67">
                                            <p:txEl>
                                              <p:pRg st="0" end="0"/>
                                            </p:txEl>
                                          </p:spTgt>
                                        </p:tgtEl>
                                      </p:cBhvr>
                                    </p:animEffect>
                                  </p:childTnLst>
                                </p:cTn>
                              </p:par>
                            </p:childTnLst>
                          </p:cTn>
                        </p:par>
                        <p:par>
                          <p:cTn id="116" fill="hold">
                            <p:stCondLst>
                              <p:cond delay="5500"/>
                            </p:stCondLst>
                            <p:childTnLst>
                              <p:par>
                                <p:cTn id="117" presetID="53" presetClass="entr" presetSubtype="16" fill="hold" grpId="0" nodeType="afterEffect">
                                  <p:stCondLst>
                                    <p:cond delay="0"/>
                                  </p:stCondLst>
                                  <p:childTnLst>
                                    <p:set>
                                      <p:cBhvr>
                                        <p:cTn id="118" dur="1" fill="hold">
                                          <p:stCondLst>
                                            <p:cond delay="0"/>
                                          </p:stCondLst>
                                        </p:cTn>
                                        <p:tgtEl>
                                          <p:spTgt spid="68"/>
                                        </p:tgtEl>
                                        <p:attrNameLst>
                                          <p:attrName>style.visibility</p:attrName>
                                        </p:attrNameLst>
                                      </p:cBhvr>
                                      <p:to>
                                        <p:strVal val="visible"/>
                                      </p:to>
                                    </p:set>
                                    <p:anim calcmode="lin" valueType="num">
                                      <p:cBhvr>
                                        <p:cTn id="119" dur="300" fill="hold"/>
                                        <p:tgtEl>
                                          <p:spTgt spid="68"/>
                                        </p:tgtEl>
                                        <p:attrNameLst>
                                          <p:attrName>ppt_w</p:attrName>
                                        </p:attrNameLst>
                                      </p:cBhvr>
                                      <p:tavLst>
                                        <p:tav tm="0">
                                          <p:val>
                                            <p:fltVal val="0"/>
                                          </p:val>
                                        </p:tav>
                                        <p:tav tm="100000">
                                          <p:val>
                                            <p:strVal val="#ppt_w"/>
                                          </p:val>
                                        </p:tav>
                                      </p:tavLst>
                                    </p:anim>
                                    <p:anim calcmode="lin" valueType="num">
                                      <p:cBhvr>
                                        <p:cTn id="120" dur="300" fill="hold"/>
                                        <p:tgtEl>
                                          <p:spTgt spid="68"/>
                                        </p:tgtEl>
                                        <p:attrNameLst>
                                          <p:attrName>ppt_h</p:attrName>
                                        </p:attrNameLst>
                                      </p:cBhvr>
                                      <p:tavLst>
                                        <p:tav tm="0">
                                          <p:val>
                                            <p:fltVal val="0"/>
                                          </p:val>
                                        </p:tav>
                                        <p:tav tm="100000">
                                          <p:val>
                                            <p:strVal val="#ppt_h"/>
                                          </p:val>
                                        </p:tav>
                                      </p:tavLst>
                                    </p:anim>
                                    <p:animEffect transition="in" filter="fade">
                                      <p:cBhvr>
                                        <p:cTn id="121" dur="300"/>
                                        <p:tgtEl>
                                          <p:spTgt spid="68"/>
                                        </p:tgtEl>
                                      </p:cBhvr>
                                    </p:animEffect>
                                  </p:childTnLst>
                                </p:cTn>
                              </p:par>
                            </p:childTnLst>
                          </p:cTn>
                        </p:par>
                        <p:par>
                          <p:cTn id="122" fill="hold">
                            <p:stCondLst>
                              <p:cond delay="5800"/>
                            </p:stCondLst>
                            <p:childTnLst>
                              <p:par>
                                <p:cTn id="123" presetID="53" presetClass="entr" presetSubtype="16" fill="hold" grpId="0" nodeType="afterEffect">
                                  <p:stCondLst>
                                    <p:cond delay="0"/>
                                  </p:stCondLst>
                                  <p:childTnLst>
                                    <p:set>
                                      <p:cBhvr>
                                        <p:cTn id="124" dur="1" fill="hold">
                                          <p:stCondLst>
                                            <p:cond delay="0"/>
                                          </p:stCondLst>
                                        </p:cTn>
                                        <p:tgtEl>
                                          <p:spTgt spid="69"/>
                                        </p:tgtEl>
                                        <p:attrNameLst>
                                          <p:attrName>style.visibility</p:attrName>
                                        </p:attrNameLst>
                                      </p:cBhvr>
                                      <p:to>
                                        <p:strVal val="visible"/>
                                      </p:to>
                                    </p:set>
                                    <p:anim calcmode="lin" valueType="num">
                                      <p:cBhvr>
                                        <p:cTn id="125" dur="300" fill="hold"/>
                                        <p:tgtEl>
                                          <p:spTgt spid="69"/>
                                        </p:tgtEl>
                                        <p:attrNameLst>
                                          <p:attrName>ppt_w</p:attrName>
                                        </p:attrNameLst>
                                      </p:cBhvr>
                                      <p:tavLst>
                                        <p:tav tm="0">
                                          <p:val>
                                            <p:fltVal val="0"/>
                                          </p:val>
                                        </p:tav>
                                        <p:tav tm="100000">
                                          <p:val>
                                            <p:strVal val="#ppt_w"/>
                                          </p:val>
                                        </p:tav>
                                      </p:tavLst>
                                    </p:anim>
                                    <p:anim calcmode="lin" valueType="num">
                                      <p:cBhvr>
                                        <p:cTn id="126" dur="300" fill="hold"/>
                                        <p:tgtEl>
                                          <p:spTgt spid="69"/>
                                        </p:tgtEl>
                                        <p:attrNameLst>
                                          <p:attrName>ppt_h</p:attrName>
                                        </p:attrNameLst>
                                      </p:cBhvr>
                                      <p:tavLst>
                                        <p:tav tm="0">
                                          <p:val>
                                            <p:fltVal val="0"/>
                                          </p:val>
                                        </p:tav>
                                        <p:tav tm="100000">
                                          <p:val>
                                            <p:strVal val="#ppt_h"/>
                                          </p:val>
                                        </p:tav>
                                      </p:tavLst>
                                    </p:anim>
                                    <p:animEffect transition="in" filter="fade">
                                      <p:cBhvr>
                                        <p:cTn id="127" dur="300"/>
                                        <p:tgtEl>
                                          <p:spTgt spid="69"/>
                                        </p:tgtEl>
                                      </p:cBhvr>
                                    </p:animEffect>
                                  </p:childTnLst>
                                </p:cTn>
                              </p:par>
                            </p:childTnLst>
                          </p:cTn>
                        </p:par>
                        <p:par>
                          <p:cTn id="128" fill="hold">
                            <p:stCondLst>
                              <p:cond delay="6100"/>
                            </p:stCondLst>
                            <p:childTnLst>
                              <p:par>
                                <p:cTn id="129" presetID="53" presetClass="entr" presetSubtype="16" fill="hold" grpId="0" nodeType="afterEffect">
                                  <p:stCondLst>
                                    <p:cond delay="0"/>
                                  </p:stCondLst>
                                  <p:childTnLst>
                                    <p:set>
                                      <p:cBhvr>
                                        <p:cTn id="130" dur="1" fill="hold">
                                          <p:stCondLst>
                                            <p:cond delay="0"/>
                                          </p:stCondLst>
                                        </p:cTn>
                                        <p:tgtEl>
                                          <p:spTgt spid="70"/>
                                        </p:tgtEl>
                                        <p:attrNameLst>
                                          <p:attrName>style.visibility</p:attrName>
                                        </p:attrNameLst>
                                      </p:cBhvr>
                                      <p:to>
                                        <p:strVal val="visible"/>
                                      </p:to>
                                    </p:set>
                                    <p:anim calcmode="lin" valueType="num">
                                      <p:cBhvr>
                                        <p:cTn id="131" dur="300" fill="hold"/>
                                        <p:tgtEl>
                                          <p:spTgt spid="70"/>
                                        </p:tgtEl>
                                        <p:attrNameLst>
                                          <p:attrName>ppt_w</p:attrName>
                                        </p:attrNameLst>
                                      </p:cBhvr>
                                      <p:tavLst>
                                        <p:tav tm="0">
                                          <p:val>
                                            <p:fltVal val="0"/>
                                          </p:val>
                                        </p:tav>
                                        <p:tav tm="100000">
                                          <p:val>
                                            <p:strVal val="#ppt_w"/>
                                          </p:val>
                                        </p:tav>
                                      </p:tavLst>
                                    </p:anim>
                                    <p:anim calcmode="lin" valueType="num">
                                      <p:cBhvr>
                                        <p:cTn id="132" dur="300" fill="hold"/>
                                        <p:tgtEl>
                                          <p:spTgt spid="70"/>
                                        </p:tgtEl>
                                        <p:attrNameLst>
                                          <p:attrName>ppt_h</p:attrName>
                                        </p:attrNameLst>
                                      </p:cBhvr>
                                      <p:tavLst>
                                        <p:tav tm="0">
                                          <p:val>
                                            <p:fltVal val="0"/>
                                          </p:val>
                                        </p:tav>
                                        <p:tav tm="100000">
                                          <p:val>
                                            <p:strVal val="#ppt_h"/>
                                          </p:val>
                                        </p:tav>
                                      </p:tavLst>
                                    </p:anim>
                                    <p:animEffect transition="in" filter="fade">
                                      <p:cBhvr>
                                        <p:cTn id="133" dur="300"/>
                                        <p:tgtEl>
                                          <p:spTgt spid="70"/>
                                        </p:tgtEl>
                                      </p:cBhvr>
                                    </p:animEffect>
                                  </p:childTnLst>
                                </p:cTn>
                              </p:par>
                            </p:childTnLst>
                          </p:cTn>
                        </p:par>
                        <p:par>
                          <p:cTn id="134" fill="hold">
                            <p:stCondLst>
                              <p:cond delay="6400"/>
                            </p:stCondLst>
                            <p:childTnLst>
                              <p:par>
                                <p:cTn id="135" presetID="53" presetClass="entr" presetSubtype="16" fill="hold" grpId="0" nodeType="afterEffect">
                                  <p:stCondLst>
                                    <p:cond delay="0"/>
                                  </p:stCondLst>
                                  <p:childTnLst>
                                    <p:set>
                                      <p:cBhvr>
                                        <p:cTn id="136" dur="1" fill="hold">
                                          <p:stCondLst>
                                            <p:cond delay="0"/>
                                          </p:stCondLst>
                                        </p:cTn>
                                        <p:tgtEl>
                                          <p:spTgt spid="71"/>
                                        </p:tgtEl>
                                        <p:attrNameLst>
                                          <p:attrName>style.visibility</p:attrName>
                                        </p:attrNameLst>
                                      </p:cBhvr>
                                      <p:to>
                                        <p:strVal val="visible"/>
                                      </p:to>
                                    </p:set>
                                    <p:anim calcmode="lin" valueType="num">
                                      <p:cBhvr>
                                        <p:cTn id="137" dur="300" fill="hold"/>
                                        <p:tgtEl>
                                          <p:spTgt spid="71"/>
                                        </p:tgtEl>
                                        <p:attrNameLst>
                                          <p:attrName>ppt_w</p:attrName>
                                        </p:attrNameLst>
                                      </p:cBhvr>
                                      <p:tavLst>
                                        <p:tav tm="0">
                                          <p:val>
                                            <p:fltVal val="0"/>
                                          </p:val>
                                        </p:tav>
                                        <p:tav tm="100000">
                                          <p:val>
                                            <p:strVal val="#ppt_w"/>
                                          </p:val>
                                        </p:tav>
                                      </p:tavLst>
                                    </p:anim>
                                    <p:anim calcmode="lin" valueType="num">
                                      <p:cBhvr>
                                        <p:cTn id="138" dur="300" fill="hold"/>
                                        <p:tgtEl>
                                          <p:spTgt spid="71"/>
                                        </p:tgtEl>
                                        <p:attrNameLst>
                                          <p:attrName>ppt_h</p:attrName>
                                        </p:attrNameLst>
                                      </p:cBhvr>
                                      <p:tavLst>
                                        <p:tav tm="0">
                                          <p:val>
                                            <p:fltVal val="0"/>
                                          </p:val>
                                        </p:tav>
                                        <p:tav tm="100000">
                                          <p:val>
                                            <p:strVal val="#ppt_h"/>
                                          </p:val>
                                        </p:tav>
                                      </p:tavLst>
                                    </p:anim>
                                    <p:animEffect transition="in" filter="fade">
                                      <p:cBhvr>
                                        <p:cTn id="139" dur="300"/>
                                        <p:tgtEl>
                                          <p:spTgt spid="71"/>
                                        </p:tgtEl>
                                      </p:cBhvr>
                                    </p:animEffect>
                                  </p:childTnLst>
                                </p:cTn>
                              </p:par>
                            </p:childTnLst>
                          </p:cTn>
                        </p:par>
                        <p:par>
                          <p:cTn id="140" fill="hold">
                            <p:stCondLst>
                              <p:cond delay="6700"/>
                            </p:stCondLst>
                            <p:childTnLst>
                              <p:par>
                                <p:cTn id="141" presetID="53" presetClass="entr" presetSubtype="16" fill="hold" grpId="0" nodeType="afterEffect">
                                  <p:stCondLst>
                                    <p:cond delay="0"/>
                                  </p:stCondLst>
                                  <p:childTnLst>
                                    <p:set>
                                      <p:cBhvr>
                                        <p:cTn id="142" dur="1" fill="hold">
                                          <p:stCondLst>
                                            <p:cond delay="0"/>
                                          </p:stCondLst>
                                        </p:cTn>
                                        <p:tgtEl>
                                          <p:spTgt spid="72">
                                            <p:txEl>
                                              <p:pRg st="0" end="0"/>
                                            </p:txEl>
                                          </p:spTgt>
                                        </p:tgtEl>
                                        <p:attrNameLst>
                                          <p:attrName>style.visibility</p:attrName>
                                        </p:attrNameLst>
                                      </p:cBhvr>
                                      <p:to>
                                        <p:strVal val="visible"/>
                                      </p:to>
                                    </p:set>
                                    <p:anim calcmode="lin" valueType="num">
                                      <p:cBhvr>
                                        <p:cTn id="143" dur="3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44" dur="3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45" dur="300"/>
                                        <p:tgtEl>
                                          <p:spTgt spid="72">
                                            <p:txEl>
                                              <p:pRg st="0" end="0"/>
                                            </p:txEl>
                                          </p:spTgt>
                                        </p:tgtEl>
                                      </p:cBhvr>
                                    </p:animEffect>
                                  </p:childTnLst>
                                </p:cTn>
                              </p:par>
                            </p:childTnLst>
                          </p:cTn>
                        </p:par>
                        <p:par>
                          <p:cTn id="146" fill="hold">
                            <p:stCondLst>
                              <p:cond delay="7000"/>
                            </p:stCondLst>
                            <p:childTnLst>
                              <p:par>
                                <p:cTn id="147" presetID="53" presetClass="entr" presetSubtype="16" fill="hold" grpId="0" nodeType="afterEffect">
                                  <p:stCondLst>
                                    <p:cond delay="0"/>
                                  </p:stCondLst>
                                  <p:childTnLst>
                                    <p:set>
                                      <p:cBhvr>
                                        <p:cTn id="148" dur="1" fill="hold">
                                          <p:stCondLst>
                                            <p:cond delay="0"/>
                                          </p:stCondLst>
                                        </p:cTn>
                                        <p:tgtEl>
                                          <p:spTgt spid="73">
                                            <p:txEl>
                                              <p:pRg st="0" end="0"/>
                                            </p:txEl>
                                          </p:spTgt>
                                        </p:tgtEl>
                                        <p:attrNameLst>
                                          <p:attrName>style.visibility</p:attrName>
                                        </p:attrNameLst>
                                      </p:cBhvr>
                                      <p:to>
                                        <p:strVal val="visible"/>
                                      </p:to>
                                    </p:set>
                                    <p:anim calcmode="lin" valueType="num">
                                      <p:cBhvr>
                                        <p:cTn id="149" dur="3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150" dur="3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151" dur="300"/>
                                        <p:tgtEl>
                                          <p:spTgt spid="73">
                                            <p:txEl>
                                              <p:pRg st="0" end="0"/>
                                            </p:txEl>
                                          </p:spTgt>
                                        </p:tgtEl>
                                      </p:cBhvr>
                                    </p:animEffect>
                                  </p:childTnLst>
                                </p:cTn>
                              </p:par>
                            </p:childTnLst>
                          </p:cTn>
                        </p:par>
                        <p:par>
                          <p:cTn id="152" fill="hold">
                            <p:stCondLst>
                              <p:cond delay="7300"/>
                            </p:stCondLst>
                            <p:childTnLst>
                              <p:par>
                                <p:cTn id="153" presetID="53" presetClass="entr" presetSubtype="16" fill="hold" grpId="0" nodeType="afterEffect">
                                  <p:stCondLst>
                                    <p:cond delay="0"/>
                                  </p:stCondLst>
                                  <p:childTnLst>
                                    <p:set>
                                      <p:cBhvr>
                                        <p:cTn id="154" dur="1" fill="hold">
                                          <p:stCondLst>
                                            <p:cond delay="0"/>
                                          </p:stCondLst>
                                        </p:cTn>
                                        <p:tgtEl>
                                          <p:spTgt spid="74">
                                            <p:txEl>
                                              <p:pRg st="0" end="0"/>
                                            </p:txEl>
                                          </p:spTgt>
                                        </p:tgtEl>
                                        <p:attrNameLst>
                                          <p:attrName>style.visibility</p:attrName>
                                        </p:attrNameLst>
                                      </p:cBhvr>
                                      <p:to>
                                        <p:strVal val="visible"/>
                                      </p:to>
                                    </p:set>
                                    <p:anim calcmode="lin" valueType="num">
                                      <p:cBhvr>
                                        <p:cTn id="155" dur="3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156" dur="3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157" dur="300"/>
                                        <p:tgtEl>
                                          <p:spTgt spid="74">
                                            <p:txEl>
                                              <p:pRg st="0" end="0"/>
                                            </p:txEl>
                                          </p:spTgt>
                                        </p:tgtEl>
                                      </p:cBhvr>
                                    </p:animEffect>
                                  </p:childTnLst>
                                </p:cTn>
                              </p:par>
                            </p:childTnLst>
                          </p:cTn>
                        </p:par>
                        <p:par>
                          <p:cTn id="158" fill="hold">
                            <p:stCondLst>
                              <p:cond delay="7600"/>
                            </p:stCondLst>
                            <p:childTnLst>
                              <p:par>
                                <p:cTn id="159" presetID="53" presetClass="entr" presetSubtype="16" fill="hold" grpId="0" nodeType="afterEffect">
                                  <p:stCondLst>
                                    <p:cond delay="0"/>
                                  </p:stCondLst>
                                  <p:childTnLst>
                                    <p:set>
                                      <p:cBhvr>
                                        <p:cTn id="160" dur="1" fill="hold">
                                          <p:stCondLst>
                                            <p:cond delay="0"/>
                                          </p:stCondLst>
                                        </p:cTn>
                                        <p:tgtEl>
                                          <p:spTgt spid="75">
                                            <p:txEl>
                                              <p:pRg st="0" end="0"/>
                                            </p:txEl>
                                          </p:spTgt>
                                        </p:tgtEl>
                                        <p:attrNameLst>
                                          <p:attrName>style.visibility</p:attrName>
                                        </p:attrNameLst>
                                      </p:cBhvr>
                                      <p:to>
                                        <p:strVal val="visible"/>
                                      </p:to>
                                    </p:set>
                                    <p:anim calcmode="lin" valueType="num">
                                      <p:cBhvr>
                                        <p:cTn id="161" dur="3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162" dur="3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163" dur="300"/>
                                        <p:tgtEl>
                                          <p:spTgt spid="75">
                                            <p:txEl>
                                              <p:pRg st="0" end="0"/>
                                            </p:txEl>
                                          </p:spTgt>
                                        </p:tgtEl>
                                      </p:cBhvr>
                                    </p:animEffect>
                                  </p:childTnLst>
                                </p:cTn>
                              </p:par>
                            </p:childTnLst>
                          </p:cTn>
                        </p:par>
                        <p:par>
                          <p:cTn id="164" fill="hold">
                            <p:stCondLst>
                              <p:cond delay="7900"/>
                            </p:stCondLst>
                            <p:childTnLst>
                              <p:par>
                                <p:cTn id="165" presetID="53" presetClass="entr" presetSubtype="16" fill="hold" grpId="0" nodeType="afterEffect">
                                  <p:stCondLst>
                                    <p:cond delay="0"/>
                                  </p:stCondLst>
                                  <p:childTnLst>
                                    <p:set>
                                      <p:cBhvr>
                                        <p:cTn id="166" dur="1" fill="hold">
                                          <p:stCondLst>
                                            <p:cond delay="0"/>
                                          </p:stCondLst>
                                        </p:cTn>
                                        <p:tgtEl>
                                          <p:spTgt spid="76">
                                            <p:txEl>
                                              <p:pRg st="0" end="0"/>
                                            </p:txEl>
                                          </p:spTgt>
                                        </p:tgtEl>
                                        <p:attrNameLst>
                                          <p:attrName>style.visibility</p:attrName>
                                        </p:attrNameLst>
                                      </p:cBhvr>
                                      <p:to>
                                        <p:strVal val="visible"/>
                                      </p:to>
                                    </p:set>
                                    <p:anim calcmode="lin" valueType="num">
                                      <p:cBhvr>
                                        <p:cTn id="167" dur="3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168" dur="3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169" dur="300"/>
                                        <p:tgtEl>
                                          <p:spTgt spid="76">
                                            <p:txEl>
                                              <p:pRg st="0" end="0"/>
                                            </p:txEl>
                                          </p:spTgt>
                                        </p:tgtEl>
                                      </p:cBhvr>
                                    </p:animEffect>
                                  </p:childTnLst>
                                </p:cTn>
                              </p:par>
                            </p:childTnLst>
                          </p:cTn>
                        </p:par>
                        <p:par>
                          <p:cTn id="170" fill="hold">
                            <p:stCondLst>
                              <p:cond delay="8200"/>
                            </p:stCondLst>
                            <p:childTnLst>
                              <p:par>
                                <p:cTn id="171" presetID="53" presetClass="entr" presetSubtype="16" fill="hold" grpId="0" nodeType="afterEffect">
                                  <p:stCondLst>
                                    <p:cond delay="0"/>
                                  </p:stCondLst>
                                  <p:childTnLst>
                                    <p:set>
                                      <p:cBhvr>
                                        <p:cTn id="172" dur="1" fill="hold">
                                          <p:stCondLst>
                                            <p:cond delay="0"/>
                                          </p:stCondLst>
                                        </p:cTn>
                                        <p:tgtEl>
                                          <p:spTgt spid="77">
                                            <p:txEl>
                                              <p:pRg st="0" end="0"/>
                                            </p:txEl>
                                          </p:spTgt>
                                        </p:tgtEl>
                                        <p:attrNameLst>
                                          <p:attrName>style.visibility</p:attrName>
                                        </p:attrNameLst>
                                      </p:cBhvr>
                                      <p:to>
                                        <p:strVal val="visible"/>
                                      </p:to>
                                    </p:set>
                                    <p:anim calcmode="lin" valueType="num">
                                      <p:cBhvr>
                                        <p:cTn id="173" dur="3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174" dur="3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175" dur="300"/>
                                        <p:tgtEl>
                                          <p:spTgt spid="77">
                                            <p:txEl>
                                              <p:pRg st="0" end="0"/>
                                            </p:txEl>
                                          </p:spTgt>
                                        </p:tgtEl>
                                      </p:cBhvr>
                                    </p:animEffect>
                                  </p:childTnLst>
                                </p:cTn>
                              </p:par>
                            </p:childTnLst>
                          </p:cTn>
                        </p:par>
                        <p:par>
                          <p:cTn id="176" fill="hold">
                            <p:stCondLst>
                              <p:cond delay="8500"/>
                            </p:stCondLst>
                            <p:childTnLst>
                              <p:par>
                                <p:cTn id="177" presetID="53" presetClass="entr" presetSubtype="16" fill="hold" grpId="0" nodeType="afterEffect">
                                  <p:stCondLst>
                                    <p:cond delay="0"/>
                                  </p:stCondLst>
                                  <p:childTnLst>
                                    <p:set>
                                      <p:cBhvr>
                                        <p:cTn id="178" dur="1" fill="hold">
                                          <p:stCondLst>
                                            <p:cond delay="0"/>
                                          </p:stCondLst>
                                        </p:cTn>
                                        <p:tgtEl>
                                          <p:spTgt spid="78">
                                            <p:txEl>
                                              <p:pRg st="0" end="0"/>
                                            </p:txEl>
                                          </p:spTgt>
                                        </p:tgtEl>
                                        <p:attrNameLst>
                                          <p:attrName>style.visibility</p:attrName>
                                        </p:attrNameLst>
                                      </p:cBhvr>
                                      <p:to>
                                        <p:strVal val="visible"/>
                                      </p:to>
                                    </p:set>
                                    <p:anim calcmode="lin" valueType="num">
                                      <p:cBhvr>
                                        <p:cTn id="179" dur="300" fill="hold"/>
                                        <p:tgtEl>
                                          <p:spTgt spid="78">
                                            <p:txEl>
                                              <p:pRg st="0" end="0"/>
                                            </p:txEl>
                                          </p:spTgt>
                                        </p:tgtEl>
                                        <p:attrNameLst>
                                          <p:attrName>ppt_w</p:attrName>
                                        </p:attrNameLst>
                                      </p:cBhvr>
                                      <p:tavLst>
                                        <p:tav tm="0">
                                          <p:val>
                                            <p:fltVal val="0"/>
                                          </p:val>
                                        </p:tav>
                                        <p:tav tm="100000">
                                          <p:val>
                                            <p:strVal val="#ppt_w"/>
                                          </p:val>
                                        </p:tav>
                                      </p:tavLst>
                                    </p:anim>
                                    <p:anim calcmode="lin" valueType="num">
                                      <p:cBhvr>
                                        <p:cTn id="180" dur="300" fill="hold"/>
                                        <p:tgtEl>
                                          <p:spTgt spid="78">
                                            <p:txEl>
                                              <p:pRg st="0" end="0"/>
                                            </p:txEl>
                                          </p:spTgt>
                                        </p:tgtEl>
                                        <p:attrNameLst>
                                          <p:attrName>ppt_h</p:attrName>
                                        </p:attrNameLst>
                                      </p:cBhvr>
                                      <p:tavLst>
                                        <p:tav tm="0">
                                          <p:val>
                                            <p:fltVal val="0"/>
                                          </p:val>
                                        </p:tav>
                                        <p:tav tm="100000">
                                          <p:val>
                                            <p:strVal val="#ppt_h"/>
                                          </p:val>
                                        </p:tav>
                                      </p:tavLst>
                                    </p:anim>
                                    <p:animEffect transition="in" filter="fade">
                                      <p:cBhvr>
                                        <p:cTn id="181" dur="300"/>
                                        <p:tgtEl>
                                          <p:spTgt spid="78">
                                            <p:txEl>
                                              <p:pRg st="0" end="0"/>
                                            </p:txEl>
                                          </p:spTgt>
                                        </p:tgtEl>
                                      </p:cBhvr>
                                    </p:animEffect>
                                  </p:childTnLst>
                                </p:cTn>
                              </p:par>
                            </p:childTnLst>
                          </p:cTn>
                        </p:par>
                        <p:par>
                          <p:cTn id="182" fill="hold">
                            <p:stCondLst>
                              <p:cond delay="8800"/>
                            </p:stCondLst>
                            <p:childTnLst>
                              <p:par>
                                <p:cTn id="183" presetID="53" presetClass="entr" presetSubtype="16" fill="hold" grpId="0" nodeType="afterEffect">
                                  <p:stCondLst>
                                    <p:cond delay="0"/>
                                  </p:stCondLst>
                                  <p:childTnLst>
                                    <p:set>
                                      <p:cBhvr>
                                        <p:cTn id="184" dur="1" fill="hold">
                                          <p:stCondLst>
                                            <p:cond delay="0"/>
                                          </p:stCondLst>
                                        </p:cTn>
                                        <p:tgtEl>
                                          <p:spTgt spid="79">
                                            <p:txEl>
                                              <p:pRg st="0" end="0"/>
                                            </p:txEl>
                                          </p:spTgt>
                                        </p:tgtEl>
                                        <p:attrNameLst>
                                          <p:attrName>style.visibility</p:attrName>
                                        </p:attrNameLst>
                                      </p:cBhvr>
                                      <p:to>
                                        <p:strVal val="visible"/>
                                      </p:to>
                                    </p:set>
                                    <p:anim calcmode="lin" valueType="num">
                                      <p:cBhvr>
                                        <p:cTn id="185" dur="3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186" dur="3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187" dur="3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47" grpId="0"/>
      <p:bldP spid="48" grpId="0"/>
      <p:bldP spid="49" grpId="0" animBg="1"/>
      <p:bldP spid="50" grpId="0" build="p">
        <p:tmplLst>
          <p:tmpl lvl="1">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300" fill="hold"/>
                        <p:tgtEl>
                          <p:spTgt spid="50"/>
                        </p:tgtEl>
                        <p:attrNameLst>
                          <p:attrName>ppt_w</p:attrName>
                        </p:attrNameLst>
                      </p:cBhvr>
                      <p:tavLst>
                        <p:tav tm="0">
                          <p:val>
                            <p:fltVal val="0"/>
                          </p:val>
                        </p:tav>
                        <p:tav tm="100000">
                          <p:val>
                            <p:strVal val="#ppt_w"/>
                          </p:val>
                        </p:tav>
                      </p:tavLst>
                    </p:anim>
                    <p:anim calcmode="lin" valueType="num">
                      <p:cBhvr>
                        <p:cTn dur="300" fill="hold"/>
                        <p:tgtEl>
                          <p:spTgt spid="50"/>
                        </p:tgtEl>
                        <p:attrNameLst>
                          <p:attrName>ppt_h</p:attrName>
                        </p:attrNameLst>
                      </p:cBhvr>
                      <p:tavLst>
                        <p:tav tm="0">
                          <p:val>
                            <p:fltVal val="0"/>
                          </p:val>
                        </p:tav>
                        <p:tav tm="100000">
                          <p:val>
                            <p:strVal val="#ppt_h"/>
                          </p:val>
                        </p:tav>
                      </p:tavLst>
                    </p:anim>
                    <p:animEffect transition="in" filter="fade">
                      <p:cBhvr>
                        <p:cTn dur="300"/>
                        <p:tgtEl>
                          <p:spTgt spid="50"/>
                        </p:tgtEl>
                      </p:cBhvr>
                    </p:animEffect>
                  </p:childTnLst>
                </p:cTn>
              </p:par>
            </p:tnLst>
          </p:tmpl>
        </p:tmplLst>
      </p:bldP>
      <p:bldP spid="51" grpId="0" build="p">
        <p:tmplLst>
          <p:tmpl lvl="1">
            <p:tnLst>
              <p:par>
                <p:cTn presetID="53" presetClass="entr" presetSubtype="16"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p:cTn dur="300" fill="hold"/>
                        <p:tgtEl>
                          <p:spTgt spid="51"/>
                        </p:tgtEl>
                        <p:attrNameLst>
                          <p:attrName>ppt_w</p:attrName>
                        </p:attrNameLst>
                      </p:cBhvr>
                      <p:tavLst>
                        <p:tav tm="0">
                          <p:val>
                            <p:fltVal val="0"/>
                          </p:val>
                        </p:tav>
                        <p:tav tm="100000">
                          <p:val>
                            <p:strVal val="#ppt_w"/>
                          </p:val>
                        </p:tav>
                      </p:tavLst>
                    </p:anim>
                    <p:anim calcmode="lin" valueType="num">
                      <p:cBhvr>
                        <p:cTn dur="300" fill="hold"/>
                        <p:tgtEl>
                          <p:spTgt spid="51"/>
                        </p:tgtEl>
                        <p:attrNameLst>
                          <p:attrName>ppt_h</p:attrName>
                        </p:attrNameLst>
                      </p:cBhvr>
                      <p:tavLst>
                        <p:tav tm="0">
                          <p:val>
                            <p:fltVal val="0"/>
                          </p:val>
                        </p:tav>
                        <p:tav tm="100000">
                          <p:val>
                            <p:strVal val="#ppt_h"/>
                          </p:val>
                        </p:tav>
                      </p:tavLst>
                    </p:anim>
                    <p:animEffect transition="in" filter="fade">
                      <p:cBhvr>
                        <p:cTn dur="300"/>
                        <p:tgtEl>
                          <p:spTgt spid="51"/>
                        </p:tgtEl>
                      </p:cBhvr>
                    </p:animEffect>
                  </p:childTnLst>
                </p:cTn>
              </p:par>
            </p:tnLst>
          </p:tmpl>
        </p:tmplLst>
      </p:bldP>
      <p:bldP spid="52" grpId="0" animBg="1"/>
      <p:bldP spid="53" grpId="0" build="p">
        <p:tmplLst>
          <p:tmpl lvl="1">
            <p:tnLst>
              <p:par>
                <p:cTn presetID="53" presetClass="entr" presetSubtype="16"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p:cTn dur="300" fill="hold"/>
                        <p:tgtEl>
                          <p:spTgt spid="53"/>
                        </p:tgtEl>
                        <p:attrNameLst>
                          <p:attrName>ppt_w</p:attrName>
                        </p:attrNameLst>
                      </p:cBhvr>
                      <p:tavLst>
                        <p:tav tm="0">
                          <p:val>
                            <p:fltVal val="0"/>
                          </p:val>
                        </p:tav>
                        <p:tav tm="100000">
                          <p:val>
                            <p:strVal val="#ppt_w"/>
                          </p:val>
                        </p:tav>
                      </p:tavLst>
                    </p:anim>
                    <p:anim calcmode="lin" valueType="num">
                      <p:cBhvr>
                        <p:cTn dur="300" fill="hold"/>
                        <p:tgtEl>
                          <p:spTgt spid="53"/>
                        </p:tgtEl>
                        <p:attrNameLst>
                          <p:attrName>ppt_h</p:attrName>
                        </p:attrNameLst>
                      </p:cBhvr>
                      <p:tavLst>
                        <p:tav tm="0">
                          <p:val>
                            <p:fltVal val="0"/>
                          </p:val>
                        </p:tav>
                        <p:tav tm="100000">
                          <p:val>
                            <p:strVal val="#ppt_h"/>
                          </p:val>
                        </p:tav>
                      </p:tavLst>
                    </p:anim>
                    <p:animEffect transition="in" filter="fade">
                      <p:cBhvr>
                        <p:cTn dur="300"/>
                        <p:tgtEl>
                          <p:spTgt spid="53"/>
                        </p:tgtEl>
                      </p:cBhvr>
                    </p:animEffect>
                  </p:childTnLst>
                </p:cTn>
              </p:par>
            </p:tnLst>
          </p:tmpl>
        </p:tmplLst>
      </p:bldP>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300" fill="hold"/>
                        <p:tgtEl>
                          <p:spTgt spid="54"/>
                        </p:tgtEl>
                        <p:attrNameLst>
                          <p:attrName>ppt_w</p:attrName>
                        </p:attrNameLst>
                      </p:cBhvr>
                      <p:tavLst>
                        <p:tav tm="0">
                          <p:val>
                            <p:fltVal val="0"/>
                          </p:val>
                        </p:tav>
                        <p:tav tm="100000">
                          <p:val>
                            <p:strVal val="#ppt_w"/>
                          </p:val>
                        </p:tav>
                      </p:tavLst>
                    </p:anim>
                    <p:anim calcmode="lin" valueType="num">
                      <p:cBhvr>
                        <p:cTn dur="300" fill="hold"/>
                        <p:tgtEl>
                          <p:spTgt spid="54"/>
                        </p:tgtEl>
                        <p:attrNameLst>
                          <p:attrName>ppt_h</p:attrName>
                        </p:attrNameLst>
                      </p:cBhvr>
                      <p:tavLst>
                        <p:tav tm="0">
                          <p:val>
                            <p:fltVal val="0"/>
                          </p:val>
                        </p:tav>
                        <p:tav tm="100000">
                          <p:val>
                            <p:strVal val="#ppt_h"/>
                          </p:val>
                        </p:tav>
                      </p:tavLst>
                    </p:anim>
                    <p:animEffect transition="in" filter="fade">
                      <p:cBhvr>
                        <p:cTn dur="300"/>
                        <p:tgtEl>
                          <p:spTgt spid="54"/>
                        </p:tgtEl>
                      </p:cBhvr>
                    </p:animEffect>
                  </p:childTnLst>
                </p:cTn>
              </p:par>
            </p:tnLst>
          </p:tmpl>
        </p:tmplLst>
      </p:bldP>
      <p:bldP spid="55" grpId="0" animBg="1"/>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300" fill="hold"/>
                        <p:tgtEl>
                          <p:spTgt spid="56"/>
                        </p:tgtEl>
                        <p:attrNameLst>
                          <p:attrName>ppt_w</p:attrName>
                        </p:attrNameLst>
                      </p:cBhvr>
                      <p:tavLst>
                        <p:tav tm="0">
                          <p:val>
                            <p:fltVal val="0"/>
                          </p:val>
                        </p:tav>
                        <p:tav tm="100000">
                          <p:val>
                            <p:strVal val="#ppt_w"/>
                          </p:val>
                        </p:tav>
                      </p:tavLst>
                    </p:anim>
                    <p:anim calcmode="lin" valueType="num">
                      <p:cBhvr>
                        <p:cTn dur="300" fill="hold"/>
                        <p:tgtEl>
                          <p:spTgt spid="56"/>
                        </p:tgtEl>
                        <p:attrNameLst>
                          <p:attrName>ppt_h</p:attrName>
                        </p:attrNameLst>
                      </p:cBhvr>
                      <p:tavLst>
                        <p:tav tm="0">
                          <p:val>
                            <p:fltVal val="0"/>
                          </p:val>
                        </p:tav>
                        <p:tav tm="100000">
                          <p:val>
                            <p:strVal val="#ppt_h"/>
                          </p:val>
                        </p:tav>
                      </p:tavLst>
                    </p:anim>
                    <p:animEffect transition="in" filter="fade">
                      <p:cBhvr>
                        <p:cTn dur="300"/>
                        <p:tgtEl>
                          <p:spTgt spid="56"/>
                        </p:tgtEl>
                      </p:cBhvr>
                    </p:animEffect>
                  </p:childTnLst>
                </p:cTn>
              </p:par>
            </p:tnLst>
          </p:tmpl>
        </p:tmplLst>
      </p:bldP>
      <p:bldP spid="58" grpId="0" build="p">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300" fill="hold"/>
                        <p:tgtEl>
                          <p:spTgt spid="58"/>
                        </p:tgtEl>
                        <p:attrNameLst>
                          <p:attrName>ppt_w</p:attrName>
                        </p:attrNameLst>
                      </p:cBhvr>
                      <p:tavLst>
                        <p:tav tm="0">
                          <p:val>
                            <p:fltVal val="0"/>
                          </p:val>
                        </p:tav>
                        <p:tav tm="100000">
                          <p:val>
                            <p:strVal val="#ppt_w"/>
                          </p:val>
                        </p:tav>
                      </p:tavLst>
                    </p:anim>
                    <p:anim calcmode="lin" valueType="num">
                      <p:cBhvr>
                        <p:cTn dur="300" fill="hold"/>
                        <p:tgtEl>
                          <p:spTgt spid="58"/>
                        </p:tgtEl>
                        <p:attrNameLst>
                          <p:attrName>ppt_h</p:attrName>
                        </p:attrNameLst>
                      </p:cBhvr>
                      <p:tavLst>
                        <p:tav tm="0">
                          <p:val>
                            <p:fltVal val="0"/>
                          </p:val>
                        </p:tav>
                        <p:tav tm="100000">
                          <p:val>
                            <p:strVal val="#ppt_h"/>
                          </p:val>
                        </p:tav>
                      </p:tavLst>
                    </p:anim>
                    <p:animEffect transition="in" filter="fade">
                      <p:cBhvr>
                        <p:cTn dur="300"/>
                        <p:tgtEl>
                          <p:spTgt spid="58"/>
                        </p:tgtEl>
                      </p:cBhvr>
                    </p:animEffect>
                  </p:childTnLst>
                </p:cTn>
              </p:par>
            </p:tnLst>
          </p:tmpl>
        </p:tmplLst>
      </p:bldP>
      <p:bldP spid="65" grpId="0" animBg="1"/>
      <p:bldP spid="66" grpId="0" build="p">
        <p:tmplLst>
          <p:tmpl lvl="1">
            <p:tnLst>
              <p:par>
                <p:cTn presetID="53" presetClass="entr" presetSubtype="16"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p:cTn dur="300" fill="hold"/>
                        <p:tgtEl>
                          <p:spTgt spid="66"/>
                        </p:tgtEl>
                        <p:attrNameLst>
                          <p:attrName>ppt_w</p:attrName>
                        </p:attrNameLst>
                      </p:cBhvr>
                      <p:tavLst>
                        <p:tav tm="0">
                          <p:val>
                            <p:fltVal val="0"/>
                          </p:val>
                        </p:tav>
                        <p:tav tm="100000">
                          <p:val>
                            <p:strVal val="#ppt_w"/>
                          </p:val>
                        </p:tav>
                      </p:tavLst>
                    </p:anim>
                    <p:anim calcmode="lin" valueType="num">
                      <p:cBhvr>
                        <p:cTn dur="300" fill="hold"/>
                        <p:tgtEl>
                          <p:spTgt spid="66"/>
                        </p:tgtEl>
                        <p:attrNameLst>
                          <p:attrName>ppt_h</p:attrName>
                        </p:attrNameLst>
                      </p:cBhvr>
                      <p:tavLst>
                        <p:tav tm="0">
                          <p:val>
                            <p:fltVal val="0"/>
                          </p:val>
                        </p:tav>
                        <p:tav tm="100000">
                          <p:val>
                            <p:strVal val="#ppt_h"/>
                          </p:val>
                        </p:tav>
                      </p:tavLst>
                    </p:anim>
                    <p:animEffect transition="in" filter="fade">
                      <p:cBhvr>
                        <p:cTn dur="300"/>
                        <p:tgtEl>
                          <p:spTgt spid="66"/>
                        </p:tgtEl>
                      </p:cBhvr>
                    </p:animEffect>
                  </p:childTnLst>
                </p:cTn>
              </p:par>
            </p:tnLst>
          </p:tmpl>
        </p:tmplLst>
      </p:bldP>
      <p:bldP spid="67" grpId="0" build="p">
        <p:tmplLst>
          <p:tmpl lvl="1">
            <p:tnLst>
              <p:par>
                <p:cTn presetID="53" presetClass="entr" presetSubtype="16"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p:cTn dur="300" fill="hold"/>
                        <p:tgtEl>
                          <p:spTgt spid="67"/>
                        </p:tgtEl>
                        <p:attrNameLst>
                          <p:attrName>ppt_w</p:attrName>
                        </p:attrNameLst>
                      </p:cBhvr>
                      <p:tavLst>
                        <p:tav tm="0">
                          <p:val>
                            <p:fltVal val="0"/>
                          </p:val>
                        </p:tav>
                        <p:tav tm="100000">
                          <p:val>
                            <p:strVal val="#ppt_w"/>
                          </p:val>
                        </p:tav>
                      </p:tavLst>
                    </p:anim>
                    <p:anim calcmode="lin" valueType="num">
                      <p:cBhvr>
                        <p:cTn dur="300" fill="hold"/>
                        <p:tgtEl>
                          <p:spTgt spid="67"/>
                        </p:tgtEl>
                        <p:attrNameLst>
                          <p:attrName>ppt_h</p:attrName>
                        </p:attrNameLst>
                      </p:cBhvr>
                      <p:tavLst>
                        <p:tav tm="0">
                          <p:val>
                            <p:fltVal val="0"/>
                          </p:val>
                        </p:tav>
                        <p:tav tm="100000">
                          <p:val>
                            <p:strVal val="#ppt_h"/>
                          </p:val>
                        </p:tav>
                      </p:tavLst>
                    </p:anim>
                    <p:animEffect transition="in" filter="fade">
                      <p:cBhvr>
                        <p:cTn dur="300"/>
                        <p:tgtEl>
                          <p:spTgt spid="67"/>
                        </p:tgtEl>
                      </p:cBhvr>
                    </p:animEffect>
                  </p:childTnLst>
                </p:cTn>
              </p:par>
            </p:tnLst>
          </p:tmpl>
        </p:tmplLst>
      </p:bldP>
      <p:bldP spid="68" grpId="0" animBg="1"/>
      <p:bldP spid="69" grpId="0" animBg="1"/>
      <p:bldP spid="70" grpId="0" animBg="1"/>
      <p:bldP spid="71" grpId="0" animBg="1"/>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300" fill="hold"/>
                        <p:tgtEl>
                          <p:spTgt spid="72"/>
                        </p:tgtEl>
                        <p:attrNameLst>
                          <p:attrName>ppt_w</p:attrName>
                        </p:attrNameLst>
                      </p:cBhvr>
                      <p:tavLst>
                        <p:tav tm="0">
                          <p:val>
                            <p:fltVal val="0"/>
                          </p:val>
                        </p:tav>
                        <p:tav tm="100000">
                          <p:val>
                            <p:strVal val="#ppt_w"/>
                          </p:val>
                        </p:tav>
                      </p:tavLst>
                    </p:anim>
                    <p:anim calcmode="lin" valueType="num">
                      <p:cBhvr>
                        <p:cTn dur="300" fill="hold"/>
                        <p:tgtEl>
                          <p:spTgt spid="72"/>
                        </p:tgtEl>
                        <p:attrNameLst>
                          <p:attrName>ppt_h</p:attrName>
                        </p:attrNameLst>
                      </p:cBhvr>
                      <p:tavLst>
                        <p:tav tm="0">
                          <p:val>
                            <p:fltVal val="0"/>
                          </p:val>
                        </p:tav>
                        <p:tav tm="100000">
                          <p:val>
                            <p:strVal val="#ppt_h"/>
                          </p:val>
                        </p:tav>
                      </p:tavLst>
                    </p:anim>
                    <p:animEffect transition="in" filter="fade">
                      <p:cBhvr>
                        <p:cTn dur="300"/>
                        <p:tgtEl>
                          <p:spTgt spid="72"/>
                        </p:tgtEl>
                      </p:cBhvr>
                    </p:animEffect>
                  </p:childTnLst>
                </p:cTn>
              </p:par>
            </p:tnLst>
          </p:tmpl>
        </p:tmplLst>
      </p:bldP>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300" fill="hold"/>
                        <p:tgtEl>
                          <p:spTgt spid="73"/>
                        </p:tgtEl>
                        <p:attrNameLst>
                          <p:attrName>ppt_w</p:attrName>
                        </p:attrNameLst>
                      </p:cBhvr>
                      <p:tavLst>
                        <p:tav tm="0">
                          <p:val>
                            <p:fltVal val="0"/>
                          </p:val>
                        </p:tav>
                        <p:tav tm="100000">
                          <p:val>
                            <p:strVal val="#ppt_w"/>
                          </p:val>
                        </p:tav>
                      </p:tavLst>
                    </p:anim>
                    <p:anim calcmode="lin" valueType="num">
                      <p:cBhvr>
                        <p:cTn dur="300" fill="hold"/>
                        <p:tgtEl>
                          <p:spTgt spid="73"/>
                        </p:tgtEl>
                        <p:attrNameLst>
                          <p:attrName>ppt_h</p:attrName>
                        </p:attrNameLst>
                      </p:cBhvr>
                      <p:tavLst>
                        <p:tav tm="0">
                          <p:val>
                            <p:fltVal val="0"/>
                          </p:val>
                        </p:tav>
                        <p:tav tm="100000">
                          <p:val>
                            <p:strVal val="#ppt_h"/>
                          </p:val>
                        </p:tav>
                      </p:tavLst>
                    </p:anim>
                    <p:animEffect transition="in" filter="fade">
                      <p:cBhvr>
                        <p:cTn dur="300"/>
                        <p:tgtEl>
                          <p:spTgt spid="73"/>
                        </p:tgtEl>
                      </p:cBhvr>
                    </p:animEffect>
                  </p:childTnLst>
                </p:cTn>
              </p:par>
            </p:tnLst>
          </p:tmpl>
        </p:tmplLst>
      </p:bldP>
      <p:bldP spid="74" grpId="0" build="p">
        <p:tmplLst>
          <p:tmpl lvl="1">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300" fill="hold"/>
                        <p:tgtEl>
                          <p:spTgt spid="74"/>
                        </p:tgtEl>
                        <p:attrNameLst>
                          <p:attrName>ppt_w</p:attrName>
                        </p:attrNameLst>
                      </p:cBhvr>
                      <p:tavLst>
                        <p:tav tm="0">
                          <p:val>
                            <p:fltVal val="0"/>
                          </p:val>
                        </p:tav>
                        <p:tav tm="100000">
                          <p:val>
                            <p:strVal val="#ppt_w"/>
                          </p:val>
                        </p:tav>
                      </p:tavLst>
                    </p:anim>
                    <p:anim calcmode="lin" valueType="num">
                      <p:cBhvr>
                        <p:cTn dur="300" fill="hold"/>
                        <p:tgtEl>
                          <p:spTgt spid="74"/>
                        </p:tgtEl>
                        <p:attrNameLst>
                          <p:attrName>ppt_h</p:attrName>
                        </p:attrNameLst>
                      </p:cBhvr>
                      <p:tavLst>
                        <p:tav tm="0">
                          <p:val>
                            <p:fltVal val="0"/>
                          </p:val>
                        </p:tav>
                        <p:tav tm="100000">
                          <p:val>
                            <p:strVal val="#ppt_h"/>
                          </p:val>
                        </p:tav>
                      </p:tavLst>
                    </p:anim>
                    <p:animEffect transition="in" filter="fade">
                      <p:cBhvr>
                        <p:cTn dur="300"/>
                        <p:tgtEl>
                          <p:spTgt spid="74"/>
                        </p:tgtEl>
                      </p:cBhvr>
                    </p:animEffect>
                  </p:childTnLst>
                </p:cTn>
              </p:par>
            </p:tnLst>
          </p:tmpl>
        </p:tmplLst>
      </p:bldP>
      <p:bldP spid="75" grpId="0" build="p">
        <p:tmplLst>
          <p:tmpl lvl="1">
            <p:tnLst>
              <p:par>
                <p:cTn presetID="53" presetClass="entr" presetSubtype="16"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300" fill="hold"/>
                        <p:tgtEl>
                          <p:spTgt spid="75"/>
                        </p:tgtEl>
                        <p:attrNameLst>
                          <p:attrName>ppt_w</p:attrName>
                        </p:attrNameLst>
                      </p:cBhvr>
                      <p:tavLst>
                        <p:tav tm="0">
                          <p:val>
                            <p:fltVal val="0"/>
                          </p:val>
                        </p:tav>
                        <p:tav tm="100000">
                          <p:val>
                            <p:strVal val="#ppt_w"/>
                          </p:val>
                        </p:tav>
                      </p:tavLst>
                    </p:anim>
                    <p:anim calcmode="lin" valueType="num">
                      <p:cBhvr>
                        <p:cTn dur="300" fill="hold"/>
                        <p:tgtEl>
                          <p:spTgt spid="75"/>
                        </p:tgtEl>
                        <p:attrNameLst>
                          <p:attrName>ppt_h</p:attrName>
                        </p:attrNameLst>
                      </p:cBhvr>
                      <p:tavLst>
                        <p:tav tm="0">
                          <p:val>
                            <p:fltVal val="0"/>
                          </p:val>
                        </p:tav>
                        <p:tav tm="100000">
                          <p:val>
                            <p:strVal val="#ppt_h"/>
                          </p:val>
                        </p:tav>
                      </p:tavLst>
                    </p:anim>
                    <p:animEffect transition="in" filter="fade">
                      <p:cBhvr>
                        <p:cTn dur="300"/>
                        <p:tgtEl>
                          <p:spTgt spid="75"/>
                        </p:tgtEl>
                      </p:cBhvr>
                    </p:animEffect>
                  </p:childTnLst>
                </p:cTn>
              </p:par>
            </p:tnLst>
          </p:tmpl>
        </p:tmplLst>
      </p:bldP>
      <p:bldP spid="76" grpId="0" build="p">
        <p:tmplLst>
          <p:tmpl lvl="1">
            <p:tnLst>
              <p:par>
                <p:cTn presetID="5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300" fill="hold"/>
                        <p:tgtEl>
                          <p:spTgt spid="76"/>
                        </p:tgtEl>
                        <p:attrNameLst>
                          <p:attrName>ppt_w</p:attrName>
                        </p:attrNameLst>
                      </p:cBhvr>
                      <p:tavLst>
                        <p:tav tm="0">
                          <p:val>
                            <p:fltVal val="0"/>
                          </p:val>
                        </p:tav>
                        <p:tav tm="100000">
                          <p:val>
                            <p:strVal val="#ppt_w"/>
                          </p:val>
                        </p:tav>
                      </p:tavLst>
                    </p:anim>
                    <p:anim calcmode="lin" valueType="num">
                      <p:cBhvr>
                        <p:cTn dur="300" fill="hold"/>
                        <p:tgtEl>
                          <p:spTgt spid="76"/>
                        </p:tgtEl>
                        <p:attrNameLst>
                          <p:attrName>ppt_h</p:attrName>
                        </p:attrNameLst>
                      </p:cBhvr>
                      <p:tavLst>
                        <p:tav tm="0">
                          <p:val>
                            <p:fltVal val="0"/>
                          </p:val>
                        </p:tav>
                        <p:tav tm="100000">
                          <p:val>
                            <p:strVal val="#ppt_h"/>
                          </p:val>
                        </p:tav>
                      </p:tavLst>
                    </p:anim>
                    <p:animEffect transition="in" filter="fade">
                      <p:cBhvr>
                        <p:cTn dur="300"/>
                        <p:tgtEl>
                          <p:spTgt spid="76"/>
                        </p:tgtEl>
                      </p:cBhvr>
                    </p:animEffect>
                  </p:childTnLst>
                </p:cTn>
              </p:par>
            </p:tnLst>
          </p:tmpl>
        </p:tmplLst>
      </p:bldP>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300" fill="hold"/>
                        <p:tgtEl>
                          <p:spTgt spid="77"/>
                        </p:tgtEl>
                        <p:attrNameLst>
                          <p:attrName>ppt_w</p:attrName>
                        </p:attrNameLst>
                      </p:cBhvr>
                      <p:tavLst>
                        <p:tav tm="0">
                          <p:val>
                            <p:fltVal val="0"/>
                          </p:val>
                        </p:tav>
                        <p:tav tm="100000">
                          <p:val>
                            <p:strVal val="#ppt_w"/>
                          </p:val>
                        </p:tav>
                      </p:tavLst>
                    </p:anim>
                    <p:anim calcmode="lin" valueType="num">
                      <p:cBhvr>
                        <p:cTn dur="300" fill="hold"/>
                        <p:tgtEl>
                          <p:spTgt spid="77"/>
                        </p:tgtEl>
                        <p:attrNameLst>
                          <p:attrName>ppt_h</p:attrName>
                        </p:attrNameLst>
                      </p:cBhvr>
                      <p:tavLst>
                        <p:tav tm="0">
                          <p:val>
                            <p:fltVal val="0"/>
                          </p:val>
                        </p:tav>
                        <p:tav tm="100000">
                          <p:val>
                            <p:strVal val="#ppt_h"/>
                          </p:val>
                        </p:tav>
                      </p:tavLst>
                    </p:anim>
                    <p:animEffect transition="in" filter="fade">
                      <p:cBhvr>
                        <p:cTn dur="300"/>
                        <p:tgtEl>
                          <p:spTgt spid="77"/>
                        </p:tgtEl>
                      </p:cBhvr>
                    </p:animEffect>
                  </p:childTnLst>
                </p:cTn>
              </p:par>
            </p:tnLst>
          </p:tmpl>
        </p:tmplLst>
      </p:bldP>
      <p:bldP spid="78" grpId="0" build="p">
        <p:tmplLst>
          <p:tmpl lvl="1">
            <p:tnLst>
              <p:par>
                <p:cTn presetID="53" presetClass="entr" presetSubtype="16"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300" fill="hold"/>
                        <p:tgtEl>
                          <p:spTgt spid="78"/>
                        </p:tgtEl>
                        <p:attrNameLst>
                          <p:attrName>ppt_w</p:attrName>
                        </p:attrNameLst>
                      </p:cBhvr>
                      <p:tavLst>
                        <p:tav tm="0">
                          <p:val>
                            <p:fltVal val="0"/>
                          </p:val>
                        </p:tav>
                        <p:tav tm="100000">
                          <p:val>
                            <p:strVal val="#ppt_w"/>
                          </p:val>
                        </p:tav>
                      </p:tavLst>
                    </p:anim>
                    <p:anim calcmode="lin" valueType="num">
                      <p:cBhvr>
                        <p:cTn dur="300" fill="hold"/>
                        <p:tgtEl>
                          <p:spTgt spid="78"/>
                        </p:tgtEl>
                        <p:attrNameLst>
                          <p:attrName>ppt_h</p:attrName>
                        </p:attrNameLst>
                      </p:cBhvr>
                      <p:tavLst>
                        <p:tav tm="0">
                          <p:val>
                            <p:fltVal val="0"/>
                          </p:val>
                        </p:tav>
                        <p:tav tm="100000">
                          <p:val>
                            <p:strVal val="#ppt_h"/>
                          </p:val>
                        </p:tav>
                      </p:tavLst>
                    </p:anim>
                    <p:animEffect transition="in" filter="fade">
                      <p:cBhvr>
                        <p:cTn dur="300"/>
                        <p:tgtEl>
                          <p:spTgt spid="78"/>
                        </p:tgtEl>
                      </p:cBhvr>
                    </p:animEffect>
                  </p:childTnLst>
                </p:cTn>
              </p:par>
            </p:tnLst>
          </p:tmpl>
        </p:tmplLst>
      </p:bldP>
      <p:bldP spid="79" grpId="0" build="p">
        <p:tmplLst>
          <p:tmpl lvl="1">
            <p:tnLst>
              <p:par>
                <p:cTn presetID="53" presetClass="entr" presetSubtype="16"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300" fill="hold"/>
                        <p:tgtEl>
                          <p:spTgt spid="79"/>
                        </p:tgtEl>
                        <p:attrNameLst>
                          <p:attrName>ppt_w</p:attrName>
                        </p:attrNameLst>
                      </p:cBhvr>
                      <p:tavLst>
                        <p:tav tm="0">
                          <p:val>
                            <p:fltVal val="0"/>
                          </p:val>
                        </p:tav>
                        <p:tav tm="100000">
                          <p:val>
                            <p:strVal val="#ppt_w"/>
                          </p:val>
                        </p:tav>
                      </p:tavLst>
                    </p:anim>
                    <p:anim calcmode="lin" valueType="num">
                      <p:cBhvr>
                        <p:cTn dur="300" fill="hold"/>
                        <p:tgtEl>
                          <p:spTgt spid="79"/>
                        </p:tgtEl>
                        <p:attrNameLst>
                          <p:attrName>ppt_h</p:attrName>
                        </p:attrNameLst>
                      </p:cBhvr>
                      <p:tavLst>
                        <p:tav tm="0">
                          <p:val>
                            <p:fltVal val="0"/>
                          </p:val>
                        </p:tav>
                        <p:tav tm="100000">
                          <p:val>
                            <p:strVal val="#ppt_h"/>
                          </p:val>
                        </p:tav>
                      </p:tavLst>
                    </p:anim>
                    <p:animEffect transition="in" filter="fade">
                      <p:cBhvr>
                        <p:cTn dur="300"/>
                        <p:tgtEl>
                          <p:spTgt spid="79"/>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ipad Mockup">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iPad</a:t>
            </a:r>
            <a:r>
              <a:rPr lang="es-ES_tradnl" dirty="0" smtClean="0"/>
              <a:t> </a:t>
            </a:r>
            <a:r>
              <a:rPr lang="es-ES_tradnl" dirty="0" err="1" smtClean="0"/>
              <a:t>mockup</a:t>
            </a:r>
            <a:r>
              <a:rPr lang="es-ES_tradnl" dirty="0" smtClean="0"/>
              <a:t> </a:t>
            </a:r>
            <a:r>
              <a:rPr lang="es-ES_tradnl" dirty="0" err="1" smtClean="0"/>
              <a:t>slide</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49" name="Rounded Rectangle 48"/>
          <p:cNvSpPr/>
          <p:nvPr userDrawn="1"/>
        </p:nvSpPr>
        <p:spPr>
          <a:xfrm flipV="1">
            <a:off x="6864995" y="3689602"/>
            <a:ext cx="434382" cy="43432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0" name="Text Placeholder 7"/>
          <p:cNvSpPr>
            <a:spLocks noGrp="1"/>
          </p:cNvSpPr>
          <p:nvPr>
            <p:ph type="body" sz="quarter" idx="34" hasCustomPrompt="1"/>
          </p:nvPr>
        </p:nvSpPr>
        <p:spPr>
          <a:xfrm>
            <a:off x="1531573" y="3545633"/>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1" name="Text Placeholder 2"/>
          <p:cNvSpPr>
            <a:spLocks noGrp="1"/>
          </p:cNvSpPr>
          <p:nvPr>
            <p:ph type="body" sz="quarter" idx="35" hasCustomPrompt="1"/>
          </p:nvPr>
        </p:nvSpPr>
        <p:spPr>
          <a:xfrm>
            <a:off x="1531573" y="4275455"/>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52" name="Rounded Rectangle 51"/>
          <p:cNvSpPr/>
          <p:nvPr userDrawn="1"/>
        </p:nvSpPr>
        <p:spPr>
          <a:xfrm flipV="1">
            <a:off x="6864995" y="5919620"/>
            <a:ext cx="434382" cy="43432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3" name="Text Placeholder 7"/>
          <p:cNvSpPr>
            <a:spLocks noGrp="1"/>
          </p:cNvSpPr>
          <p:nvPr>
            <p:ph type="body" sz="quarter" idx="36" hasCustomPrompt="1"/>
          </p:nvPr>
        </p:nvSpPr>
        <p:spPr>
          <a:xfrm>
            <a:off x="1531573" y="5849889"/>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4" name="Text Placeholder 2"/>
          <p:cNvSpPr>
            <a:spLocks noGrp="1"/>
          </p:cNvSpPr>
          <p:nvPr>
            <p:ph type="body" sz="quarter" idx="37" hasCustomPrompt="1"/>
          </p:nvPr>
        </p:nvSpPr>
        <p:spPr>
          <a:xfrm>
            <a:off x="1531573" y="6579711"/>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55" name="Rounded Rectangle 54"/>
          <p:cNvSpPr/>
          <p:nvPr userDrawn="1"/>
        </p:nvSpPr>
        <p:spPr>
          <a:xfrm flipV="1">
            <a:off x="6864995" y="8226152"/>
            <a:ext cx="434382" cy="43432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6" name="Text Placeholder 7"/>
          <p:cNvSpPr>
            <a:spLocks noGrp="1"/>
          </p:cNvSpPr>
          <p:nvPr>
            <p:ph type="body" sz="quarter" idx="38" hasCustomPrompt="1"/>
          </p:nvPr>
        </p:nvSpPr>
        <p:spPr>
          <a:xfrm>
            <a:off x="1531573" y="8127591"/>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8" name="Text Placeholder 2"/>
          <p:cNvSpPr>
            <a:spLocks noGrp="1"/>
          </p:cNvSpPr>
          <p:nvPr>
            <p:ph type="body" sz="quarter" idx="39" hasCustomPrompt="1"/>
          </p:nvPr>
        </p:nvSpPr>
        <p:spPr>
          <a:xfrm>
            <a:off x="1531573" y="8857411"/>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65" name="Rounded Rectangle 64"/>
          <p:cNvSpPr/>
          <p:nvPr userDrawn="1"/>
        </p:nvSpPr>
        <p:spPr>
          <a:xfrm flipV="1">
            <a:off x="6864995" y="10386392"/>
            <a:ext cx="434382" cy="43432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6" name="Text Placeholder 7"/>
          <p:cNvSpPr>
            <a:spLocks noGrp="1"/>
          </p:cNvSpPr>
          <p:nvPr>
            <p:ph type="body" sz="quarter" idx="40" hasCustomPrompt="1"/>
          </p:nvPr>
        </p:nvSpPr>
        <p:spPr>
          <a:xfrm>
            <a:off x="1531573" y="10314385"/>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7" name="Text Placeholder 2"/>
          <p:cNvSpPr>
            <a:spLocks noGrp="1"/>
          </p:cNvSpPr>
          <p:nvPr>
            <p:ph type="body" sz="quarter" idx="41" hasCustomPrompt="1"/>
          </p:nvPr>
        </p:nvSpPr>
        <p:spPr>
          <a:xfrm>
            <a:off x="1531573" y="11044207"/>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68" name="Rounded Rectangle 67"/>
          <p:cNvSpPr/>
          <p:nvPr userDrawn="1"/>
        </p:nvSpPr>
        <p:spPr>
          <a:xfrm flipV="1">
            <a:off x="17087798" y="3689602"/>
            <a:ext cx="434382" cy="434324"/>
          </a:xfrm>
          <a:prstGeom prst="roundRect">
            <a:avLst>
              <a:gd name="adj" fmla="val 5000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9" name="Rounded Rectangle 68"/>
          <p:cNvSpPr/>
          <p:nvPr userDrawn="1"/>
        </p:nvSpPr>
        <p:spPr>
          <a:xfrm flipV="1">
            <a:off x="17087798" y="5919620"/>
            <a:ext cx="434382" cy="434324"/>
          </a:xfrm>
          <a:prstGeom prst="roundRect">
            <a:avLst>
              <a:gd name="adj" fmla="val 5000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0" name="Rounded Rectangle 69"/>
          <p:cNvSpPr/>
          <p:nvPr userDrawn="1"/>
        </p:nvSpPr>
        <p:spPr>
          <a:xfrm flipV="1">
            <a:off x="17087798" y="8226152"/>
            <a:ext cx="434382" cy="434324"/>
          </a:xfrm>
          <a:prstGeom prst="roundRect">
            <a:avLst>
              <a:gd name="adj" fmla="val 5000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1" name="Rounded Rectangle 70"/>
          <p:cNvSpPr/>
          <p:nvPr userDrawn="1"/>
        </p:nvSpPr>
        <p:spPr>
          <a:xfrm flipV="1">
            <a:off x="17087798" y="10386392"/>
            <a:ext cx="434382" cy="434324"/>
          </a:xfrm>
          <a:prstGeom prst="roundRect">
            <a:avLst>
              <a:gd name="adj" fmla="val 50000"/>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72" name="Text Placeholder 7"/>
          <p:cNvSpPr>
            <a:spLocks noGrp="1"/>
          </p:cNvSpPr>
          <p:nvPr>
            <p:ph type="body" sz="quarter" idx="42" hasCustomPrompt="1"/>
          </p:nvPr>
        </p:nvSpPr>
        <p:spPr>
          <a:xfrm>
            <a:off x="17860461" y="3545633"/>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3" name="Text Placeholder 2"/>
          <p:cNvSpPr>
            <a:spLocks noGrp="1"/>
          </p:cNvSpPr>
          <p:nvPr>
            <p:ph type="body" sz="quarter" idx="43" hasCustomPrompt="1"/>
          </p:nvPr>
        </p:nvSpPr>
        <p:spPr>
          <a:xfrm>
            <a:off x="17860461" y="4275455"/>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74" name="Text Placeholder 7"/>
          <p:cNvSpPr>
            <a:spLocks noGrp="1"/>
          </p:cNvSpPr>
          <p:nvPr>
            <p:ph type="body" sz="quarter" idx="44" hasCustomPrompt="1"/>
          </p:nvPr>
        </p:nvSpPr>
        <p:spPr>
          <a:xfrm>
            <a:off x="17860461" y="5849889"/>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5" name="Text Placeholder 2"/>
          <p:cNvSpPr>
            <a:spLocks noGrp="1"/>
          </p:cNvSpPr>
          <p:nvPr>
            <p:ph type="body" sz="quarter" idx="45" hasCustomPrompt="1"/>
          </p:nvPr>
        </p:nvSpPr>
        <p:spPr>
          <a:xfrm>
            <a:off x="17860461" y="6579711"/>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76" name="Text Placeholder 7"/>
          <p:cNvSpPr>
            <a:spLocks noGrp="1"/>
          </p:cNvSpPr>
          <p:nvPr>
            <p:ph type="body" sz="quarter" idx="46" hasCustomPrompt="1"/>
          </p:nvPr>
        </p:nvSpPr>
        <p:spPr>
          <a:xfrm>
            <a:off x="17860461" y="8127591"/>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7" name="Text Placeholder 2"/>
          <p:cNvSpPr>
            <a:spLocks noGrp="1"/>
          </p:cNvSpPr>
          <p:nvPr>
            <p:ph type="body" sz="quarter" idx="47" hasCustomPrompt="1"/>
          </p:nvPr>
        </p:nvSpPr>
        <p:spPr>
          <a:xfrm>
            <a:off x="17860461" y="8857411"/>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78" name="Text Placeholder 7"/>
          <p:cNvSpPr>
            <a:spLocks noGrp="1"/>
          </p:cNvSpPr>
          <p:nvPr>
            <p:ph type="body" sz="quarter" idx="48" hasCustomPrompt="1"/>
          </p:nvPr>
        </p:nvSpPr>
        <p:spPr>
          <a:xfrm>
            <a:off x="17860461" y="10314385"/>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79" name="Text Placeholder 2"/>
          <p:cNvSpPr>
            <a:spLocks noGrp="1"/>
          </p:cNvSpPr>
          <p:nvPr>
            <p:ph type="body" sz="quarter" idx="49" hasCustomPrompt="1"/>
          </p:nvPr>
        </p:nvSpPr>
        <p:spPr>
          <a:xfrm>
            <a:off x="17860461" y="11044207"/>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pic>
        <p:nvPicPr>
          <p:cNvPr id="2" name="Picture 1" descr="ipad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40846" y="3096344"/>
            <a:ext cx="9893299" cy="13716000"/>
          </a:xfrm>
          <a:prstGeom prst="rect">
            <a:avLst/>
          </a:prstGeom>
        </p:spPr>
      </p:pic>
      <p:sp>
        <p:nvSpPr>
          <p:cNvPr id="34" name="Picture Placeholder 2"/>
          <p:cNvSpPr>
            <a:spLocks noGrp="1"/>
          </p:cNvSpPr>
          <p:nvPr>
            <p:ph type="pic" sz="quarter" idx="17"/>
          </p:nvPr>
        </p:nvSpPr>
        <p:spPr>
          <a:xfrm>
            <a:off x="8305156" y="4450495"/>
            <a:ext cx="7776863" cy="9265506"/>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Tree>
    <p:extLst>
      <p:ext uri="{BB962C8B-B14F-4D97-AF65-F5344CB8AC3E}">
        <p14:creationId xmlns:p14="http://schemas.microsoft.com/office/powerpoint/2010/main" val="357716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42"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600"/>
                                        <p:tgtEl>
                                          <p:spTgt spid="2"/>
                                        </p:tgtEl>
                                      </p:cBhvr>
                                    </p:animEffect>
                                    <p:anim calcmode="lin" valueType="num">
                                      <p:cBhvr>
                                        <p:cTn id="23" dur="600" fill="hold"/>
                                        <p:tgtEl>
                                          <p:spTgt spid="2"/>
                                        </p:tgtEl>
                                        <p:attrNameLst>
                                          <p:attrName>ppt_x</p:attrName>
                                        </p:attrNameLst>
                                      </p:cBhvr>
                                      <p:tavLst>
                                        <p:tav tm="0">
                                          <p:val>
                                            <p:strVal val="#ppt_x"/>
                                          </p:val>
                                        </p:tav>
                                        <p:tav tm="100000">
                                          <p:val>
                                            <p:strVal val="#ppt_x"/>
                                          </p:val>
                                        </p:tav>
                                      </p:tavLst>
                                    </p:anim>
                                    <p:anim calcmode="lin" valueType="num">
                                      <p:cBhvr>
                                        <p:cTn id="24" dur="600" fill="hold"/>
                                        <p:tgtEl>
                                          <p:spTgt spid="2"/>
                                        </p:tgtEl>
                                        <p:attrNameLst>
                                          <p:attrName>ppt_y</p:attrName>
                                        </p:attrNameLst>
                                      </p:cBhvr>
                                      <p:tavLst>
                                        <p:tav tm="0">
                                          <p:val>
                                            <p:strVal val="#ppt_y+.1"/>
                                          </p:val>
                                        </p:tav>
                                        <p:tav tm="100000">
                                          <p:val>
                                            <p:strVal val="#ppt_y"/>
                                          </p:val>
                                        </p:tav>
                                      </p:tavLst>
                                    </p:anim>
                                  </p:childTnLst>
                                </p:cTn>
                              </p:par>
                              <p:par>
                                <p:cTn id="25" presetID="37" presetClass="entr" presetSubtype="0" fill="hold" grpId="0" nodeType="withEffect" nodePh="1">
                                  <p:stCondLst>
                                    <p:cond delay="0"/>
                                  </p:stCondLst>
                                  <p:endCondLst>
                                    <p:cond evt="begin" delay="0">
                                      <p:tn val="25"/>
                                    </p:cond>
                                  </p:endCondLst>
                                  <p:childTnLst>
                                    <p:set>
                                      <p:cBhvr>
                                        <p:cTn id="26" dur="1" fill="hold">
                                          <p:stCondLst>
                                            <p:cond delay="0"/>
                                          </p:stCondLst>
                                        </p:cTn>
                                        <p:tgtEl>
                                          <p:spTgt spid="34"/>
                                        </p:tgtEl>
                                        <p:attrNameLst>
                                          <p:attrName>style.visibility</p:attrName>
                                        </p:attrNameLst>
                                      </p:cBhvr>
                                      <p:to>
                                        <p:strVal val="visible"/>
                                      </p:to>
                                    </p:set>
                                    <p:animEffect transition="in" filter="fade">
                                      <p:cBhvr>
                                        <p:cTn id="27" dur="600"/>
                                        <p:tgtEl>
                                          <p:spTgt spid="34"/>
                                        </p:tgtEl>
                                      </p:cBhvr>
                                    </p:animEffect>
                                    <p:anim calcmode="lin" valueType="num">
                                      <p:cBhvr>
                                        <p:cTn id="28" dur="600" fill="hold"/>
                                        <p:tgtEl>
                                          <p:spTgt spid="34"/>
                                        </p:tgtEl>
                                        <p:attrNameLst>
                                          <p:attrName>ppt_x</p:attrName>
                                        </p:attrNameLst>
                                      </p:cBhvr>
                                      <p:tavLst>
                                        <p:tav tm="0">
                                          <p:val>
                                            <p:strVal val="#ppt_x"/>
                                          </p:val>
                                        </p:tav>
                                        <p:tav tm="100000">
                                          <p:val>
                                            <p:strVal val="#ppt_x"/>
                                          </p:val>
                                        </p:tav>
                                      </p:tavLst>
                                    </p:anim>
                                    <p:anim calcmode="lin" valueType="num">
                                      <p:cBhvr>
                                        <p:cTn id="29" dur="540" decel="100000" fill="hold"/>
                                        <p:tgtEl>
                                          <p:spTgt spid="34"/>
                                        </p:tgtEl>
                                        <p:attrNameLst>
                                          <p:attrName>ppt_y</p:attrName>
                                        </p:attrNameLst>
                                      </p:cBhvr>
                                      <p:tavLst>
                                        <p:tav tm="0">
                                          <p:val>
                                            <p:strVal val="#ppt_y+1"/>
                                          </p:val>
                                        </p:tav>
                                        <p:tav tm="100000">
                                          <p:val>
                                            <p:strVal val="#ppt_y-.03"/>
                                          </p:val>
                                        </p:tav>
                                      </p:tavLst>
                                    </p:anim>
                                    <p:anim calcmode="lin" valueType="num">
                                      <p:cBhvr>
                                        <p:cTn id="30" dur="60" accel="100000" fill="hold">
                                          <p:stCondLst>
                                            <p:cond delay="540"/>
                                          </p:stCondLst>
                                        </p:cTn>
                                        <p:tgtEl>
                                          <p:spTgt spid="34"/>
                                        </p:tgtEl>
                                        <p:attrNameLst>
                                          <p:attrName>ppt_y</p:attrName>
                                        </p:attrNameLst>
                                      </p:cBhvr>
                                      <p:tavLst>
                                        <p:tav tm="0">
                                          <p:val>
                                            <p:strVal val="#ppt_y-.03"/>
                                          </p:val>
                                        </p:tav>
                                        <p:tav tm="100000">
                                          <p:val>
                                            <p:strVal val="#ppt_y"/>
                                          </p:val>
                                        </p:tav>
                                      </p:tavLst>
                                    </p:anim>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p:cTn id="34" dur="400" fill="hold"/>
                                        <p:tgtEl>
                                          <p:spTgt spid="49"/>
                                        </p:tgtEl>
                                        <p:attrNameLst>
                                          <p:attrName>ppt_w</p:attrName>
                                        </p:attrNameLst>
                                      </p:cBhvr>
                                      <p:tavLst>
                                        <p:tav tm="0">
                                          <p:val>
                                            <p:fltVal val="0"/>
                                          </p:val>
                                        </p:tav>
                                        <p:tav tm="100000">
                                          <p:val>
                                            <p:strVal val="#ppt_w"/>
                                          </p:val>
                                        </p:tav>
                                      </p:tavLst>
                                    </p:anim>
                                    <p:anim calcmode="lin" valueType="num">
                                      <p:cBhvr>
                                        <p:cTn id="35" dur="400" fill="hold"/>
                                        <p:tgtEl>
                                          <p:spTgt spid="49"/>
                                        </p:tgtEl>
                                        <p:attrNameLst>
                                          <p:attrName>ppt_h</p:attrName>
                                        </p:attrNameLst>
                                      </p:cBhvr>
                                      <p:tavLst>
                                        <p:tav tm="0">
                                          <p:val>
                                            <p:fltVal val="0"/>
                                          </p:val>
                                        </p:tav>
                                        <p:tav tm="100000">
                                          <p:val>
                                            <p:strVal val="#ppt_h"/>
                                          </p:val>
                                        </p:tav>
                                      </p:tavLst>
                                    </p:anim>
                                    <p:animEffect transition="in" filter="fade">
                                      <p:cBhvr>
                                        <p:cTn id="36" dur="400"/>
                                        <p:tgtEl>
                                          <p:spTgt spid="49"/>
                                        </p:tgtEl>
                                      </p:cBhvr>
                                    </p:animEffect>
                                  </p:childTnLst>
                                </p:cTn>
                              </p:par>
                            </p:childTnLst>
                          </p:cTn>
                        </p:par>
                        <p:par>
                          <p:cTn id="37" fill="hold">
                            <p:stCondLst>
                              <p:cond delay="2300"/>
                            </p:stCondLst>
                            <p:childTnLst>
                              <p:par>
                                <p:cTn id="38" presetID="53" presetClass="entr" presetSubtype="16" fill="hold" grpId="0" nodeType="after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p:cTn id="40" dur="4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41" dur="4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42" dur="400"/>
                                        <p:tgtEl>
                                          <p:spTgt spid="50">
                                            <p:txEl>
                                              <p:pRg st="0" end="0"/>
                                            </p:txEl>
                                          </p:spTgt>
                                        </p:tgtEl>
                                      </p:cBhvr>
                                    </p:animEffect>
                                  </p:childTnLst>
                                </p:cTn>
                              </p:par>
                            </p:childTnLst>
                          </p:cTn>
                        </p:par>
                        <p:par>
                          <p:cTn id="43" fill="hold">
                            <p:stCondLst>
                              <p:cond delay="2700"/>
                            </p:stCondLst>
                            <p:childTnLst>
                              <p:par>
                                <p:cTn id="44" presetID="53" presetClass="entr" presetSubtype="16" fill="hold" grpId="0" nodeType="afterEffect">
                                  <p:stCondLst>
                                    <p:cond delay="0"/>
                                  </p:stCondLst>
                                  <p:childTnLst>
                                    <p:set>
                                      <p:cBhvr>
                                        <p:cTn id="45" dur="1" fill="hold">
                                          <p:stCondLst>
                                            <p:cond delay="0"/>
                                          </p:stCondLst>
                                        </p:cTn>
                                        <p:tgtEl>
                                          <p:spTgt spid="51">
                                            <p:txEl>
                                              <p:pRg st="0" end="0"/>
                                            </p:txEl>
                                          </p:spTgt>
                                        </p:tgtEl>
                                        <p:attrNameLst>
                                          <p:attrName>style.visibility</p:attrName>
                                        </p:attrNameLst>
                                      </p:cBhvr>
                                      <p:to>
                                        <p:strVal val="visible"/>
                                      </p:to>
                                    </p:set>
                                    <p:anim calcmode="lin" valueType="num">
                                      <p:cBhvr>
                                        <p:cTn id="46" dur="4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47" dur="4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48" dur="400"/>
                                        <p:tgtEl>
                                          <p:spTgt spid="51">
                                            <p:txEl>
                                              <p:pRg st="0" end="0"/>
                                            </p:txEl>
                                          </p:spTgt>
                                        </p:tgtEl>
                                      </p:cBhvr>
                                    </p:animEffect>
                                  </p:childTnLst>
                                </p:cTn>
                              </p:par>
                            </p:childTnLst>
                          </p:cTn>
                        </p:par>
                        <p:par>
                          <p:cTn id="49" fill="hold">
                            <p:stCondLst>
                              <p:cond delay="3100"/>
                            </p:stCondLst>
                            <p:childTnLst>
                              <p:par>
                                <p:cTn id="50" presetID="53" presetClass="entr" presetSubtype="16" fill="hold" grpId="0" nodeType="after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p:cTn id="52" dur="400" fill="hold"/>
                                        <p:tgtEl>
                                          <p:spTgt spid="52"/>
                                        </p:tgtEl>
                                        <p:attrNameLst>
                                          <p:attrName>ppt_w</p:attrName>
                                        </p:attrNameLst>
                                      </p:cBhvr>
                                      <p:tavLst>
                                        <p:tav tm="0">
                                          <p:val>
                                            <p:fltVal val="0"/>
                                          </p:val>
                                        </p:tav>
                                        <p:tav tm="100000">
                                          <p:val>
                                            <p:strVal val="#ppt_w"/>
                                          </p:val>
                                        </p:tav>
                                      </p:tavLst>
                                    </p:anim>
                                    <p:anim calcmode="lin" valueType="num">
                                      <p:cBhvr>
                                        <p:cTn id="53" dur="400" fill="hold"/>
                                        <p:tgtEl>
                                          <p:spTgt spid="52"/>
                                        </p:tgtEl>
                                        <p:attrNameLst>
                                          <p:attrName>ppt_h</p:attrName>
                                        </p:attrNameLst>
                                      </p:cBhvr>
                                      <p:tavLst>
                                        <p:tav tm="0">
                                          <p:val>
                                            <p:fltVal val="0"/>
                                          </p:val>
                                        </p:tav>
                                        <p:tav tm="100000">
                                          <p:val>
                                            <p:strVal val="#ppt_h"/>
                                          </p:val>
                                        </p:tav>
                                      </p:tavLst>
                                    </p:anim>
                                    <p:animEffect transition="in" filter="fade">
                                      <p:cBhvr>
                                        <p:cTn id="54" dur="400"/>
                                        <p:tgtEl>
                                          <p:spTgt spid="52"/>
                                        </p:tgtEl>
                                      </p:cBhvr>
                                    </p:animEffect>
                                  </p:childTnLst>
                                </p:cTn>
                              </p:par>
                            </p:childTnLst>
                          </p:cTn>
                        </p:par>
                        <p:par>
                          <p:cTn id="55" fill="hold">
                            <p:stCondLst>
                              <p:cond delay="3500"/>
                            </p:stCondLst>
                            <p:childTnLst>
                              <p:par>
                                <p:cTn id="56" presetID="53" presetClass="entr" presetSubtype="16" fill="hold" grpId="0" nodeType="afterEffect">
                                  <p:stCondLst>
                                    <p:cond delay="0"/>
                                  </p:stCondLst>
                                  <p:childTnLst>
                                    <p:set>
                                      <p:cBhvr>
                                        <p:cTn id="57" dur="1" fill="hold">
                                          <p:stCondLst>
                                            <p:cond delay="0"/>
                                          </p:stCondLst>
                                        </p:cTn>
                                        <p:tgtEl>
                                          <p:spTgt spid="53">
                                            <p:txEl>
                                              <p:pRg st="0" end="0"/>
                                            </p:txEl>
                                          </p:spTgt>
                                        </p:tgtEl>
                                        <p:attrNameLst>
                                          <p:attrName>style.visibility</p:attrName>
                                        </p:attrNameLst>
                                      </p:cBhvr>
                                      <p:to>
                                        <p:strVal val="visible"/>
                                      </p:to>
                                    </p:set>
                                    <p:anim calcmode="lin" valueType="num">
                                      <p:cBhvr>
                                        <p:cTn id="58" dur="4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59" dur="4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60" dur="400"/>
                                        <p:tgtEl>
                                          <p:spTgt spid="53">
                                            <p:txEl>
                                              <p:pRg st="0" end="0"/>
                                            </p:txEl>
                                          </p:spTgt>
                                        </p:tgtEl>
                                      </p:cBhvr>
                                    </p:animEffect>
                                  </p:childTnLst>
                                </p:cTn>
                              </p:par>
                            </p:childTnLst>
                          </p:cTn>
                        </p:par>
                        <p:par>
                          <p:cTn id="61" fill="hold">
                            <p:stCondLst>
                              <p:cond delay="3900"/>
                            </p:stCondLst>
                            <p:childTnLst>
                              <p:par>
                                <p:cTn id="62" presetID="53" presetClass="entr" presetSubtype="16" fill="hold" grpId="0" nodeType="afterEffect">
                                  <p:stCondLst>
                                    <p:cond delay="0"/>
                                  </p:stCondLst>
                                  <p:childTnLst>
                                    <p:set>
                                      <p:cBhvr>
                                        <p:cTn id="63" dur="1" fill="hold">
                                          <p:stCondLst>
                                            <p:cond delay="0"/>
                                          </p:stCondLst>
                                        </p:cTn>
                                        <p:tgtEl>
                                          <p:spTgt spid="54">
                                            <p:txEl>
                                              <p:pRg st="0" end="0"/>
                                            </p:txEl>
                                          </p:spTgt>
                                        </p:tgtEl>
                                        <p:attrNameLst>
                                          <p:attrName>style.visibility</p:attrName>
                                        </p:attrNameLst>
                                      </p:cBhvr>
                                      <p:to>
                                        <p:strVal val="visible"/>
                                      </p:to>
                                    </p:set>
                                    <p:anim calcmode="lin" valueType="num">
                                      <p:cBhvr>
                                        <p:cTn id="64" dur="4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65" dur="4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66" dur="400"/>
                                        <p:tgtEl>
                                          <p:spTgt spid="54">
                                            <p:txEl>
                                              <p:pRg st="0" end="0"/>
                                            </p:txEl>
                                          </p:spTgt>
                                        </p:tgtEl>
                                      </p:cBhvr>
                                    </p:animEffect>
                                  </p:childTnLst>
                                </p:cTn>
                              </p:par>
                            </p:childTnLst>
                          </p:cTn>
                        </p:par>
                        <p:par>
                          <p:cTn id="67" fill="hold">
                            <p:stCondLst>
                              <p:cond delay="4300"/>
                            </p:stCondLst>
                            <p:childTnLst>
                              <p:par>
                                <p:cTn id="68" presetID="53" presetClass="entr" presetSubtype="16" fill="hold" grpId="0" nodeType="afterEffect">
                                  <p:stCondLst>
                                    <p:cond delay="0"/>
                                  </p:stCondLst>
                                  <p:childTnLst>
                                    <p:set>
                                      <p:cBhvr>
                                        <p:cTn id="69" dur="1" fill="hold">
                                          <p:stCondLst>
                                            <p:cond delay="0"/>
                                          </p:stCondLst>
                                        </p:cTn>
                                        <p:tgtEl>
                                          <p:spTgt spid="55"/>
                                        </p:tgtEl>
                                        <p:attrNameLst>
                                          <p:attrName>style.visibility</p:attrName>
                                        </p:attrNameLst>
                                      </p:cBhvr>
                                      <p:to>
                                        <p:strVal val="visible"/>
                                      </p:to>
                                    </p:set>
                                    <p:anim calcmode="lin" valueType="num">
                                      <p:cBhvr>
                                        <p:cTn id="70" dur="400" fill="hold"/>
                                        <p:tgtEl>
                                          <p:spTgt spid="55"/>
                                        </p:tgtEl>
                                        <p:attrNameLst>
                                          <p:attrName>ppt_w</p:attrName>
                                        </p:attrNameLst>
                                      </p:cBhvr>
                                      <p:tavLst>
                                        <p:tav tm="0">
                                          <p:val>
                                            <p:fltVal val="0"/>
                                          </p:val>
                                        </p:tav>
                                        <p:tav tm="100000">
                                          <p:val>
                                            <p:strVal val="#ppt_w"/>
                                          </p:val>
                                        </p:tav>
                                      </p:tavLst>
                                    </p:anim>
                                    <p:anim calcmode="lin" valueType="num">
                                      <p:cBhvr>
                                        <p:cTn id="71" dur="400" fill="hold"/>
                                        <p:tgtEl>
                                          <p:spTgt spid="55"/>
                                        </p:tgtEl>
                                        <p:attrNameLst>
                                          <p:attrName>ppt_h</p:attrName>
                                        </p:attrNameLst>
                                      </p:cBhvr>
                                      <p:tavLst>
                                        <p:tav tm="0">
                                          <p:val>
                                            <p:fltVal val="0"/>
                                          </p:val>
                                        </p:tav>
                                        <p:tav tm="100000">
                                          <p:val>
                                            <p:strVal val="#ppt_h"/>
                                          </p:val>
                                        </p:tav>
                                      </p:tavLst>
                                    </p:anim>
                                    <p:animEffect transition="in" filter="fade">
                                      <p:cBhvr>
                                        <p:cTn id="72" dur="400"/>
                                        <p:tgtEl>
                                          <p:spTgt spid="55"/>
                                        </p:tgtEl>
                                      </p:cBhvr>
                                    </p:animEffect>
                                  </p:childTnLst>
                                </p:cTn>
                              </p:par>
                            </p:childTnLst>
                          </p:cTn>
                        </p:par>
                        <p:par>
                          <p:cTn id="73" fill="hold">
                            <p:stCondLst>
                              <p:cond delay="4700"/>
                            </p:stCondLst>
                            <p:childTnLst>
                              <p:par>
                                <p:cTn id="74" presetID="53" presetClass="entr" presetSubtype="16" fill="hold" grpId="0" nodeType="afterEffect">
                                  <p:stCondLst>
                                    <p:cond delay="0"/>
                                  </p:stCondLst>
                                  <p:childTnLst>
                                    <p:set>
                                      <p:cBhvr>
                                        <p:cTn id="75" dur="1" fill="hold">
                                          <p:stCondLst>
                                            <p:cond delay="0"/>
                                          </p:stCondLst>
                                        </p:cTn>
                                        <p:tgtEl>
                                          <p:spTgt spid="56">
                                            <p:txEl>
                                              <p:pRg st="0" end="0"/>
                                            </p:txEl>
                                          </p:spTgt>
                                        </p:tgtEl>
                                        <p:attrNameLst>
                                          <p:attrName>style.visibility</p:attrName>
                                        </p:attrNameLst>
                                      </p:cBhvr>
                                      <p:to>
                                        <p:strVal val="visible"/>
                                      </p:to>
                                    </p:set>
                                    <p:anim calcmode="lin" valueType="num">
                                      <p:cBhvr>
                                        <p:cTn id="76" dur="4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77" dur="4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78" dur="400"/>
                                        <p:tgtEl>
                                          <p:spTgt spid="56">
                                            <p:txEl>
                                              <p:pRg st="0" end="0"/>
                                            </p:txEl>
                                          </p:spTgt>
                                        </p:tgtEl>
                                      </p:cBhvr>
                                    </p:animEffect>
                                  </p:childTnLst>
                                </p:cTn>
                              </p:par>
                            </p:childTnLst>
                          </p:cTn>
                        </p:par>
                        <p:par>
                          <p:cTn id="79" fill="hold">
                            <p:stCondLst>
                              <p:cond delay="5100"/>
                            </p:stCondLst>
                            <p:childTnLst>
                              <p:par>
                                <p:cTn id="80" presetID="53" presetClass="entr" presetSubtype="16" fill="hold" grpId="0" nodeType="afterEffect">
                                  <p:stCondLst>
                                    <p:cond delay="0"/>
                                  </p:stCondLst>
                                  <p:childTnLst>
                                    <p:set>
                                      <p:cBhvr>
                                        <p:cTn id="81" dur="1" fill="hold">
                                          <p:stCondLst>
                                            <p:cond delay="0"/>
                                          </p:stCondLst>
                                        </p:cTn>
                                        <p:tgtEl>
                                          <p:spTgt spid="58">
                                            <p:txEl>
                                              <p:pRg st="0" end="0"/>
                                            </p:txEl>
                                          </p:spTgt>
                                        </p:tgtEl>
                                        <p:attrNameLst>
                                          <p:attrName>style.visibility</p:attrName>
                                        </p:attrNameLst>
                                      </p:cBhvr>
                                      <p:to>
                                        <p:strVal val="visible"/>
                                      </p:to>
                                    </p:set>
                                    <p:anim calcmode="lin" valueType="num">
                                      <p:cBhvr>
                                        <p:cTn id="82" dur="4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83" dur="4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84" dur="400"/>
                                        <p:tgtEl>
                                          <p:spTgt spid="58">
                                            <p:txEl>
                                              <p:pRg st="0" end="0"/>
                                            </p:txEl>
                                          </p:spTgt>
                                        </p:tgtEl>
                                      </p:cBhvr>
                                    </p:animEffect>
                                  </p:childTnLst>
                                </p:cTn>
                              </p:par>
                            </p:childTnLst>
                          </p:cTn>
                        </p:par>
                        <p:par>
                          <p:cTn id="85" fill="hold">
                            <p:stCondLst>
                              <p:cond delay="5500"/>
                            </p:stCondLst>
                            <p:childTnLst>
                              <p:par>
                                <p:cTn id="86" presetID="53" presetClass="entr" presetSubtype="16" fill="hold" grpId="0" nodeType="afterEffect">
                                  <p:stCondLst>
                                    <p:cond delay="0"/>
                                  </p:stCondLst>
                                  <p:childTnLst>
                                    <p:set>
                                      <p:cBhvr>
                                        <p:cTn id="87" dur="1" fill="hold">
                                          <p:stCondLst>
                                            <p:cond delay="0"/>
                                          </p:stCondLst>
                                        </p:cTn>
                                        <p:tgtEl>
                                          <p:spTgt spid="65"/>
                                        </p:tgtEl>
                                        <p:attrNameLst>
                                          <p:attrName>style.visibility</p:attrName>
                                        </p:attrNameLst>
                                      </p:cBhvr>
                                      <p:to>
                                        <p:strVal val="visible"/>
                                      </p:to>
                                    </p:set>
                                    <p:anim calcmode="lin" valueType="num">
                                      <p:cBhvr>
                                        <p:cTn id="88" dur="400" fill="hold"/>
                                        <p:tgtEl>
                                          <p:spTgt spid="65"/>
                                        </p:tgtEl>
                                        <p:attrNameLst>
                                          <p:attrName>ppt_w</p:attrName>
                                        </p:attrNameLst>
                                      </p:cBhvr>
                                      <p:tavLst>
                                        <p:tav tm="0">
                                          <p:val>
                                            <p:fltVal val="0"/>
                                          </p:val>
                                        </p:tav>
                                        <p:tav tm="100000">
                                          <p:val>
                                            <p:strVal val="#ppt_w"/>
                                          </p:val>
                                        </p:tav>
                                      </p:tavLst>
                                    </p:anim>
                                    <p:anim calcmode="lin" valueType="num">
                                      <p:cBhvr>
                                        <p:cTn id="89" dur="400" fill="hold"/>
                                        <p:tgtEl>
                                          <p:spTgt spid="65"/>
                                        </p:tgtEl>
                                        <p:attrNameLst>
                                          <p:attrName>ppt_h</p:attrName>
                                        </p:attrNameLst>
                                      </p:cBhvr>
                                      <p:tavLst>
                                        <p:tav tm="0">
                                          <p:val>
                                            <p:fltVal val="0"/>
                                          </p:val>
                                        </p:tav>
                                        <p:tav tm="100000">
                                          <p:val>
                                            <p:strVal val="#ppt_h"/>
                                          </p:val>
                                        </p:tav>
                                      </p:tavLst>
                                    </p:anim>
                                    <p:animEffect transition="in" filter="fade">
                                      <p:cBhvr>
                                        <p:cTn id="90" dur="400"/>
                                        <p:tgtEl>
                                          <p:spTgt spid="65"/>
                                        </p:tgtEl>
                                      </p:cBhvr>
                                    </p:animEffect>
                                  </p:childTnLst>
                                </p:cTn>
                              </p:par>
                            </p:childTnLst>
                          </p:cTn>
                        </p:par>
                        <p:par>
                          <p:cTn id="91" fill="hold">
                            <p:stCondLst>
                              <p:cond delay="5900"/>
                            </p:stCondLst>
                            <p:childTnLst>
                              <p:par>
                                <p:cTn id="92" presetID="53" presetClass="entr" presetSubtype="16" fill="hold" grpId="0" nodeType="afterEffect">
                                  <p:stCondLst>
                                    <p:cond delay="0"/>
                                  </p:stCondLst>
                                  <p:childTnLst>
                                    <p:set>
                                      <p:cBhvr>
                                        <p:cTn id="93" dur="1" fill="hold">
                                          <p:stCondLst>
                                            <p:cond delay="0"/>
                                          </p:stCondLst>
                                        </p:cTn>
                                        <p:tgtEl>
                                          <p:spTgt spid="66">
                                            <p:txEl>
                                              <p:pRg st="0" end="0"/>
                                            </p:txEl>
                                          </p:spTgt>
                                        </p:tgtEl>
                                        <p:attrNameLst>
                                          <p:attrName>style.visibility</p:attrName>
                                        </p:attrNameLst>
                                      </p:cBhvr>
                                      <p:to>
                                        <p:strVal val="visible"/>
                                      </p:to>
                                    </p:set>
                                    <p:anim calcmode="lin" valueType="num">
                                      <p:cBhvr>
                                        <p:cTn id="94" dur="4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95" dur="4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96" dur="400"/>
                                        <p:tgtEl>
                                          <p:spTgt spid="66">
                                            <p:txEl>
                                              <p:pRg st="0" end="0"/>
                                            </p:txEl>
                                          </p:spTgt>
                                        </p:tgtEl>
                                      </p:cBhvr>
                                    </p:animEffect>
                                  </p:childTnLst>
                                </p:cTn>
                              </p:par>
                            </p:childTnLst>
                          </p:cTn>
                        </p:par>
                        <p:par>
                          <p:cTn id="97" fill="hold">
                            <p:stCondLst>
                              <p:cond delay="6300"/>
                            </p:stCondLst>
                            <p:childTnLst>
                              <p:par>
                                <p:cTn id="98" presetID="53" presetClass="entr" presetSubtype="16" fill="hold" grpId="0" nodeType="afterEffect">
                                  <p:stCondLst>
                                    <p:cond delay="0"/>
                                  </p:stCondLst>
                                  <p:childTnLst>
                                    <p:set>
                                      <p:cBhvr>
                                        <p:cTn id="99" dur="1" fill="hold">
                                          <p:stCondLst>
                                            <p:cond delay="0"/>
                                          </p:stCondLst>
                                        </p:cTn>
                                        <p:tgtEl>
                                          <p:spTgt spid="67">
                                            <p:txEl>
                                              <p:pRg st="0" end="0"/>
                                            </p:txEl>
                                          </p:spTgt>
                                        </p:tgtEl>
                                        <p:attrNameLst>
                                          <p:attrName>style.visibility</p:attrName>
                                        </p:attrNameLst>
                                      </p:cBhvr>
                                      <p:to>
                                        <p:strVal val="visible"/>
                                      </p:to>
                                    </p:set>
                                    <p:anim calcmode="lin" valueType="num">
                                      <p:cBhvr>
                                        <p:cTn id="100" dur="4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101" dur="4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102" dur="400"/>
                                        <p:tgtEl>
                                          <p:spTgt spid="67">
                                            <p:txEl>
                                              <p:pRg st="0" end="0"/>
                                            </p:txEl>
                                          </p:spTgt>
                                        </p:tgtEl>
                                      </p:cBhvr>
                                    </p:animEffect>
                                  </p:childTnLst>
                                </p:cTn>
                              </p:par>
                            </p:childTnLst>
                          </p:cTn>
                        </p:par>
                        <p:par>
                          <p:cTn id="103" fill="hold">
                            <p:stCondLst>
                              <p:cond delay="6700"/>
                            </p:stCondLst>
                            <p:childTnLst>
                              <p:par>
                                <p:cTn id="104" presetID="53" presetClass="entr" presetSubtype="16" fill="hold" grpId="0" nodeType="afterEffect">
                                  <p:stCondLst>
                                    <p:cond delay="0"/>
                                  </p:stCondLst>
                                  <p:childTnLst>
                                    <p:set>
                                      <p:cBhvr>
                                        <p:cTn id="105" dur="1" fill="hold">
                                          <p:stCondLst>
                                            <p:cond delay="0"/>
                                          </p:stCondLst>
                                        </p:cTn>
                                        <p:tgtEl>
                                          <p:spTgt spid="68"/>
                                        </p:tgtEl>
                                        <p:attrNameLst>
                                          <p:attrName>style.visibility</p:attrName>
                                        </p:attrNameLst>
                                      </p:cBhvr>
                                      <p:to>
                                        <p:strVal val="visible"/>
                                      </p:to>
                                    </p:set>
                                    <p:anim calcmode="lin" valueType="num">
                                      <p:cBhvr>
                                        <p:cTn id="106" dur="400" fill="hold"/>
                                        <p:tgtEl>
                                          <p:spTgt spid="68"/>
                                        </p:tgtEl>
                                        <p:attrNameLst>
                                          <p:attrName>ppt_w</p:attrName>
                                        </p:attrNameLst>
                                      </p:cBhvr>
                                      <p:tavLst>
                                        <p:tav tm="0">
                                          <p:val>
                                            <p:fltVal val="0"/>
                                          </p:val>
                                        </p:tav>
                                        <p:tav tm="100000">
                                          <p:val>
                                            <p:strVal val="#ppt_w"/>
                                          </p:val>
                                        </p:tav>
                                      </p:tavLst>
                                    </p:anim>
                                    <p:anim calcmode="lin" valueType="num">
                                      <p:cBhvr>
                                        <p:cTn id="107" dur="400" fill="hold"/>
                                        <p:tgtEl>
                                          <p:spTgt spid="68"/>
                                        </p:tgtEl>
                                        <p:attrNameLst>
                                          <p:attrName>ppt_h</p:attrName>
                                        </p:attrNameLst>
                                      </p:cBhvr>
                                      <p:tavLst>
                                        <p:tav tm="0">
                                          <p:val>
                                            <p:fltVal val="0"/>
                                          </p:val>
                                        </p:tav>
                                        <p:tav tm="100000">
                                          <p:val>
                                            <p:strVal val="#ppt_h"/>
                                          </p:val>
                                        </p:tav>
                                      </p:tavLst>
                                    </p:anim>
                                    <p:animEffect transition="in" filter="fade">
                                      <p:cBhvr>
                                        <p:cTn id="108" dur="400"/>
                                        <p:tgtEl>
                                          <p:spTgt spid="68"/>
                                        </p:tgtEl>
                                      </p:cBhvr>
                                    </p:animEffect>
                                  </p:childTnLst>
                                </p:cTn>
                              </p:par>
                            </p:childTnLst>
                          </p:cTn>
                        </p:par>
                        <p:par>
                          <p:cTn id="109" fill="hold">
                            <p:stCondLst>
                              <p:cond delay="7100"/>
                            </p:stCondLst>
                            <p:childTnLst>
                              <p:par>
                                <p:cTn id="110" presetID="53" presetClass="entr" presetSubtype="16" fill="hold" grpId="0" nodeType="afterEffect">
                                  <p:stCondLst>
                                    <p:cond delay="0"/>
                                  </p:stCondLst>
                                  <p:childTnLst>
                                    <p:set>
                                      <p:cBhvr>
                                        <p:cTn id="111" dur="1" fill="hold">
                                          <p:stCondLst>
                                            <p:cond delay="0"/>
                                          </p:stCondLst>
                                        </p:cTn>
                                        <p:tgtEl>
                                          <p:spTgt spid="69"/>
                                        </p:tgtEl>
                                        <p:attrNameLst>
                                          <p:attrName>style.visibility</p:attrName>
                                        </p:attrNameLst>
                                      </p:cBhvr>
                                      <p:to>
                                        <p:strVal val="visible"/>
                                      </p:to>
                                    </p:set>
                                    <p:anim calcmode="lin" valueType="num">
                                      <p:cBhvr>
                                        <p:cTn id="112" dur="400" fill="hold"/>
                                        <p:tgtEl>
                                          <p:spTgt spid="69"/>
                                        </p:tgtEl>
                                        <p:attrNameLst>
                                          <p:attrName>ppt_w</p:attrName>
                                        </p:attrNameLst>
                                      </p:cBhvr>
                                      <p:tavLst>
                                        <p:tav tm="0">
                                          <p:val>
                                            <p:fltVal val="0"/>
                                          </p:val>
                                        </p:tav>
                                        <p:tav tm="100000">
                                          <p:val>
                                            <p:strVal val="#ppt_w"/>
                                          </p:val>
                                        </p:tav>
                                      </p:tavLst>
                                    </p:anim>
                                    <p:anim calcmode="lin" valueType="num">
                                      <p:cBhvr>
                                        <p:cTn id="113" dur="400" fill="hold"/>
                                        <p:tgtEl>
                                          <p:spTgt spid="69"/>
                                        </p:tgtEl>
                                        <p:attrNameLst>
                                          <p:attrName>ppt_h</p:attrName>
                                        </p:attrNameLst>
                                      </p:cBhvr>
                                      <p:tavLst>
                                        <p:tav tm="0">
                                          <p:val>
                                            <p:fltVal val="0"/>
                                          </p:val>
                                        </p:tav>
                                        <p:tav tm="100000">
                                          <p:val>
                                            <p:strVal val="#ppt_h"/>
                                          </p:val>
                                        </p:tav>
                                      </p:tavLst>
                                    </p:anim>
                                    <p:animEffect transition="in" filter="fade">
                                      <p:cBhvr>
                                        <p:cTn id="114" dur="400"/>
                                        <p:tgtEl>
                                          <p:spTgt spid="69"/>
                                        </p:tgtEl>
                                      </p:cBhvr>
                                    </p:animEffect>
                                  </p:childTnLst>
                                </p:cTn>
                              </p:par>
                            </p:childTnLst>
                          </p:cTn>
                        </p:par>
                        <p:par>
                          <p:cTn id="115" fill="hold">
                            <p:stCondLst>
                              <p:cond delay="7500"/>
                            </p:stCondLst>
                            <p:childTnLst>
                              <p:par>
                                <p:cTn id="116" presetID="53" presetClass="entr" presetSubtype="16" fill="hold" grpId="0" nodeType="afterEffect">
                                  <p:stCondLst>
                                    <p:cond delay="0"/>
                                  </p:stCondLst>
                                  <p:childTnLst>
                                    <p:set>
                                      <p:cBhvr>
                                        <p:cTn id="117" dur="1" fill="hold">
                                          <p:stCondLst>
                                            <p:cond delay="0"/>
                                          </p:stCondLst>
                                        </p:cTn>
                                        <p:tgtEl>
                                          <p:spTgt spid="70"/>
                                        </p:tgtEl>
                                        <p:attrNameLst>
                                          <p:attrName>style.visibility</p:attrName>
                                        </p:attrNameLst>
                                      </p:cBhvr>
                                      <p:to>
                                        <p:strVal val="visible"/>
                                      </p:to>
                                    </p:set>
                                    <p:anim calcmode="lin" valueType="num">
                                      <p:cBhvr>
                                        <p:cTn id="118" dur="400" fill="hold"/>
                                        <p:tgtEl>
                                          <p:spTgt spid="70"/>
                                        </p:tgtEl>
                                        <p:attrNameLst>
                                          <p:attrName>ppt_w</p:attrName>
                                        </p:attrNameLst>
                                      </p:cBhvr>
                                      <p:tavLst>
                                        <p:tav tm="0">
                                          <p:val>
                                            <p:fltVal val="0"/>
                                          </p:val>
                                        </p:tav>
                                        <p:tav tm="100000">
                                          <p:val>
                                            <p:strVal val="#ppt_w"/>
                                          </p:val>
                                        </p:tav>
                                      </p:tavLst>
                                    </p:anim>
                                    <p:anim calcmode="lin" valueType="num">
                                      <p:cBhvr>
                                        <p:cTn id="119" dur="400" fill="hold"/>
                                        <p:tgtEl>
                                          <p:spTgt spid="70"/>
                                        </p:tgtEl>
                                        <p:attrNameLst>
                                          <p:attrName>ppt_h</p:attrName>
                                        </p:attrNameLst>
                                      </p:cBhvr>
                                      <p:tavLst>
                                        <p:tav tm="0">
                                          <p:val>
                                            <p:fltVal val="0"/>
                                          </p:val>
                                        </p:tav>
                                        <p:tav tm="100000">
                                          <p:val>
                                            <p:strVal val="#ppt_h"/>
                                          </p:val>
                                        </p:tav>
                                      </p:tavLst>
                                    </p:anim>
                                    <p:animEffect transition="in" filter="fade">
                                      <p:cBhvr>
                                        <p:cTn id="120" dur="400"/>
                                        <p:tgtEl>
                                          <p:spTgt spid="70"/>
                                        </p:tgtEl>
                                      </p:cBhvr>
                                    </p:animEffect>
                                  </p:childTnLst>
                                </p:cTn>
                              </p:par>
                            </p:childTnLst>
                          </p:cTn>
                        </p:par>
                        <p:par>
                          <p:cTn id="121" fill="hold">
                            <p:stCondLst>
                              <p:cond delay="7900"/>
                            </p:stCondLst>
                            <p:childTnLst>
                              <p:par>
                                <p:cTn id="122" presetID="53" presetClass="entr" presetSubtype="16" fill="hold" grpId="0" nodeType="afterEffect">
                                  <p:stCondLst>
                                    <p:cond delay="0"/>
                                  </p:stCondLst>
                                  <p:childTnLst>
                                    <p:set>
                                      <p:cBhvr>
                                        <p:cTn id="123" dur="1" fill="hold">
                                          <p:stCondLst>
                                            <p:cond delay="0"/>
                                          </p:stCondLst>
                                        </p:cTn>
                                        <p:tgtEl>
                                          <p:spTgt spid="71"/>
                                        </p:tgtEl>
                                        <p:attrNameLst>
                                          <p:attrName>style.visibility</p:attrName>
                                        </p:attrNameLst>
                                      </p:cBhvr>
                                      <p:to>
                                        <p:strVal val="visible"/>
                                      </p:to>
                                    </p:set>
                                    <p:anim calcmode="lin" valueType="num">
                                      <p:cBhvr>
                                        <p:cTn id="124" dur="400" fill="hold"/>
                                        <p:tgtEl>
                                          <p:spTgt spid="71"/>
                                        </p:tgtEl>
                                        <p:attrNameLst>
                                          <p:attrName>ppt_w</p:attrName>
                                        </p:attrNameLst>
                                      </p:cBhvr>
                                      <p:tavLst>
                                        <p:tav tm="0">
                                          <p:val>
                                            <p:fltVal val="0"/>
                                          </p:val>
                                        </p:tav>
                                        <p:tav tm="100000">
                                          <p:val>
                                            <p:strVal val="#ppt_w"/>
                                          </p:val>
                                        </p:tav>
                                      </p:tavLst>
                                    </p:anim>
                                    <p:anim calcmode="lin" valueType="num">
                                      <p:cBhvr>
                                        <p:cTn id="125" dur="400" fill="hold"/>
                                        <p:tgtEl>
                                          <p:spTgt spid="71"/>
                                        </p:tgtEl>
                                        <p:attrNameLst>
                                          <p:attrName>ppt_h</p:attrName>
                                        </p:attrNameLst>
                                      </p:cBhvr>
                                      <p:tavLst>
                                        <p:tav tm="0">
                                          <p:val>
                                            <p:fltVal val="0"/>
                                          </p:val>
                                        </p:tav>
                                        <p:tav tm="100000">
                                          <p:val>
                                            <p:strVal val="#ppt_h"/>
                                          </p:val>
                                        </p:tav>
                                      </p:tavLst>
                                    </p:anim>
                                    <p:animEffect transition="in" filter="fade">
                                      <p:cBhvr>
                                        <p:cTn id="126" dur="400"/>
                                        <p:tgtEl>
                                          <p:spTgt spid="71"/>
                                        </p:tgtEl>
                                      </p:cBhvr>
                                    </p:animEffect>
                                  </p:childTnLst>
                                </p:cTn>
                              </p:par>
                            </p:childTnLst>
                          </p:cTn>
                        </p:par>
                        <p:par>
                          <p:cTn id="127" fill="hold">
                            <p:stCondLst>
                              <p:cond delay="8300"/>
                            </p:stCondLst>
                            <p:childTnLst>
                              <p:par>
                                <p:cTn id="128" presetID="53" presetClass="entr" presetSubtype="16" fill="hold" grpId="0" nodeType="afterEffect">
                                  <p:stCondLst>
                                    <p:cond delay="0"/>
                                  </p:stCondLst>
                                  <p:childTnLst>
                                    <p:set>
                                      <p:cBhvr>
                                        <p:cTn id="129" dur="1" fill="hold">
                                          <p:stCondLst>
                                            <p:cond delay="0"/>
                                          </p:stCondLst>
                                        </p:cTn>
                                        <p:tgtEl>
                                          <p:spTgt spid="72">
                                            <p:txEl>
                                              <p:pRg st="0" end="0"/>
                                            </p:txEl>
                                          </p:spTgt>
                                        </p:tgtEl>
                                        <p:attrNameLst>
                                          <p:attrName>style.visibility</p:attrName>
                                        </p:attrNameLst>
                                      </p:cBhvr>
                                      <p:to>
                                        <p:strVal val="visible"/>
                                      </p:to>
                                    </p:set>
                                    <p:anim calcmode="lin" valueType="num">
                                      <p:cBhvr>
                                        <p:cTn id="130" dur="4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31" dur="4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32" dur="400"/>
                                        <p:tgtEl>
                                          <p:spTgt spid="72">
                                            <p:txEl>
                                              <p:pRg st="0" end="0"/>
                                            </p:txEl>
                                          </p:spTgt>
                                        </p:tgtEl>
                                      </p:cBhvr>
                                    </p:animEffect>
                                  </p:childTnLst>
                                </p:cTn>
                              </p:par>
                            </p:childTnLst>
                          </p:cTn>
                        </p:par>
                        <p:par>
                          <p:cTn id="133" fill="hold">
                            <p:stCondLst>
                              <p:cond delay="8700"/>
                            </p:stCondLst>
                            <p:childTnLst>
                              <p:par>
                                <p:cTn id="134" presetID="53" presetClass="entr" presetSubtype="16" fill="hold" grpId="0" nodeType="afterEffect">
                                  <p:stCondLst>
                                    <p:cond delay="0"/>
                                  </p:stCondLst>
                                  <p:childTnLst>
                                    <p:set>
                                      <p:cBhvr>
                                        <p:cTn id="135" dur="1" fill="hold">
                                          <p:stCondLst>
                                            <p:cond delay="0"/>
                                          </p:stCondLst>
                                        </p:cTn>
                                        <p:tgtEl>
                                          <p:spTgt spid="73">
                                            <p:txEl>
                                              <p:pRg st="0" end="0"/>
                                            </p:txEl>
                                          </p:spTgt>
                                        </p:tgtEl>
                                        <p:attrNameLst>
                                          <p:attrName>style.visibility</p:attrName>
                                        </p:attrNameLst>
                                      </p:cBhvr>
                                      <p:to>
                                        <p:strVal val="visible"/>
                                      </p:to>
                                    </p:set>
                                    <p:anim calcmode="lin" valueType="num">
                                      <p:cBhvr>
                                        <p:cTn id="136" dur="4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137" dur="4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138" dur="400"/>
                                        <p:tgtEl>
                                          <p:spTgt spid="73">
                                            <p:txEl>
                                              <p:pRg st="0" end="0"/>
                                            </p:txEl>
                                          </p:spTgt>
                                        </p:tgtEl>
                                      </p:cBhvr>
                                    </p:animEffect>
                                  </p:childTnLst>
                                </p:cTn>
                              </p:par>
                            </p:childTnLst>
                          </p:cTn>
                        </p:par>
                        <p:par>
                          <p:cTn id="139" fill="hold">
                            <p:stCondLst>
                              <p:cond delay="9100"/>
                            </p:stCondLst>
                            <p:childTnLst>
                              <p:par>
                                <p:cTn id="140" presetID="53" presetClass="entr" presetSubtype="16" fill="hold" grpId="0" nodeType="afterEffect">
                                  <p:stCondLst>
                                    <p:cond delay="0"/>
                                  </p:stCondLst>
                                  <p:childTnLst>
                                    <p:set>
                                      <p:cBhvr>
                                        <p:cTn id="141" dur="1" fill="hold">
                                          <p:stCondLst>
                                            <p:cond delay="0"/>
                                          </p:stCondLst>
                                        </p:cTn>
                                        <p:tgtEl>
                                          <p:spTgt spid="74">
                                            <p:txEl>
                                              <p:pRg st="0" end="0"/>
                                            </p:txEl>
                                          </p:spTgt>
                                        </p:tgtEl>
                                        <p:attrNameLst>
                                          <p:attrName>style.visibility</p:attrName>
                                        </p:attrNameLst>
                                      </p:cBhvr>
                                      <p:to>
                                        <p:strVal val="visible"/>
                                      </p:to>
                                    </p:set>
                                    <p:anim calcmode="lin" valueType="num">
                                      <p:cBhvr>
                                        <p:cTn id="142" dur="4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143" dur="4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144" dur="400"/>
                                        <p:tgtEl>
                                          <p:spTgt spid="74">
                                            <p:txEl>
                                              <p:pRg st="0" end="0"/>
                                            </p:txEl>
                                          </p:spTgt>
                                        </p:tgtEl>
                                      </p:cBhvr>
                                    </p:animEffect>
                                  </p:childTnLst>
                                </p:cTn>
                              </p:par>
                            </p:childTnLst>
                          </p:cTn>
                        </p:par>
                        <p:par>
                          <p:cTn id="145" fill="hold">
                            <p:stCondLst>
                              <p:cond delay="9500"/>
                            </p:stCondLst>
                            <p:childTnLst>
                              <p:par>
                                <p:cTn id="146" presetID="53" presetClass="entr" presetSubtype="16" fill="hold" grpId="0" nodeType="afterEffect">
                                  <p:stCondLst>
                                    <p:cond delay="0"/>
                                  </p:stCondLst>
                                  <p:childTnLst>
                                    <p:set>
                                      <p:cBhvr>
                                        <p:cTn id="147" dur="1" fill="hold">
                                          <p:stCondLst>
                                            <p:cond delay="0"/>
                                          </p:stCondLst>
                                        </p:cTn>
                                        <p:tgtEl>
                                          <p:spTgt spid="75">
                                            <p:txEl>
                                              <p:pRg st="0" end="0"/>
                                            </p:txEl>
                                          </p:spTgt>
                                        </p:tgtEl>
                                        <p:attrNameLst>
                                          <p:attrName>style.visibility</p:attrName>
                                        </p:attrNameLst>
                                      </p:cBhvr>
                                      <p:to>
                                        <p:strVal val="visible"/>
                                      </p:to>
                                    </p:set>
                                    <p:anim calcmode="lin" valueType="num">
                                      <p:cBhvr>
                                        <p:cTn id="148" dur="4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149" dur="4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150" dur="400"/>
                                        <p:tgtEl>
                                          <p:spTgt spid="75">
                                            <p:txEl>
                                              <p:pRg st="0" end="0"/>
                                            </p:txEl>
                                          </p:spTgt>
                                        </p:tgtEl>
                                      </p:cBhvr>
                                    </p:animEffect>
                                  </p:childTnLst>
                                </p:cTn>
                              </p:par>
                            </p:childTnLst>
                          </p:cTn>
                        </p:par>
                        <p:par>
                          <p:cTn id="151" fill="hold">
                            <p:stCondLst>
                              <p:cond delay="9900"/>
                            </p:stCondLst>
                            <p:childTnLst>
                              <p:par>
                                <p:cTn id="152" presetID="53" presetClass="entr" presetSubtype="16" fill="hold" grpId="0" nodeType="afterEffect">
                                  <p:stCondLst>
                                    <p:cond delay="0"/>
                                  </p:stCondLst>
                                  <p:childTnLst>
                                    <p:set>
                                      <p:cBhvr>
                                        <p:cTn id="153" dur="1" fill="hold">
                                          <p:stCondLst>
                                            <p:cond delay="0"/>
                                          </p:stCondLst>
                                        </p:cTn>
                                        <p:tgtEl>
                                          <p:spTgt spid="76">
                                            <p:txEl>
                                              <p:pRg st="0" end="0"/>
                                            </p:txEl>
                                          </p:spTgt>
                                        </p:tgtEl>
                                        <p:attrNameLst>
                                          <p:attrName>style.visibility</p:attrName>
                                        </p:attrNameLst>
                                      </p:cBhvr>
                                      <p:to>
                                        <p:strVal val="visible"/>
                                      </p:to>
                                    </p:set>
                                    <p:anim calcmode="lin" valueType="num">
                                      <p:cBhvr>
                                        <p:cTn id="154" dur="4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155" dur="4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156" dur="400"/>
                                        <p:tgtEl>
                                          <p:spTgt spid="76">
                                            <p:txEl>
                                              <p:pRg st="0" end="0"/>
                                            </p:txEl>
                                          </p:spTgt>
                                        </p:tgtEl>
                                      </p:cBhvr>
                                    </p:animEffect>
                                  </p:childTnLst>
                                </p:cTn>
                              </p:par>
                            </p:childTnLst>
                          </p:cTn>
                        </p:par>
                        <p:par>
                          <p:cTn id="157" fill="hold">
                            <p:stCondLst>
                              <p:cond delay="10300"/>
                            </p:stCondLst>
                            <p:childTnLst>
                              <p:par>
                                <p:cTn id="158" presetID="53" presetClass="entr" presetSubtype="16" fill="hold" grpId="0" nodeType="afterEffect">
                                  <p:stCondLst>
                                    <p:cond delay="0"/>
                                  </p:stCondLst>
                                  <p:childTnLst>
                                    <p:set>
                                      <p:cBhvr>
                                        <p:cTn id="159" dur="1" fill="hold">
                                          <p:stCondLst>
                                            <p:cond delay="0"/>
                                          </p:stCondLst>
                                        </p:cTn>
                                        <p:tgtEl>
                                          <p:spTgt spid="77">
                                            <p:txEl>
                                              <p:pRg st="0" end="0"/>
                                            </p:txEl>
                                          </p:spTgt>
                                        </p:tgtEl>
                                        <p:attrNameLst>
                                          <p:attrName>style.visibility</p:attrName>
                                        </p:attrNameLst>
                                      </p:cBhvr>
                                      <p:to>
                                        <p:strVal val="visible"/>
                                      </p:to>
                                    </p:set>
                                    <p:anim calcmode="lin" valueType="num">
                                      <p:cBhvr>
                                        <p:cTn id="160" dur="400" fill="hold"/>
                                        <p:tgtEl>
                                          <p:spTgt spid="77">
                                            <p:txEl>
                                              <p:pRg st="0" end="0"/>
                                            </p:txEl>
                                          </p:spTgt>
                                        </p:tgtEl>
                                        <p:attrNameLst>
                                          <p:attrName>ppt_w</p:attrName>
                                        </p:attrNameLst>
                                      </p:cBhvr>
                                      <p:tavLst>
                                        <p:tav tm="0">
                                          <p:val>
                                            <p:fltVal val="0"/>
                                          </p:val>
                                        </p:tav>
                                        <p:tav tm="100000">
                                          <p:val>
                                            <p:strVal val="#ppt_w"/>
                                          </p:val>
                                        </p:tav>
                                      </p:tavLst>
                                    </p:anim>
                                    <p:anim calcmode="lin" valueType="num">
                                      <p:cBhvr>
                                        <p:cTn id="161" dur="400" fill="hold"/>
                                        <p:tgtEl>
                                          <p:spTgt spid="77">
                                            <p:txEl>
                                              <p:pRg st="0" end="0"/>
                                            </p:txEl>
                                          </p:spTgt>
                                        </p:tgtEl>
                                        <p:attrNameLst>
                                          <p:attrName>ppt_h</p:attrName>
                                        </p:attrNameLst>
                                      </p:cBhvr>
                                      <p:tavLst>
                                        <p:tav tm="0">
                                          <p:val>
                                            <p:fltVal val="0"/>
                                          </p:val>
                                        </p:tav>
                                        <p:tav tm="100000">
                                          <p:val>
                                            <p:strVal val="#ppt_h"/>
                                          </p:val>
                                        </p:tav>
                                      </p:tavLst>
                                    </p:anim>
                                    <p:animEffect transition="in" filter="fade">
                                      <p:cBhvr>
                                        <p:cTn id="162" dur="400"/>
                                        <p:tgtEl>
                                          <p:spTgt spid="77">
                                            <p:txEl>
                                              <p:pRg st="0" end="0"/>
                                            </p:txEl>
                                          </p:spTgt>
                                        </p:tgtEl>
                                      </p:cBhvr>
                                    </p:animEffect>
                                  </p:childTnLst>
                                </p:cTn>
                              </p:par>
                            </p:childTnLst>
                          </p:cTn>
                        </p:par>
                        <p:par>
                          <p:cTn id="163" fill="hold">
                            <p:stCondLst>
                              <p:cond delay="10700"/>
                            </p:stCondLst>
                            <p:childTnLst>
                              <p:par>
                                <p:cTn id="164" presetID="53" presetClass="entr" presetSubtype="16" fill="hold" grpId="0" nodeType="afterEffect">
                                  <p:stCondLst>
                                    <p:cond delay="0"/>
                                  </p:stCondLst>
                                  <p:childTnLst>
                                    <p:set>
                                      <p:cBhvr>
                                        <p:cTn id="165" dur="1" fill="hold">
                                          <p:stCondLst>
                                            <p:cond delay="0"/>
                                          </p:stCondLst>
                                        </p:cTn>
                                        <p:tgtEl>
                                          <p:spTgt spid="78">
                                            <p:txEl>
                                              <p:pRg st="0" end="0"/>
                                            </p:txEl>
                                          </p:spTgt>
                                        </p:tgtEl>
                                        <p:attrNameLst>
                                          <p:attrName>style.visibility</p:attrName>
                                        </p:attrNameLst>
                                      </p:cBhvr>
                                      <p:to>
                                        <p:strVal val="visible"/>
                                      </p:to>
                                    </p:set>
                                    <p:anim calcmode="lin" valueType="num">
                                      <p:cBhvr>
                                        <p:cTn id="166" dur="400" fill="hold"/>
                                        <p:tgtEl>
                                          <p:spTgt spid="78">
                                            <p:txEl>
                                              <p:pRg st="0" end="0"/>
                                            </p:txEl>
                                          </p:spTgt>
                                        </p:tgtEl>
                                        <p:attrNameLst>
                                          <p:attrName>ppt_w</p:attrName>
                                        </p:attrNameLst>
                                      </p:cBhvr>
                                      <p:tavLst>
                                        <p:tav tm="0">
                                          <p:val>
                                            <p:fltVal val="0"/>
                                          </p:val>
                                        </p:tav>
                                        <p:tav tm="100000">
                                          <p:val>
                                            <p:strVal val="#ppt_w"/>
                                          </p:val>
                                        </p:tav>
                                      </p:tavLst>
                                    </p:anim>
                                    <p:anim calcmode="lin" valueType="num">
                                      <p:cBhvr>
                                        <p:cTn id="167" dur="400" fill="hold"/>
                                        <p:tgtEl>
                                          <p:spTgt spid="78">
                                            <p:txEl>
                                              <p:pRg st="0" end="0"/>
                                            </p:txEl>
                                          </p:spTgt>
                                        </p:tgtEl>
                                        <p:attrNameLst>
                                          <p:attrName>ppt_h</p:attrName>
                                        </p:attrNameLst>
                                      </p:cBhvr>
                                      <p:tavLst>
                                        <p:tav tm="0">
                                          <p:val>
                                            <p:fltVal val="0"/>
                                          </p:val>
                                        </p:tav>
                                        <p:tav tm="100000">
                                          <p:val>
                                            <p:strVal val="#ppt_h"/>
                                          </p:val>
                                        </p:tav>
                                      </p:tavLst>
                                    </p:anim>
                                    <p:animEffect transition="in" filter="fade">
                                      <p:cBhvr>
                                        <p:cTn id="168" dur="400"/>
                                        <p:tgtEl>
                                          <p:spTgt spid="78">
                                            <p:txEl>
                                              <p:pRg st="0" end="0"/>
                                            </p:txEl>
                                          </p:spTgt>
                                        </p:tgtEl>
                                      </p:cBhvr>
                                    </p:animEffect>
                                  </p:childTnLst>
                                </p:cTn>
                              </p:par>
                            </p:childTnLst>
                          </p:cTn>
                        </p:par>
                        <p:par>
                          <p:cTn id="169" fill="hold">
                            <p:stCondLst>
                              <p:cond delay="11100"/>
                            </p:stCondLst>
                            <p:childTnLst>
                              <p:par>
                                <p:cTn id="170" presetID="53" presetClass="entr" presetSubtype="16" fill="hold" grpId="0" nodeType="afterEffect">
                                  <p:stCondLst>
                                    <p:cond delay="0"/>
                                  </p:stCondLst>
                                  <p:childTnLst>
                                    <p:set>
                                      <p:cBhvr>
                                        <p:cTn id="171" dur="1" fill="hold">
                                          <p:stCondLst>
                                            <p:cond delay="0"/>
                                          </p:stCondLst>
                                        </p:cTn>
                                        <p:tgtEl>
                                          <p:spTgt spid="79">
                                            <p:txEl>
                                              <p:pRg st="0" end="0"/>
                                            </p:txEl>
                                          </p:spTgt>
                                        </p:tgtEl>
                                        <p:attrNameLst>
                                          <p:attrName>style.visibility</p:attrName>
                                        </p:attrNameLst>
                                      </p:cBhvr>
                                      <p:to>
                                        <p:strVal val="visible"/>
                                      </p:to>
                                    </p:set>
                                    <p:anim calcmode="lin" valueType="num">
                                      <p:cBhvr>
                                        <p:cTn id="172" dur="400" fill="hold"/>
                                        <p:tgtEl>
                                          <p:spTgt spid="79">
                                            <p:txEl>
                                              <p:pRg st="0" end="0"/>
                                            </p:txEl>
                                          </p:spTgt>
                                        </p:tgtEl>
                                        <p:attrNameLst>
                                          <p:attrName>ppt_w</p:attrName>
                                        </p:attrNameLst>
                                      </p:cBhvr>
                                      <p:tavLst>
                                        <p:tav tm="0">
                                          <p:val>
                                            <p:fltVal val="0"/>
                                          </p:val>
                                        </p:tav>
                                        <p:tav tm="100000">
                                          <p:val>
                                            <p:strVal val="#ppt_w"/>
                                          </p:val>
                                        </p:tav>
                                      </p:tavLst>
                                    </p:anim>
                                    <p:anim calcmode="lin" valueType="num">
                                      <p:cBhvr>
                                        <p:cTn id="173" dur="400" fill="hold"/>
                                        <p:tgtEl>
                                          <p:spTgt spid="79">
                                            <p:txEl>
                                              <p:pRg st="0" end="0"/>
                                            </p:txEl>
                                          </p:spTgt>
                                        </p:tgtEl>
                                        <p:attrNameLst>
                                          <p:attrName>ppt_h</p:attrName>
                                        </p:attrNameLst>
                                      </p:cBhvr>
                                      <p:tavLst>
                                        <p:tav tm="0">
                                          <p:val>
                                            <p:fltVal val="0"/>
                                          </p:val>
                                        </p:tav>
                                        <p:tav tm="100000">
                                          <p:val>
                                            <p:strVal val="#ppt_h"/>
                                          </p:val>
                                        </p:tav>
                                      </p:tavLst>
                                    </p:anim>
                                    <p:animEffect transition="in" filter="fade">
                                      <p:cBhvr>
                                        <p:cTn id="174" dur="4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49" grpId="0" animBg="1"/>
      <p:bldP spid="50" grpId="0" build="p">
        <p:tmplLst>
          <p:tmpl lvl="1">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400" fill="hold"/>
                        <p:tgtEl>
                          <p:spTgt spid="50"/>
                        </p:tgtEl>
                        <p:attrNameLst>
                          <p:attrName>ppt_w</p:attrName>
                        </p:attrNameLst>
                      </p:cBhvr>
                      <p:tavLst>
                        <p:tav tm="0">
                          <p:val>
                            <p:fltVal val="0"/>
                          </p:val>
                        </p:tav>
                        <p:tav tm="100000">
                          <p:val>
                            <p:strVal val="#ppt_w"/>
                          </p:val>
                        </p:tav>
                      </p:tavLst>
                    </p:anim>
                    <p:anim calcmode="lin" valueType="num">
                      <p:cBhvr>
                        <p:cTn dur="400" fill="hold"/>
                        <p:tgtEl>
                          <p:spTgt spid="50"/>
                        </p:tgtEl>
                        <p:attrNameLst>
                          <p:attrName>ppt_h</p:attrName>
                        </p:attrNameLst>
                      </p:cBhvr>
                      <p:tavLst>
                        <p:tav tm="0">
                          <p:val>
                            <p:fltVal val="0"/>
                          </p:val>
                        </p:tav>
                        <p:tav tm="100000">
                          <p:val>
                            <p:strVal val="#ppt_h"/>
                          </p:val>
                        </p:tav>
                      </p:tavLst>
                    </p:anim>
                    <p:animEffect transition="in" filter="fade">
                      <p:cBhvr>
                        <p:cTn dur="400"/>
                        <p:tgtEl>
                          <p:spTgt spid="50"/>
                        </p:tgtEl>
                      </p:cBhvr>
                    </p:animEffect>
                  </p:childTnLst>
                </p:cTn>
              </p:par>
            </p:tnLst>
          </p:tmpl>
        </p:tmplLst>
      </p:bldP>
      <p:bldP spid="51" grpId="0" build="p">
        <p:tmplLst>
          <p:tmpl lvl="1">
            <p:tnLst>
              <p:par>
                <p:cTn presetID="53" presetClass="entr" presetSubtype="16"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p:cTn dur="400" fill="hold"/>
                        <p:tgtEl>
                          <p:spTgt spid="51"/>
                        </p:tgtEl>
                        <p:attrNameLst>
                          <p:attrName>ppt_w</p:attrName>
                        </p:attrNameLst>
                      </p:cBhvr>
                      <p:tavLst>
                        <p:tav tm="0">
                          <p:val>
                            <p:fltVal val="0"/>
                          </p:val>
                        </p:tav>
                        <p:tav tm="100000">
                          <p:val>
                            <p:strVal val="#ppt_w"/>
                          </p:val>
                        </p:tav>
                      </p:tavLst>
                    </p:anim>
                    <p:anim calcmode="lin" valueType="num">
                      <p:cBhvr>
                        <p:cTn dur="400" fill="hold"/>
                        <p:tgtEl>
                          <p:spTgt spid="51"/>
                        </p:tgtEl>
                        <p:attrNameLst>
                          <p:attrName>ppt_h</p:attrName>
                        </p:attrNameLst>
                      </p:cBhvr>
                      <p:tavLst>
                        <p:tav tm="0">
                          <p:val>
                            <p:fltVal val="0"/>
                          </p:val>
                        </p:tav>
                        <p:tav tm="100000">
                          <p:val>
                            <p:strVal val="#ppt_h"/>
                          </p:val>
                        </p:tav>
                      </p:tavLst>
                    </p:anim>
                    <p:animEffect transition="in" filter="fade">
                      <p:cBhvr>
                        <p:cTn dur="400"/>
                        <p:tgtEl>
                          <p:spTgt spid="51"/>
                        </p:tgtEl>
                      </p:cBhvr>
                    </p:animEffect>
                  </p:childTnLst>
                </p:cTn>
              </p:par>
            </p:tnLst>
          </p:tmpl>
        </p:tmplLst>
      </p:bldP>
      <p:bldP spid="52" grpId="0" animBg="1"/>
      <p:bldP spid="53" grpId="0" build="p">
        <p:tmplLst>
          <p:tmpl lvl="1">
            <p:tnLst>
              <p:par>
                <p:cTn presetID="53" presetClass="entr" presetSubtype="16"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p:cTn dur="400" fill="hold"/>
                        <p:tgtEl>
                          <p:spTgt spid="53"/>
                        </p:tgtEl>
                        <p:attrNameLst>
                          <p:attrName>ppt_w</p:attrName>
                        </p:attrNameLst>
                      </p:cBhvr>
                      <p:tavLst>
                        <p:tav tm="0">
                          <p:val>
                            <p:fltVal val="0"/>
                          </p:val>
                        </p:tav>
                        <p:tav tm="100000">
                          <p:val>
                            <p:strVal val="#ppt_w"/>
                          </p:val>
                        </p:tav>
                      </p:tavLst>
                    </p:anim>
                    <p:anim calcmode="lin" valueType="num">
                      <p:cBhvr>
                        <p:cTn dur="400" fill="hold"/>
                        <p:tgtEl>
                          <p:spTgt spid="53"/>
                        </p:tgtEl>
                        <p:attrNameLst>
                          <p:attrName>ppt_h</p:attrName>
                        </p:attrNameLst>
                      </p:cBhvr>
                      <p:tavLst>
                        <p:tav tm="0">
                          <p:val>
                            <p:fltVal val="0"/>
                          </p:val>
                        </p:tav>
                        <p:tav tm="100000">
                          <p:val>
                            <p:strVal val="#ppt_h"/>
                          </p:val>
                        </p:tav>
                      </p:tavLst>
                    </p:anim>
                    <p:animEffect transition="in" filter="fade">
                      <p:cBhvr>
                        <p:cTn dur="400"/>
                        <p:tgtEl>
                          <p:spTgt spid="53"/>
                        </p:tgtEl>
                      </p:cBhvr>
                    </p:animEffect>
                  </p:childTnLst>
                </p:cTn>
              </p:par>
            </p:tnLst>
          </p:tmpl>
        </p:tmplLst>
      </p:bldP>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400" fill="hold"/>
                        <p:tgtEl>
                          <p:spTgt spid="54"/>
                        </p:tgtEl>
                        <p:attrNameLst>
                          <p:attrName>ppt_w</p:attrName>
                        </p:attrNameLst>
                      </p:cBhvr>
                      <p:tavLst>
                        <p:tav tm="0">
                          <p:val>
                            <p:fltVal val="0"/>
                          </p:val>
                        </p:tav>
                        <p:tav tm="100000">
                          <p:val>
                            <p:strVal val="#ppt_w"/>
                          </p:val>
                        </p:tav>
                      </p:tavLst>
                    </p:anim>
                    <p:anim calcmode="lin" valueType="num">
                      <p:cBhvr>
                        <p:cTn dur="400" fill="hold"/>
                        <p:tgtEl>
                          <p:spTgt spid="54"/>
                        </p:tgtEl>
                        <p:attrNameLst>
                          <p:attrName>ppt_h</p:attrName>
                        </p:attrNameLst>
                      </p:cBhvr>
                      <p:tavLst>
                        <p:tav tm="0">
                          <p:val>
                            <p:fltVal val="0"/>
                          </p:val>
                        </p:tav>
                        <p:tav tm="100000">
                          <p:val>
                            <p:strVal val="#ppt_h"/>
                          </p:val>
                        </p:tav>
                      </p:tavLst>
                    </p:anim>
                    <p:animEffect transition="in" filter="fade">
                      <p:cBhvr>
                        <p:cTn dur="400"/>
                        <p:tgtEl>
                          <p:spTgt spid="54"/>
                        </p:tgtEl>
                      </p:cBhvr>
                    </p:animEffect>
                  </p:childTnLst>
                </p:cTn>
              </p:par>
            </p:tnLst>
          </p:tmpl>
        </p:tmplLst>
      </p:bldP>
      <p:bldP spid="55" grpId="0" animBg="1"/>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400" fill="hold"/>
                        <p:tgtEl>
                          <p:spTgt spid="56"/>
                        </p:tgtEl>
                        <p:attrNameLst>
                          <p:attrName>ppt_w</p:attrName>
                        </p:attrNameLst>
                      </p:cBhvr>
                      <p:tavLst>
                        <p:tav tm="0">
                          <p:val>
                            <p:fltVal val="0"/>
                          </p:val>
                        </p:tav>
                        <p:tav tm="100000">
                          <p:val>
                            <p:strVal val="#ppt_w"/>
                          </p:val>
                        </p:tav>
                      </p:tavLst>
                    </p:anim>
                    <p:anim calcmode="lin" valueType="num">
                      <p:cBhvr>
                        <p:cTn dur="400" fill="hold"/>
                        <p:tgtEl>
                          <p:spTgt spid="56"/>
                        </p:tgtEl>
                        <p:attrNameLst>
                          <p:attrName>ppt_h</p:attrName>
                        </p:attrNameLst>
                      </p:cBhvr>
                      <p:tavLst>
                        <p:tav tm="0">
                          <p:val>
                            <p:fltVal val="0"/>
                          </p:val>
                        </p:tav>
                        <p:tav tm="100000">
                          <p:val>
                            <p:strVal val="#ppt_h"/>
                          </p:val>
                        </p:tav>
                      </p:tavLst>
                    </p:anim>
                    <p:animEffect transition="in" filter="fade">
                      <p:cBhvr>
                        <p:cTn dur="400"/>
                        <p:tgtEl>
                          <p:spTgt spid="56"/>
                        </p:tgtEl>
                      </p:cBhvr>
                    </p:animEffect>
                  </p:childTnLst>
                </p:cTn>
              </p:par>
            </p:tnLst>
          </p:tmpl>
        </p:tmplLst>
      </p:bldP>
      <p:bldP spid="58" grpId="0" build="p">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400" fill="hold"/>
                        <p:tgtEl>
                          <p:spTgt spid="58"/>
                        </p:tgtEl>
                        <p:attrNameLst>
                          <p:attrName>ppt_w</p:attrName>
                        </p:attrNameLst>
                      </p:cBhvr>
                      <p:tavLst>
                        <p:tav tm="0">
                          <p:val>
                            <p:fltVal val="0"/>
                          </p:val>
                        </p:tav>
                        <p:tav tm="100000">
                          <p:val>
                            <p:strVal val="#ppt_w"/>
                          </p:val>
                        </p:tav>
                      </p:tavLst>
                    </p:anim>
                    <p:anim calcmode="lin" valueType="num">
                      <p:cBhvr>
                        <p:cTn dur="400" fill="hold"/>
                        <p:tgtEl>
                          <p:spTgt spid="58"/>
                        </p:tgtEl>
                        <p:attrNameLst>
                          <p:attrName>ppt_h</p:attrName>
                        </p:attrNameLst>
                      </p:cBhvr>
                      <p:tavLst>
                        <p:tav tm="0">
                          <p:val>
                            <p:fltVal val="0"/>
                          </p:val>
                        </p:tav>
                        <p:tav tm="100000">
                          <p:val>
                            <p:strVal val="#ppt_h"/>
                          </p:val>
                        </p:tav>
                      </p:tavLst>
                    </p:anim>
                    <p:animEffect transition="in" filter="fade">
                      <p:cBhvr>
                        <p:cTn dur="400"/>
                        <p:tgtEl>
                          <p:spTgt spid="58"/>
                        </p:tgtEl>
                      </p:cBhvr>
                    </p:animEffect>
                  </p:childTnLst>
                </p:cTn>
              </p:par>
            </p:tnLst>
          </p:tmpl>
        </p:tmplLst>
      </p:bldP>
      <p:bldP spid="65" grpId="0" animBg="1"/>
      <p:bldP spid="66" grpId="0" build="p">
        <p:tmplLst>
          <p:tmpl lvl="1">
            <p:tnLst>
              <p:par>
                <p:cTn presetID="53" presetClass="entr" presetSubtype="16"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p:cTn dur="400" fill="hold"/>
                        <p:tgtEl>
                          <p:spTgt spid="66"/>
                        </p:tgtEl>
                        <p:attrNameLst>
                          <p:attrName>ppt_w</p:attrName>
                        </p:attrNameLst>
                      </p:cBhvr>
                      <p:tavLst>
                        <p:tav tm="0">
                          <p:val>
                            <p:fltVal val="0"/>
                          </p:val>
                        </p:tav>
                        <p:tav tm="100000">
                          <p:val>
                            <p:strVal val="#ppt_w"/>
                          </p:val>
                        </p:tav>
                      </p:tavLst>
                    </p:anim>
                    <p:anim calcmode="lin" valueType="num">
                      <p:cBhvr>
                        <p:cTn dur="400" fill="hold"/>
                        <p:tgtEl>
                          <p:spTgt spid="66"/>
                        </p:tgtEl>
                        <p:attrNameLst>
                          <p:attrName>ppt_h</p:attrName>
                        </p:attrNameLst>
                      </p:cBhvr>
                      <p:tavLst>
                        <p:tav tm="0">
                          <p:val>
                            <p:fltVal val="0"/>
                          </p:val>
                        </p:tav>
                        <p:tav tm="100000">
                          <p:val>
                            <p:strVal val="#ppt_h"/>
                          </p:val>
                        </p:tav>
                      </p:tavLst>
                    </p:anim>
                    <p:animEffect transition="in" filter="fade">
                      <p:cBhvr>
                        <p:cTn dur="400"/>
                        <p:tgtEl>
                          <p:spTgt spid="66"/>
                        </p:tgtEl>
                      </p:cBhvr>
                    </p:animEffect>
                  </p:childTnLst>
                </p:cTn>
              </p:par>
            </p:tnLst>
          </p:tmpl>
        </p:tmplLst>
      </p:bldP>
      <p:bldP spid="67" grpId="0" build="p">
        <p:tmplLst>
          <p:tmpl lvl="1">
            <p:tnLst>
              <p:par>
                <p:cTn presetID="53" presetClass="entr" presetSubtype="16"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p:cTn dur="400" fill="hold"/>
                        <p:tgtEl>
                          <p:spTgt spid="67"/>
                        </p:tgtEl>
                        <p:attrNameLst>
                          <p:attrName>ppt_w</p:attrName>
                        </p:attrNameLst>
                      </p:cBhvr>
                      <p:tavLst>
                        <p:tav tm="0">
                          <p:val>
                            <p:fltVal val="0"/>
                          </p:val>
                        </p:tav>
                        <p:tav tm="100000">
                          <p:val>
                            <p:strVal val="#ppt_w"/>
                          </p:val>
                        </p:tav>
                      </p:tavLst>
                    </p:anim>
                    <p:anim calcmode="lin" valueType="num">
                      <p:cBhvr>
                        <p:cTn dur="400" fill="hold"/>
                        <p:tgtEl>
                          <p:spTgt spid="67"/>
                        </p:tgtEl>
                        <p:attrNameLst>
                          <p:attrName>ppt_h</p:attrName>
                        </p:attrNameLst>
                      </p:cBhvr>
                      <p:tavLst>
                        <p:tav tm="0">
                          <p:val>
                            <p:fltVal val="0"/>
                          </p:val>
                        </p:tav>
                        <p:tav tm="100000">
                          <p:val>
                            <p:strVal val="#ppt_h"/>
                          </p:val>
                        </p:tav>
                      </p:tavLst>
                    </p:anim>
                    <p:animEffect transition="in" filter="fade">
                      <p:cBhvr>
                        <p:cTn dur="400"/>
                        <p:tgtEl>
                          <p:spTgt spid="67"/>
                        </p:tgtEl>
                      </p:cBhvr>
                    </p:animEffect>
                  </p:childTnLst>
                </p:cTn>
              </p:par>
            </p:tnLst>
          </p:tmpl>
        </p:tmplLst>
      </p:bldP>
      <p:bldP spid="68" grpId="0" animBg="1"/>
      <p:bldP spid="69" grpId="0" animBg="1"/>
      <p:bldP spid="70" grpId="0" animBg="1"/>
      <p:bldP spid="71" grpId="0" animBg="1"/>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400" fill="hold"/>
                        <p:tgtEl>
                          <p:spTgt spid="72"/>
                        </p:tgtEl>
                        <p:attrNameLst>
                          <p:attrName>ppt_w</p:attrName>
                        </p:attrNameLst>
                      </p:cBhvr>
                      <p:tavLst>
                        <p:tav tm="0">
                          <p:val>
                            <p:fltVal val="0"/>
                          </p:val>
                        </p:tav>
                        <p:tav tm="100000">
                          <p:val>
                            <p:strVal val="#ppt_w"/>
                          </p:val>
                        </p:tav>
                      </p:tavLst>
                    </p:anim>
                    <p:anim calcmode="lin" valueType="num">
                      <p:cBhvr>
                        <p:cTn dur="400" fill="hold"/>
                        <p:tgtEl>
                          <p:spTgt spid="72"/>
                        </p:tgtEl>
                        <p:attrNameLst>
                          <p:attrName>ppt_h</p:attrName>
                        </p:attrNameLst>
                      </p:cBhvr>
                      <p:tavLst>
                        <p:tav tm="0">
                          <p:val>
                            <p:fltVal val="0"/>
                          </p:val>
                        </p:tav>
                        <p:tav tm="100000">
                          <p:val>
                            <p:strVal val="#ppt_h"/>
                          </p:val>
                        </p:tav>
                      </p:tavLst>
                    </p:anim>
                    <p:animEffect transition="in" filter="fade">
                      <p:cBhvr>
                        <p:cTn dur="400"/>
                        <p:tgtEl>
                          <p:spTgt spid="72"/>
                        </p:tgtEl>
                      </p:cBhvr>
                    </p:animEffect>
                  </p:childTnLst>
                </p:cTn>
              </p:par>
            </p:tnLst>
          </p:tmpl>
        </p:tmplLst>
      </p:bldP>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400" fill="hold"/>
                        <p:tgtEl>
                          <p:spTgt spid="73"/>
                        </p:tgtEl>
                        <p:attrNameLst>
                          <p:attrName>ppt_w</p:attrName>
                        </p:attrNameLst>
                      </p:cBhvr>
                      <p:tavLst>
                        <p:tav tm="0">
                          <p:val>
                            <p:fltVal val="0"/>
                          </p:val>
                        </p:tav>
                        <p:tav tm="100000">
                          <p:val>
                            <p:strVal val="#ppt_w"/>
                          </p:val>
                        </p:tav>
                      </p:tavLst>
                    </p:anim>
                    <p:anim calcmode="lin" valueType="num">
                      <p:cBhvr>
                        <p:cTn dur="400" fill="hold"/>
                        <p:tgtEl>
                          <p:spTgt spid="73"/>
                        </p:tgtEl>
                        <p:attrNameLst>
                          <p:attrName>ppt_h</p:attrName>
                        </p:attrNameLst>
                      </p:cBhvr>
                      <p:tavLst>
                        <p:tav tm="0">
                          <p:val>
                            <p:fltVal val="0"/>
                          </p:val>
                        </p:tav>
                        <p:tav tm="100000">
                          <p:val>
                            <p:strVal val="#ppt_h"/>
                          </p:val>
                        </p:tav>
                      </p:tavLst>
                    </p:anim>
                    <p:animEffect transition="in" filter="fade">
                      <p:cBhvr>
                        <p:cTn dur="400"/>
                        <p:tgtEl>
                          <p:spTgt spid="73"/>
                        </p:tgtEl>
                      </p:cBhvr>
                    </p:animEffect>
                  </p:childTnLst>
                </p:cTn>
              </p:par>
            </p:tnLst>
          </p:tmpl>
        </p:tmplLst>
      </p:bldP>
      <p:bldP spid="74" grpId="0" build="p">
        <p:tmplLst>
          <p:tmpl lvl="1">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400" fill="hold"/>
                        <p:tgtEl>
                          <p:spTgt spid="74"/>
                        </p:tgtEl>
                        <p:attrNameLst>
                          <p:attrName>ppt_w</p:attrName>
                        </p:attrNameLst>
                      </p:cBhvr>
                      <p:tavLst>
                        <p:tav tm="0">
                          <p:val>
                            <p:fltVal val="0"/>
                          </p:val>
                        </p:tav>
                        <p:tav tm="100000">
                          <p:val>
                            <p:strVal val="#ppt_w"/>
                          </p:val>
                        </p:tav>
                      </p:tavLst>
                    </p:anim>
                    <p:anim calcmode="lin" valueType="num">
                      <p:cBhvr>
                        <p:cTn dur="400" fill="hold"/>
                        <p:tgtEl>
                          <p:spTgt spid="74"/>
                        </p:tgtEl>
                        <p:attrNameLst>
                          <p:attrName>ppt_h</p:attrName>
                        </p:attrNameLst>
                      </p:cBhvr>
                      <p:tavLst>
                        <p:tav tm="0">
                          <p:val>
                            <p:fltVal val="0"/>
                          </p:val>
                        </p:tav>
                        <p:tav tm="100000">
                          <p:val>
                            <p:strVal val="#ppt_h"/>
                          </p:val>
                        </p:tav>
                      </p:tavLst>
                    </p:anim>
                    <p:animEffect transition="in" filter="fade">
                      <p:cBhvr>
                        <p:cTn dur="400"/>
                        <p:tgtEl>
                          <p:spTgt spid="74"/>
                        </p:tgtEl>
                      </p:cBhvr>
                    </p:animEffect>
                  </p:childTnLst>
                </p:cTn>
              </p:par>
            </p:tnLst>
          </p:tmpl>
        </p:tmplLst>
      </p:bldP>
      <p:bldP spid="75" grpId="0" build="p">
        <p:tmplLst>
          <p:tmpl lvl="1">
            <p:tnLst>
              <p:par>
                <p:cTn presetID="53" presetClass="entr" presetSubtype="16"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400" fill="hold"/>
                        <p:tgtEl>
                          <p:spTgt spid="75"/>
                        </p:tgtEl>
                        <p:attrNameLst>
                          <p:attrName>ppt_w</p:attrName>
                        </p:attrNameLst>
                      </p:cBhvr>
                      <p:tavLst>
                        <p:tav tm="0">
                          <p:val>
                            <p:fltVal val="0"/>
                          </p:val>
                        </p:tav>
                        <p:tav tm="100000">
                          <p:val>
                            <p:strVal val="#ppt_w"/>
                          </p:val>
                        </p:tav>
                      </p:tavLst>
                    </p:anim>
                    <p:anim calcmode="lin" valueType="num">
                      <p:cBhvr>
                        <p:cTn dur="400" fill="hold"/>
                        <p:tgtEl>
                          <p:spTgt spid="75"/>
                        </p:tgtEl>
                        <p:attrNameLst>
                          <p:attrName>ppt_h</p:attrName>
                        </p:attrNameLst>
                      </p:cBhvr>
                      <p:tavLst>
                        <p:tav tm="0">
                          <p:val>
                            <p:fltVal val="0"/>
                          </p:val>
                        </p:tav>
                        <p:tav tm="100000">
                          <p:val>
                            <p:strVal val="#ppt_h"/>
                          </p:val>
                        </p:tav>
                      </p:tavLst>
                    </p:anim>
                    <p:animEffect transition="in" filter="fade">
                      <p:cBhvr>
                        <p:cTn dur="400"/>
                        <p:tgtEl>
                          <p:spTgt spid="75"/>
                        </p:tgtEl>
                      </p:cBhvr>
                    </p:animEffect>
                  </p:childTnLst>
                </p:cTn>
              </p:par>
            </p:tnLst>
          </p:tmpl>
        </p:tmplLst>
      </p:bldP>
      <p:bldP spid="76" grpId="0" build="p">
        <p:tmplLst>
          <p:tmpl lvl="1">
            <p:tnLst>
              <p:par>
                <p:cTn presetID="5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400" fill="hold"/>
                        <p:tgtEl>
                          <p:spTgt spid="76"/>
                        </p:tgtEl>
                        <p:attrNameLst>
                          <p:attrName>ppt_w</p:attrName>
                        </p:attrNameLst>
                      </p:cBhvr>
                      <p:tavLst>
                        <p:tav tm="0">
                          <p:val>
                            <p:fltVal val="0"/>
                          </p:val>
                        </p:tav>
                        <p:tav tm="100000">
                          <p:val>
                            <p:strVal val="#ppt_w"/>
                          </p:val>
                        </p:tav>
                      </p:tavLst>
                    </p:anim>
                    <p:anim calcmode="lin" valueType="num">
                      <p:cBhvr>
                        <p:cTn dur="400" fill="hold"/>
                        <p:tgtEl>
                          <p:spTgt spid="76"/>
                        </p:tgtEl>
                        <p:attrNameLst>
                          <p:attrName>ppt_h</p:attrName>
                        </p:attrNameLst>
                      </p:cBhvr>
                      <p:tavLst>
                        <p:tav tm="0">
                          <p:val>
                            <p:fltVal val="0"/>
                          </p:val>
                        </p:tav>
                        <p:tav tm="100000">
                          <p:val>
                            <p:strVal val="#ppt_h"/>
                          </p:val>
                        </p:tav>
                      </p:tavLst>
                    </p:anim>
                    <p:animEffect transition="in" filter="fade">
                      <p:cBhvr>
                        <p:cTn dur="400"/>
                        <p:tgtEl>
                          <p:spTgt spid="76"/>
                        </p:tgtEl>
                      </p:cBhvr>
                    </p:animEffect>
                  </p:childTnLst>
                </p:cTn>
              </p:par>
            </p:tnLst>
          </p:tmpl>
        </p:tmplLst>
      </p:bldP>
      <p:bldP spid="77" grpId="0" build="p">
        <p:tmplLst>
          <p:tmpl lvl="1">
            <p:tnLst>
              <p:par>
                <p:cTn presetID="53" presetClass="entr" presetSubtype="16" fill="hold" nodeType="afterEffect">
                  <p:stCondLst>
                    <p:cond delay="0"/>
                  </p:stCondLst>
                  <p:childTnLst>
                    <p:set>
                      <p:cBhvr>
                        <p:cTn dur="1" fill="hold">
                          <p:stCondLst>
                            <p:cond delay="0"/>
                          </p:stCondLst>
                        </p:cTn>
                        <p:tgtEl>
                          <p:spTgt spid="77"/>
                        </p:tgtEl>
                        <p:attrNameLst>
                          <p:attrName>style.visibility</p:attrName>
                        </p:attrNameLst>
                      </p:cBhvr>
                      <p:to>
                        <p:strVal val="visible"/>
                      </p:to>
                    </p:set>
                    <p:anim calcmode="lin" valueType="num">
                      <p:cBhvr>
                        <p:cTn dur="400" fill="hold"/>
                        <p:tgtEl>
                          <p:spTgt spid="77"/>
                        </p:tgtEl>
                        <p:attrNameLst>
                          <p:attrName>ppt_w</p:attrName>
                        </p:attrNameLst>
                      </p:cBhvr>
                      <p:tavLst>
                        <p:tav tm="0">
                          <p:val>
                            <p:fltVal val="0"/>
                          </p:val>
                        </p:tav>
                        <p:tav tm="100000">
                          <p:val>
                            <p:strVal val="#ppt_w"/>
                          </p:val>
                        </p:tav>
                      </p:tavLst>
                    </p:anim>
                    <p:anim calcmode="lin" valueType="num">
                      <p:cBhvr>
                        <p:cTn dur="400" fill="hold"/>
                        <p:tgtEl>
                          <p:spTgt spid="77"/>
                        </p:tgtEl>
                        <p:attrNameLst>
                          <p:attrName>ppt_h</p:attrName>
                        </p:attrNameLst>
                      </p:cBhvr>
                      <p:tavLst>
                        <p:tav tm="0">
                          <p:val>
                            <p:fltVal val="0"/>
                          </p:val>
                        </p:tav>
                        <p:tav tm="100000">
                          <p:val>
                            <p:strVal val="#ppt_h"/>
                          </p:val>
                        </p:tav>
                      </p:tavLst>
                    </p:anim>
                    <p:animEffect transition="in" filter="fade">
                      <p:cBhvr>
                        <p:cTn dur="400"/>
                        <p:tgtEl>
                          <p:spTgt spid="77"/>
                        </p:tgtEl>
                      </p:cBhvr>
                    </p:animEffect>
                  </p:childTnLst>
                </p:cTn>
              </p:par>
            </p:tnLst>
          </p:tmpl>
        </p:tmplLst>
      </p:bldP>
      <p:bldP spid="78" grpId="0" build="p">
        <p:tmplLst>
          <p:tmpl lvl="1">
            <p:tnLst>
              <p:par>
                <p:cTn presetID="53" presetClass="entr" presetSubtype="16" fill="hold" nodeType="afterEffect">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p:cTn dur="400" fill="hold"/>
                        <p:tgtEl>
                          <p:spTgt spid="78"/>
                        </p:tgtEl>
                        <p:attrNameLst>
                          <p:attrName>ppt_w</p:attrName>
                        </p:attrNameLst>
                      </p:cBhvr>
                      <p:tavLst>
                        <p:tav tm="0">
                          <p:val>
                            <p:fltVal val="0"/>
                          </p:val>
                        </p:tav>
                        <p:tav tm="100000">
                          <p:val>
                            <p:strVal val="#ppt_w"/>
                          </p:val>
                        </p:tav>
                      </p:tavLst>
                    </p:anim>
                    <p:anim calcmode="lin" valueType="num">
                      <p:cBhvr>
                        <p:cTn dur="400" fill="hold"/>
                        <p:tgtEl>
                          <p:spTgt spid="78"/>
                        </p:tgtEl>
                        <p:attrNameLst>
                          <p:attrName>ppt_h</p:attrName>
                        </p:attrNameLst>
                      </p:cBhvr>
                      <p:tavLst>
                        <p:tav tm="0">
                          <p:val>
                            <p:fltVal val="0"/>
                          </p:val>
                        </p:tav>
                        <p:tav tm="100000">
                          <p:val>
                            <p:strVal val="#ppt_h"/>
                          </p:val>
                        </p:tav>
                      </p:tavLst>
                    </p:anim>
                    <p:animEffect transition="in" filter="fade">
                      <p:cBhvr>
                        <p:cTn dur="400"/>
                        <p:tgtEl>
                          <p:spTgt spid="78"/>
                        </p:tgtEl>
                      </p:cBhvr>
                    </p:animEffect>
                  </p:childTnLst>
                </p:cTn>
              </p:par>
            </p:tnLst>
          </p:tmpl>
        </p:tmplLst>
      </p:bldP>
      <p:bldP spid="79" grpId="0" build="p">
        <p:tmplLst>
          <p:tmpl lvl="1">
            <p:tnLst>
              <p:par>
                <p:cTn presetID="53" presetClass="entr" presetSubtype="16"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p:cTn dur="400" fill="hold"/>
                        <p:tgtEl>
                          <p:spTgt spid="79"/>
                        </p:tgtEl>
                        <p:attrNameLst>
                          <p:attrName>ppt_w</p:attrName>
                        </p:attrNameLst>
                      </p:cBhvr>
                      <p:tavLst>
                        <p:tav tm="0">
                          <p:val>
                            <p:fltVal val="0"/>
                          </p:val>
                        </p:tav>
                        <p:tav tm="100000">
                          <p:val>
                            <p:strVal val="#ppt_w"/>
                          </p:val>
                        </p:tav>
                      </p:tavLst>
                    </p:anim>
                    <p:anim calcmode="lin" valueType="num">
                      <p:cBhvr>
                        <p:cTn dur="400" fill="hold"/>
                        <p:tgtEl>
                          <p:spTgt spid="79"/>
                        </p:tgtEl>
                        <p:attrNameLst>
                          <p:attrName>ppt_h</p:attrName>
                        </p:attrNameLst>
                      </p:cBhvr>
                      <p:tavLst>
                        <p:tav tm="0">
                          <p:val>
                            <p:fltVal val="0"/>
                          </p:val>
                        </p:tav>
                        <p:tav tm="100000">
                          <p:val>
                            <p:strVal val="#ppt_h"/>
                          </p:val>
                        </p:tav>
                      </p:tavLst>
                    </p:anim>
                    <p:animEffect transition="in" filter="fade">
                      <p:cBhvr>
                        <p:cTn dur="400"/>
                        <p:tgtEl>
                          <p:spTgt spid="79"/>
                        </p:tgtEl>
                      </p:cBhvr>
                    </p:animEffect>
                  </p:childTnLst>
                </p:cTn>
              </p:par>
            </p:tnLst>
          </p:tmpl>
        </p:tmplLst>
      </p:bldP>
      <p:bldP spid="34" grpId="0"/>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ipad Mockup">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iMac</a:t>
            </a:r>
            <a:r>
              <a:rPr lang="es-ES_tradnl" dirty="0" smtClean="0"/>
              <a:t> </a:t>
            </a:r>
            <a:r>
              <a:rPr lang="es-ES_tradnl" dirty="0" err="1" smtClean="0"/>
              <a:t>mockup</a:t>
            </a:r>
            <a:r>
              <a:rPr lang="es-ES_tradnl" dirty="0" smtClean="0"/>
              <a:t> </a:t>
            </a:r>
            <a:r>
              <a:rPr lang="es-ES_tradnl" dirty="0" err="1" smtClean="0"/>
              <a:t>slide</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5416" y="3538572"/>
            <a:ext cx="11030137" cy="8936052"/>
          </a:xfrm>
          <a:prstGeom prst="rect">
            <a:avLst/>
          </a:prstGeom>
        </p:spPr>
      </p:pic>
      <p:sp>
        <p:nvSpPr>
          <p:cNvPr id="34" name="Picture Placeholder 2"/>
          <p:cNvSpPr>
            <a:spLocks noGrp="1"/>
          </p:cNvSpPr>
          <p:nvPr>
            <p:ph type="pic" sz="quarter" idx="17" hasCustomPrompt="1"/>
          </p:nvPr>
        </p:nvSpPr>
        <p:spPr>
          <a:xfrm>
            <a:off x="2039863" y="4049690"/>
            <a:ext cx="10009709" cy="5688632"/>
          </a:xfrm>
          <a:prstGeom prst="rect">
            <a:avLst/>
          </a:prstGeom>
        </p:spPr>
        <p:txBody>
          <a:bodyPr vert="horz" lIns="243756" tIns="121879" rIns="243756" bIns="121879" anchor="ctr"/>
          <a:lstStyle>
            <a:lvl1pPr marL="0" indent="0" algn="ctr">
              <a:buNone/>
              <a:defRPr sz="2400">
                <a:solidFill>
                  <a:srgbClr val="7F7F7F"/>
                </a:solidFill>
                <a:latin typeface="Lato Regular"/>
                <a:cs typeface="Lato Regular"/>
              </a:defRPr>
            </a:lvl1pPr>
          </a:lstStyle>
          <a:p>
            <a:r>
              <a:rPr lang="en-US" dirty="0" smtClean="0"/>
              <a:t>Drag picture here</a:t>
            </a:r>
            <a:endParaRPr lang="en-US" dirty="0"/>
          </a:p>
        </p:txBody>
      </p:sp>
      <p:sp>
        <p:nvSpPr>
          <p:cNvPr id="63" name="Text Placeholder 2"/>
          <p:cNvSpPr>
            <a:spLocks noGrp="1"/>
          </p:cNvSpPr>
          <p:nvPr>
            <p:ph type="body" sz="quarter" idx="55" hasCustomPrompt="1"/>
          </p:nvPr>
        </p:nvSpPr>
        <p:spPr>
          <a:xfrm>
            <a:off x="14281821" y="5680014"/>
            <a:ext cx="8583520" cy="4070092"/>
          </a:xfrm>
          <a:prstGeom prst="rect">
            <a:avLst/>
          </a:prstGeom>
        </p:spPr>
        <p:txBody>
          <a:bodyPr vert="horz" lIns="243756" tIns="121879" rIns="243756" bIns="121879"/>
          <a:lstStyle>
            <a:lvl1pPr marL="0" indent="0" algn="l">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p>
        </p:txBody>
      </p:sp>
      <p:sp>
        <p:nvSpPr>
          <p:cNvPr id="64" name="Text Placeholder 7"/>
          <p:cNvSpPr>
            <a:spLocks noGrp="1"/>
          </p:cNvSpPr>
          <p:nvPr>
            <p:ph type="body" sz="quarter" idx="56" hasCustomPrompt="1"/>
          </p:nvPr>
        </p:nvSpPr>
        <p:spPr>
          <a:xfrm>
            <a:off x="14281819" y="5031943"/>
            <a:ext cx="8578882"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92336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600"/>
                                        <p:tgtEl>
                                          <p:spTgt spid="3"/>
                                        </p:tgtEl>
                                      </p:cBhvr>
                                    </p:animEffect>
                                    <p:anim calcmode="lin" valueType="num">
                                      <p:cBhvr>
                                        <p:cTn id="22" dur="600" fill="hold"/>
                                        <p:tgtEl>
                                          <p:spTgt spid="3"/>
                                        </p:tgtEl>
                                        <p:attrNameLst>
                                          <p:attrName>ppt_x</p:attrName>
                                        </p:attrNameLst>
                                      </p:cBhvr>
                                      <p:tavLst>
                                        <p:tav tm="0">
                                          <p:val>
                                            <p:strVal val="#ppt_x"/>
                                          </p:val>
                                        </p:tav>
                                        <p:tav tm="100000">
                                          <p:val>
                                            <p:strVal val="#ppt_x"/>
                                          </p:val>
                                        </p:tav>
                                      </p:tavLst>
                                    </p:anim>
                                    <p:anim calcmode="lin" valueType="num">
                                      <p:cBhvr>
                                        <p:cTn id="23" dur="600" fill="hold"/>
                                        <p:tgtEl>
                                          <p:spTgt spid="3"/>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20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600"/>
                                        <p:tgtEl>
                                          <p:spTgt spid="34"/>
                                        </p:tgtEl>
                                      </p:cBhvr>
                                    </p:animEffect>
                                    <p:anim calcmode="lin" valueType="num">
                                      <p:cBhvr>
                                        <p:cTn id="27" dur="600" fill="hold"/>
                                        <p:tgtEl>
                                          <p:spTgt spid="34"/>
                                        </p:tgtEl>
                                        <p:attrNameLst>
                                          <p:attrName>ppt_x</p:attrName>
                                        </p:attrNameLst>
                                      </p:cBhvr>
                                      <p:tavLst>
                                        <p:tav tm="0">
                                          <p:val>
                                            <p:strVal val="#ppt_x"/>
                                          </p:val>
                                        </p:tav>
                                        <p:tav tm="100000">
                                          <p:val>
                                            <p:strVal val="#ppt_x"/>
                                          </p:val>
                                        </p:tav>
                                      </p:tavLst>
                                    </p:anim>
                                    <p:anim calcmode="lin" valueType="num">
                                      <p:cBhvr>
                                        <p:cTn id="28" dur="600" fill="hold"/>
                                        <p:tgtEl>
                                          <p:spTgt spid="34"/>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800"/>
                                  </p:stCondLst>
                                  <p:childTnLst>
                                    <p:set>
                                      <p:cBhvr>
                                        <p:cTn id="30" dur="1" fill="hold">
                                          <p:stCondLst>
                                            <p:cond delay="0"/>
                                          </p:stCondLst>
                                        </p:cTn>
                                        <p:tgtEl>
                                          <p:spTgt spid="63">
                                            <p:txEl>
                                              <p:pRg st="0" end="0"/>
                                            </p:txEl>
                                          </p:spTgt>
                                        </p:tgtEl>
                                        <p:attrNameLst>
                                          <p:attrName>style.visibility</p:attrName>
                                        </p:attrNameLst>
                                      </p:cBhvr>
                                      <p:to>
                                        <p:strVal val="visible"/>
                                      </p:to>
                                    </p:set>
                                    <p:animEffect transition="in" filter="fade">
                                      <p:cBhvr>
                                        <p:cTn id="31" dur="500"/>
                                        <p:tgtEl>
                                          <p:spTgt spid="63">
                                            <p:txEl>
                                              <p:pRg st="0" end="0"/>
                                            </p:txEl>
                                          </p:spTgt>
                                        </p:tgtEl>
                                      </p:cBhvr>
                                    </p:animEffect>
                                  </p:childTnLst>
                                </p:cTn>
                              </p:par>
                              <p:par>
                                <p:cTn id="32" presetID="42" presetClass="entr" presetSubtype="0" fill="hold" grpId="0" nodeType="withEffect">
                                  <p:stCondLst>
                                    <p:cond delay="200"/>
                                  </p:stCondLst>
                                  <p:childTnLst>
                                    <p:set>
                                      <p:cBhvr>
                                        <p:cTn id="33" dur="1" fill="hold">
                                          <p:stCondLst>
                                            <p:cond delay="0"/>
                                          </p:stCondLst>
                                        </p:cTn>
                                        <p:tgtEl>
                                          <p:spTgt spid="64">
                                            <p:txEl>
                                              <p:pRg st="0" end="0"/>
                                            </p:txEl>
                                          </p:spTgt>
                                        </p:tgtEl>
                                        <p:attrNameLst>
                                          <p:attrName>style.visibility</p:attrName>
                                        </p:attrNameLst>
                                      </p:cBhvr>
                                      <p:to>
                                        <p:strVal val="visible"/>
                                      </p:to>
                                    </p:set>
                                    <p:animEffect transition="in" filter="fade">
                                      <p:cBhvr>
                                        <p:cTn id="34" dur="500"/>
                                        <p:tgtEl>
                                          <p:spTgt spid="64">
                                            <p:txEl>
                                              <p:pRg st="0" end="0"/>
                                            </p:txEl>
                                          </p:spTgt>
                                        </p:tgtEl>
                                      </p:cBhvr>
                                    </p:animEffect>
                                    <p:anim calcmode="lin" valueType="num">
                                      <p:cBhvr>
                                        <p:cTn id="35" dur="500" fill="hold"/>
                                        <p:tgtEl>
                                          <p:spTgt spid="64">
                                            <p:txEl>
                                              <p:pRg st="0" end="0"/>
                                            </p:txEl>
                                          </p:spTgt>
                                        </p:tgtEl>
                                        <p:attrNameLst>
                                          <p:attrName>ppt_x</p:attrName>
                                        </p:attrNameLst>
                                      </p:cBhvr>
                                      <p:tavLst>
                                        <p:tav tm="0">
                                          <p:val>
                                            <p:strVal val="#ppt_x"/>
                                          </p:val>
                                        </p:tav>
                                        <p:tav tm="100000">
                                          <p:val>
                                            <p:strVal val="#ppt_x"/>
                                          </p:val>
                                        </p:tav>
                                      </p:tavLst>
                                    </p:anim>
                                    <p:anim calcmode="lin" valueType="num">
                                      <p:cBhvr>
                                        <p:cTn id="36" dur="500" fill="hold"/>
                                        <p:tgtEl>
                                          <p:spTgt spid="6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4" grpId="0"/>
      <p:bldP spid="63" grpId="0" build="p">
        <p:tmplLst>
          <p:tmpl lvl="1">
            <p:tnLst>
              <p:par>
                <p:cTn presetID="10" presetClass="entr" presetSubtype="0" fill="hold" nodeType="withEffect">
                  <p:stCondLst>
                    <p:cond delay="800"/>
                  </p:stCondLst>
                  <p:childTnLst>
                    <p:set>
                      <p:cBhvr>
                        <p:cTn dur="1" fill="hold">
                          <p:stCondLst>
                            <p:cond delay="0"/>
                          </p:stCondLst>
                        </p:cTn>
                        <p:tgtEl>
                          <p:spTgt spid="63"/>
                        </p:tgtEl>
                        <p:attrNameLst>
                          <p:attrName>style.visibility</p:attrName>
                        </p:attrNameLst>
                      </p:cBhvr>
                      <p:to>
                        <p:strVal val="visible"/>
                      </p:to>
                    </p:set>
                    <p:animEffect transition="in" filter="fade">
                      <p:cBhvr>
                        <p:cTn dur="500"/>
                        <p:tgtEl>
                          <p:spTgt spid="63"/>
                        </p:tgtEl>
                      </p:cBhvr>
                    </p:animEffect>
                  </p:childTnLst>
                </p:cTn>
              </p:par>
            </p:tnLst>
          </p:tmpl>
        </p:tmplLst>
      </p:bldP>
      <p:bldP spid="64" grpId="0" build="p">
        <p:tmplLst>
          <p:tmpl lvl="1">
            <p:tnLst>
              <p:par>
                <p:cTn presetID="42" presetClass="entr" presetSubtype="0" fill="hold" nodeType="withEffect">
                  <p:stCondLst>
                    <p:cond delay="200"/>
                  </p:stCondLst>
                  <p:childTnLst>
                    <p:set>
                      <p:cBhvr>
                        <p:cTn dur="1" fill="hold">
                          <p:stCondLst>
                            <p:cond delay="0"/>
                          </p:stCondLst>
                        </p:cTn>
                        <p:tgtEl>
                          <p:spTgt spid="64"/>
                        </p:tgtEl>
                        <p:attrNameLst>
                          <p:attrName>style.visibility</p:attrName>
                        </p:attrNameLst>
                      </p:cBhvr>
                      <p:to>
                        <p:strVal val="visible"/>
                      </p:to>
                    </p:set>
                    <p:animEffect transition="in" filter="fade">
                      <p:cBhvr>
                        <p:cTn dur="500"/>
                        <p:tgtEl>
                          <p:spTgt spid="64"/>
                        </p:tgtEl>
                      </p:cBhvr>
                    </p:animEffect>
                    <p:anim calcmode="lin" valueType="num">
                      <p:cBhvr>
                        <p:cTn dur="500" fill="hold"/>
                        <p:tgtEl>
                          <p:spTgt spid="64"/>
                        </p:tgtEl>
                        <p:attrNameLst>
                          <p:attrName>ppt_x</p:attrName>
                        </p:attrNameLst>
                      </p:cBhvr>
                      <p:tavLst>
                        <p:tav tm="0">
                          <p:val>
                            <p:strVal val="#ppt_x"/>
                          </p:val>
                        </p:tav>
                        <p:tav tm="100000">
                          <p:val>
                            <p:strVal val="#ppt_x"/>
                          </p:val>
                        </p:tav>
                      </p:tavLst>
                    </p:anim>
                    <p:anim calcmode="lin" valueType="num">
                      <p:cBhvr>
                        <p:cTn dur="500" fill="hold"/>
                        <p:tgtEl>
                          <p:spTgt spid="64"/>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Samsung Mockup">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Phone</a:t>
            </a:r>
            <a:r>
              <a:rPr lang="es-ES_tradnl" dirty="0" smtClean="0"/>
              <a:t> </a:t>
            </a:r>
            <a:r>
              <a:rPr lang="es-ES_tradnl" dirty="0" err="1" smtClean="0"/>
              <a:t>mockup</a:t>
            </a:r>
            <a:r>
              <a:rPr lang="es-ES_tradnl" dirty="0" smtClean="0"/>
              <a:t> </a:t>
            </a:r>
            <a:r>
              <a:rPr lang="es-ES_tradnl" dirty="0" err="1" smtClean="0"/>
              <a:t>slide</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pic>
        <p:nvPicPr>
          <p:cNvPr id="2" name="Picture 1" descr="iphone-in-ha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1828" y="3113584"/>
            <a:ext cx="12811329" cy="13716000"/>
          </a:xfrm>
          <a:prstGeom prst="rect">
            <a:avLst/>
          </a:prstGeom>
        </p:spPr>
      </p:pic>
      <p:sp>
        <p:nvSpPr>
          <p:cNvPr id="57" name="Picture Placeholder 2"/>
          <p:cNvSpPr>
            <a:spLocks noGrp="1"/>
          </p:cNvSpPr>
          <p:nvPr>
            <p:ph type="pic" sz="quarter" idx="50" hasCustomPrompt="1"/>
          </p:nvPr>
        </p:nvSpPr>
        <p:spPr>
          <a:xfrm rot="1555616">
            <a:off x="3924364" y="3508163"/>
            <a:ext cx="5692437" cy="6258354"/>
          </a:xfrm>
          <a:custGeom>
            <a:avLst/>
            <a:gdLst>
              <a:gd name="connsiteX0" fmla="*/ 0 w 2952328"/>
              <a:gd name="connsiteY0" fmla="*/ 0 h 6624736"/>
              <a:gd name="connsiteX1" fmla="*/ 2952328 w 2952328"/>
              <a:gd name="connsiteY1" fmla="*/ 0 h 6624736"/>
              <a:gd name="connsiteX2" fmla="*/ 2952328 w 2952328"/>
              <a:gd name="connsiteY2" fmla="*/ 6624736 h 6624736"/>
              <a:gd name="connsiteX3" fmla="*/ 0 w 2952328"/>
              <a:gd name="connsiteY3" fmla="*/ 6624736 h 6624736"/>
              <a:gd name="connsiteX4" fmla="*/ 0 w 2952328"/>
              <a:gd name="connsiteY4" fmla="*/ 0 h 6624736"/>
              <a:gd name="connsiteX0" fmla="*/ 0 w 2969261"/>
              <a:gd name="connsiteY0" fmla="*/ 254000 h 6878736"/>
              <a:gd name="connsiteX1" fmla="*/ 2969261 w 2969261"/>
              <a:gd name="connsiteY1" fmla="*/ 0 h 6878736"/>
              <a:gd name="connsiteX2" fmla="*/ 2952328 w 2969261"/>
              <a:gd name="connsiteY2" fmla="*/ 6878736 h 6878736"/>
              <a:gd name="connsiteX3" fmla="*/ 0 w 2969261"/>
              <a:gd name="connsiteY3" fmla="*/ 6878736 h 6878736"/>
              <a:gd name="connsiteX4" fmla="*/ 0 w 2969261"/>
              <a:gd name="connsiteY4" fmla="*/ 254000 h 6878736"/>
              <a:gd name="connsiteX0" fmla="*/ 0 w 2986193"/>
              <a:gd name="connsiteY0" fmla="*/ 327810 h 6878736"/>
              <a:gd name="connsiteX1" fmla="*/ 2986193 w 2986193"/>
              <a:gd name="connsiteY1" fmla="*/ 0 h 6878736"/>
              <a:gd name="connsiteX2" fmla="*/ 2969260 w 2986193"/>
              <a:gd name="connsiteY2" fmla="*/ 6878736 h 6878736"/>
              <a:gd name="connsiteX3" fmla="*/ 16932 w 2986193"/>
              <a:gd name="connsiteY3" fmla="*/ 6878736 h 6878736"/>
              <a:gd name="connsiteX4" fmla="*/ 0 w 2986193"/>
              <a:gd name="connsiteY4" fmla="*/ 327810 h 6878736"/>
              <a:gd name="connsiteX0" fmla="*/ 0 w 2986193"/>
              <a:gd name="connsiteY0" fmla="*/ 327810 h 6878736"/>
              <a:gd name="connsiteX1" fmla="*/ 2986193 w 2986193"/>
              <a:gd name="connsiteY1" fmla="*/ 0 h 6878736"/>
              <a:gd name="connsiteX2" fmla="*/ 2952327 w 2986193"/>
              <a:gd name="connsiteY2" fmla="*/ 6841831 h 6878736"/>
              <a:gd name="connsiteX3" fmla="*/ 16932 w 2986193"/>
              <a:gd name="connsiteY3" fmla="*/ 6878736 h 6878736"/>
              <a:gd name="connsiteX4" fmla="*/ 0 w 2986193"/>
              <a:gd name="connsiteY4" fmla="*/ 327810 h 6878736"/>
              <a:gd name="connsiteX0" fmla="*/ 33868 w 2969261"/>
              <a:gd name="connsiteY0" fmla="*/ 245219 h 6878736"/>
              <a:gd name="connsiteX1" fmla="*/ 2969261 w 2969261"/>
              <a:gd name="connsiteY1" fmla="*/ 0 h 6878736"/>
              <a:gd name="connsiteX2" fmla="*/ 2935395 w 2969261"/>
              <a:gd name="connsiteY2" fmla="*/ 6841831 h 6878736"/>
              <a:gd name="connsiteX3" fmla="*/ 0 w 2969261"/>
              <a:gd name="connsiteY3" fmla="*/ 6878736 h 6878736"/>
              <a:gd name="connsiteX4" fmla="*/ 33868 w 2969261"/>
              <a:gd name="connsiteY4" fmla="*/ 245219 h 6878736"/>
              <a:gd name="connsiteX0" fmla="*/ 33868 w 2995253"/>
              <a:gd name="connsiteY0" fmla="*/ 245219 h 6878736"/>
              <a:gd name="connsiteX1" fmla="*/ 2969261 w 2995253"/>
              <a:gd name="connsiteY1" fmla="*/ 0 h 6878736"/>
              <a:gd name="connsiteX2" fmla="*/ 2994661 w 2995253"/>
              <a:gd name="connsiteY2" fmla="*/ 6823477 h 6878736"/>
              <a:gd name="connsiteX3" fmla="*/ 0 w 2995253"/>
              <a:gd name="connsiteY3" fmla="*/ 6878736 h 6878736"/>
              <a:gd name="connsiteX4" fmla="*/ 33868 w 2995253"/>
              <a:gd name="connsiteY4" fmla="*/ 245219 h 6878736"/>
              <a:gd name="connsiteX0" fmla="*/ 1 w 2961386"/>
              <a:gd name="connsiteY0" fmla="*/ 245219 h 6878736"/>
              <a:gd name="connsiteX1" fmla="*/ 2935394 w 2961386"/>
              <a:gd name="connsiteY1" fmla="*/ 0 h 6878736"/>
              <a:gd name="connsiteX2" fmla="*/ 2960794 w 2961386"/>
              <a:gd name="connsiteY2" fmla="*/ 6823477 h 6878736"/>
              <a:gd name="connsiteX3" fmla="*/ 0 w 2961386"/>
              <a:gd name="connsiteY3" fmla="*/ 6878736 h 6878736"/>
              <a:gd name="connsiteX4" fmla="*/ 1 w 2961386"/>
              <a:gd name="connsiteY4" fmla="*/ 245219 h 6878736"/>
              <a:gd name="connsiteX0" fmla="*/ 8467 w 2969852"/>
              <a:gd name="connsiteY0" fmla="*/ 245219 h 6851206"/>
              <a:gd name="connsiteX1" fmla="*/ 2943860 w 2969852"/>
              <a:gd name="connsiteY1" fmla="*/ 0 h 6851206"/>
              <a:gd name="connsiteX2" fmla="*/ 2969260 w 2969852"/>
              <a:gd name="connsiteY2" fmla="*/ 6823477 h 6851206"/>
              <a:gd name="connsiteX3" fmla="*/ 0 w 2969852"/>
              <a:gd name="connsiteY3" fmla="*/ 6851206 h 6851206"/>
              <a:gd name="connsiteX4" fmla="*/ 8467 w 2969852"/>
              <a:gd name="connsiteY4" fmla="*/ 245219 h 6851206"/>
              <a:gd name="connsiteX0" fmla="*/ 8467 w 2969414"/>
              <a:gd name="connsiteY0" fmla="*/ 0 h 6605987"/>
              <a:gd name="connsiteX1" fmla="*/ 2829556 w 2969414"/>
              <a:gd name="connsiteY1" fmla="*/ 401969 h 6605987"/>
              <a:gd name="connsiteX2" fmla="*/ 2969260 w 2969414"/>
              <a:gd name="connsiteY2" fmla="*/ 6578258 h 6605987"/>
              <a:gd name="connsiteX3" fmla="*/ 0 w 2969414"/>
              <a:gd name="connsiteY3" fmla="*/ 6605987 h 6605987"/>
              <a:gd name="connsiteX4" fmla="*/ 8467 w 2969414"/>
              <a:gd name="connsiteY4" fmla="*/ 0 h 6605987"/>
              <a:gd name="connsiteX0" fmla="*/ 8467 w 3097622"/>
              <a:gd name="connsiteY0" fmla="*/ 0 h 6605987"/>
              <a:gd name="connsiteX1" fmla="*/ 2829556 w 3097622"/>
              <a:gd name="connsiteY1" fmla="*/ 401969 h 6605987"/>
              <a:gd name="connsiteX2" fmla="*/ 3097538 w 3097622"/>
              <a:gd name="connsiteY2" fmla="*/ 6589096 h 6605987"/>
              <a:gd name="connsiteX3" fmla="*/ 0 w 3097622"/>
              <a:gd name="connsiteY3" fmla="*/ 6605987 h 6605987"/>
              <a:gd name="connsiteX4" fmla="*/ 8467 w 3097622"/>
              <a:gd name="connsiteY4" fmla="*/ 0 h 6605987"/>
              <a:gd name="connsiteX0" fmla="*/ 0 w 3089155"/>
              <a:gd name="connsiteY0" fmla="*/ 0 h 6589096"/>
              <a:gd name="connsiteX1" fmla="*/ 2821089 w 3089155"/>
              <a:gd name="connsiteY1" fmla="*/ 401969 h 6589096"/>
              <a:gd name="connsiteX2" fmla="*/ 3089071 w 3089155"/>
              <a:gd name="connsiteY2" fmla="*/ 6589096 h 6589096"/>
              <a:gd name="connsiteX3" fmla="*/ 227546 w 3089155"/>
              <a:gd name="connsiteY3" fmla="*/ 6104607 h 6589096"/>
              <a:gd name="connsiteX4" fmla="*/ 0 w 3089155"/>
              <a:gd name="connsiteY4" fmla="*/ 0 h 6589096"/>
              <a:gd name="connsiteX0" fmla="*/ 0 w 3121113"/>
              <a:gd name="connsiteY0" fmla="*/ 0 h 6788810"/>
              <a:gd name="connsiteX1" fmla="*/ 2853047 w 3121113"/>
              <a:gd name="connsiteY1" fmla="*/ 601683 h 6788810"/>
              <a:gd name="connsiteX2" fmla="*/ 3121029 w 3121113"/>
              <a:gd name="connsiteY2" fmla="*/ 6788810 h 6788810"/>
              <a:gd name="connsiteX3" fmla="*/ 259504 w 3121113"/>
              <a:gd name="connsiteY3" fmla="*/ 6304321 h 6788810"/>
              <a:gd name="connsiteX4" fmla="*/ 0 w 3121113"/>
              <a:gd name="connsiteY4" fmla="*/ 0 h 6788810"/>
              <a:gd name="connsiteX0" fmla="*/ 0 w 3121100"/>
              <a:gd name="connsiteY0" fmla="*/ 0 h 6788810"/>
              <a:gd name="connsiteX1" fmla="*/ 2802850 w 3121100"/>
              <a:gd name="connsiteY1" fmla="*/ 645355 h 6788810"/>
              <a:gd name="connsiteX2" fmla="*/ 3121029 w 3121100"/>
              <a:gd name="connsiteY2" fmla="*/ 6788810 h 6788810"/>
              <a:gd name="connsiteX3" fmla="*/ 259504 w 3121100"/>
              <a:gd name="connsiteY3" fmla="*/ 6304321 h 6788810"/>
              <a:gd name="connsiteX4" fmla="*/ 0 w 3121100"/>
              <a:gd name="connsiteY4" fmla="*/ 0 h 6788810"/>
              <a:gd name="connsiteX0" fmla="*/ 0 w 3121029"/>
              <a:gd name="connsiteY0" fmla="*/ 0 h 6788810"/>
              <a:gd name="connsiteX1" fmla="*/ 2802850 w 3121029"/>
              <a:gd name="connsiteY1" fmla="*/ 645355 h 6788810"/>
              <a:gd name="connsiteX2" fmla="*/ 3121029 w 3121029"/>
              <a:gd name="connsiteY2" fmla="*/ 6788810 h 6788810"/>
              <a:gd name="connsiteX3" fmla="*/ 259504 w 3121029"/>
              <a:gd name="connsiteY3" fmla="*/ 6304321 h 6788810"/>
              <a:gd name="connsiteX4" fmla="*/ 0 w 3121029"/>
              <a:gd name="connsiteY4" fmla="*/ 0 h 6788810"/>
              <a:gd name="connsiteX0" fmla="*/ 0 w 3121029"/>
              <a:gd name="connsiteY0" fmla="*/ 0 h 6788810"/>
              <a:gd name="connsiteX1" fmla="*/ 2802850 w 3121029"/>
              <a:gd name="connsiteY1" fmla="*/ 645355 h 6788810"/>
              <a:gd name="connsiteX2" fmla="*/ 3121029 w 3121029"/>
              <a:gd name="connsiteY2" fmla="*/ 6788810 h 6788810"/>
              <a:gd name="connsiteX3" fmla="*/ 259504 w 3121029"/>
              <a:gd name="connsiteY3" fmla="*/ 6304321 h 6788810"/>
              <a:gd name="connsiteX4" fmla="*/ 0 w 3121029"/>
              <a:gd name="connsiteY4" fmla="*/ 0 h 6788810"/>
              <a:gd name="connsiteX0" fmla="*/ 0 w 3121029"/>
              <a:gd name="connsiteY0" fmla="*/ 0 h 6788810"/>
              <a:gd name="connsiteX1" fmla="*/ 2802850 w 3121029"/>
              <a:gd name="connsiteY1" fmla="*/ 645355 h 6788810"/>
              <a:gd name="connsiteX2" fmla="*/ 3121029 w 3121029"/>
              <a:gd name="connsiteY2" fmla="*/ 6788810 h 6788810"/>
              <a:gd name="connsiteX3" fmla="*/ 259504 w 3121029"/>
              <a:gd name="connsiteY3" fmla="*/ 6304321 h 6788810"/>
              <a:gd name="connsiteX4" fmla="*/ 0 w 3121029"/>
              <a:gd name="connsiteY4" fmla="*/ 0 h 6788810"/>
              <a:gd name="connsiteX0" fmla="*/ 0 w 3121029"/>
              <a:gd name="connsiteY0" fmla="*/ 0 h 6788810"/>
              <a:gd name="connsiteX1" fmla="*/ 2802850 w 3121029"/>
              <a:gd name="connsiteY1" fmla="*/ 645355 h 6788810"/>
              <a:gd name="connsiteX2" fmla="*/ 3121029 w 3121029"/>
              <a:gd name="connsiteY2" fmla="*/ 6788810 h 6788810"/>
              <a:gd name="connsiteX3" fmla="*/ 259504 w 3121029"/>
              <a:gd name="connsiteY3" fmla="*/ 6304321 h 6788810"/>
              <a:gd name="connsiteX4" fmla="*/ 0 w 3121029"/>
              <a:gd name="connsiteY4" fmla="*/ 0 h 6788810"/>
              <a:gd name="connsiteX0" fmla="*/ 0 w 3121029"/>
              <a:gd name="connsiteY0" fmla="*/ 0 h 7246796"/>
              <a:gd name="connsiteX1" fmla="*/ 2802850 w 3121029"/>
              <a:gd name="connsiteY1" fmla="*/ 645355 h 7246796"/>
              <a:gd name="connsiteX2" fmla="*/ 3121029 w 3121029"/>
              <a:gd name="connsiteY2" fmla="*/ 6788810 h 7246796"/>
              <a:gd name="connsiteX3" fmla="*/ 121326 w 3121029"/>
              <a:gd name="connsiteY3" fmla="*/ 7246796 h 7246796"/>
              <a:gd name="connsiteX4" fmla="*/ 0 w 3121029"/>
              <a:gd name="connsiteY4" fmla="*/ 0 h 7246796"/>
              <a:gd name="connsiteX0" fmla="*/ 0 w 3412910"/>
              <a:gd name="connsiteY0" fmla="*/ 0 h 7246796"/>
              <a:gd name="connsiteX1" fmla="*/ 3398919 w 3412910"/>
              <a:gd name="connsiteY1" fmla="*/ 487615 h 7246796"/>
              <a:gd name="connsiteX2" fmla="*/ 3121029 w 3412910"/>
              <a:gd name="connsiteY2" fmla="*/ 6788810 h 7246796"/>
              <a:gd name="connsiteX3" fmla="*/ 121326 w 3412910"/>
              <a:gd name="connsiteY3" fmla="*/ 7246796 h 7246796"/>
              <a:gd name="connsiteX4" fmla="*/ 0 w 3412910"/>
              <a:gd name="connsiteY4" fmla="*/ 0 h 7246796"/>
              <a:gd name="connsiteX0" fmla="*/ 273403 w 3299539"/>
              <a:gd name="connsiteY0" fmla="*/ 575441 h 6759181"/>
              <a:gd name="connsiteX1" fmla="*/ 3285548 w 3299539"/>
              <a:gd name="connsiteY1" fmla="*/ 0 h 6759181"/>
              <a:gd name="connsiteX2" fmla="*/ 3007658 w 3299539"/>
              <a:gd name="connsiteY2" fmla="*/ 6301195 h 6759181"/>
              <a:gd name="connsiteX3" fmla="*/ 7955 w 3299539"/>
              <a:gd name="connsiteY3" fmla="*/ 6759181 h 6759181"/>
              <a:gd name="connsiteX4" fmla="*/ 273403 w 3299539"/>
              <a:gd name="connsiteY4" fmla="*/ 575441 h 6759181"/>
              <a:gd name="connsiteX0" fmla="*/ 274235 w 3300371"/>
              <a:gd name="connsiteY0" fmla="*/ 575441 h 6759181"/>
              <a:gd name="connsiteX1" fmla="*/ 3286380 w 3300371"/>
              <a:gd name="connsiteY1" fmla="*/ 0 h 6759181"/>
              <a:gd name="connsiteX2" fmla="*/ 3008490 w 3300371"/>
              <a:gd name="connsiteY2" fmla="*/ 6301195 h 6759181"/>
              <a:gd name="connsiteX3" fmla="*/ 8787 w 3300371"/>
              <a:gd name="connsiteY3" fmla="*/ 6759181 h 6759181"/>
              <a:gd name="connsiteX4" fmla="*/ 274235 w 3300371"/>
              <a:gd name="connsiteY4" fmla="*/ 575441 h 6759181"/>
              <a:gd name="connsiteX0" fmla="*/ 339600 w 3365736"/>
              <a:gd name="connsiteY0" fmla="*/ 575441 h 6736916"/>
              <a:gd name="connsiteX1" fmla="*/ 3351745 w 3365736"/>
              <a:gd name="connsiteY1" fmla="*/ 0 h 6736916"/>
              <a:gd name="connsiteX2" fmla="*/ 3073855 w 3365736"/>
              <a:gd name="connsiteY2" fmla="*/ 6301195 h 6736916"/>
              <a:gd name="connsiteX3" fmla="*/ 7554 w 3365736"/>
              <a:gd name="connsiteY3" fmla="*/ 6736916 h 6736916"/>
              <a:gd name="connsiteX4" fmla="*/ 339600 w 3365736"/>
              <a:gd name="connsiteY4" fmla="*/ 575441 h 6736916"/>
              <a:gd name="connsiteX0" fmla="*/ 332046 w 3358182"/>
              <a:gd name="connsiteY0" fmla="*/ 575441 h 6736916"/>
              <a:gd name="connsiteX1" fmla="*/ 3344191 w 3358182"/>
              <a:gd name="connsiteY1" fmla="*/ 0 h 6736916"/>
              <a:gd name="connsiteX2" fmla="*/ 3066301 w 3358182"/>
              <a:gd name="connsiteY2" fmla="*/ 6301195 h 6736916"/>
              <a:gd name="connsiteX3" fmla="*/ 0 w 3358182"/>
              <a:gd name="connsiteY3" fmla="*/ 6736916 h 6736916"/>
              <a:gd name="connsiteX4" fmla="*/ 332046 w 3358182"/>
              <a:gd name="connsiteY4" fmla="*/ 575441 h 6736916"/>
              <a:gd name="connsiteX0" fmla="*/ 332046 w 3358618"/>
              <a:gd name="connsiteY0" fmla="*/ 575441 h 6736916"/>
              <a:gd name="connsiteX1" fmla="*/ 3344191 w 3358618"/>
              <a:gd name="connsiteY1" fmla="*/ 0 h 6736916"/>
              <a:gd name="connsiteX2" fmla="*/ 3082572 w 3358618"/>
              <a:gd name="connsiteY2" fmla="*/ 6270589 h 6736916"/>
              <a:gd name="connsiteX3" fmla="*/ 0 w 3358618"/>
              <a:gd name="connsiteY3" fmla="*/ 6736916 h 6736916"/>
              <a:gd name="connsiteX4" fmla="*/ 332046 w 3358618"/>
              <a:gd name="connsiteY4" fmla="*/ 575441 h 6736916"/>
              <a:gd name="connsiteX0" fmla="*/ 332046 w 3369023"/>
              <a:gd name="connsiteY0" fmla="*/ 575441 h 6736916"/>
              <a:gd name="connsiteX1" fmla="*/ 3344191 w 3369023"/>
              <a:gd name="connsiteY1" fmla="*/ 0 h 6736916"/>
              <a:gd name="connsiteX2" fmla="*/ 3082572 w 3369023"/>
              <a:gd name="connsiteY2" fmla="*/ 6270589 h 6736916"/>
              <a:gd name="connsiteX3" fmla="*/ 0 w 3369023"/>
              <a:gd name="connsiteY3" fmla="*/ 6736916 h 6736916"/>
              <a:gd name="connsiteX4" fmla="*/ 332046 w 3369023"/>
              <a:gd name="connsiteY4" fmla="*/ 575441 h 6736916"/>
              <a:gd name="connsiteX0" fmla="*/ 332046 w 3354905"/>
              <a:gd name="connsiteY0" fmla="*/ 621780 h 6783255"/>
              <a:gd name="connsiteX1" fmla="*/ 3328807 w 3354905"/>
              <a:gd name="connsiteY1" fmla="*/ 0 h 6783255"/>
              <a:gd name="connsiteX2" fmla="*/ 3082572 w 3354905"/>
              <a:gd name="connsiteY2" fmla="*/ 6316928 h 6783255"/>
              <a:gd name="connsiteX3" fmla="*/ 0 w 3354905"/>
              <a:gd name="connsiteY3" fmla="*/ 6783255 h 6783255"/>
              <a:gd name="connsiteX4" fmla="*/ 332046 w 3354905"/>
              <a:gd name="connsiteY4" fmla="*/ 621780 h 6783255"/>
              <a:gd name="connsiteX0" fmla="*/ 332046 w 3328807"/>
              <a:gd name="connsiteY0" fmla="*/ 621780 h 6783255"/>
              <a:gd name="connsiteX1" fmla="*/ 3328807 w 3328807"/>
              <a:gd name="connsiteY1" fmla="*/ 0 h 6783255"/>
              <a:gd name="connsiteX2" fmla="*/ 3082572 w 3328807"/>
              <a:gd name="connsiteY2" fmla="*/ 6316928 h 6783255"/>
              <a:gd name="connsiteX3" fmla="*/ 0 w 3328807"/>
              <a:gd name="connsiteY3" fmla="*/ 6783255 h 6783255"/>
              <a:gd name="connsiteX4" fmla="*/ 332046 w 3328807"/>
              <a:gd name="connsiteY4" fmla="*/ 621780 h 6783255"/>
              <a:gd name="connsiteX0" fmla="*/ 332046 w 3328807"/>
              <a:gd name="connsiteY0" fmla="*/ 621780 h 6783255"/>
              <a:gd name="connsiteX1" fmla="*/ 3328807 w 3328807"/>
              <a:gd name="connsiteY1" fmla="*/ 0 h 6783255"/>
              <a:gd name="connsiteX2" fmla="*/ 3082572 w 3328807"/>
              <a:gd name="connsiteY2" fmla="*/ 6316928 h 6783255"/>
              <a:gd name="connsiteX3" fmla="*/ 0 w 3328807"/>
              <a:gd name="connsiteY3" fmla="*/ 6783255 h 6783255"/>
              <a:gd name="connsiteX4" fmla="*/ 332046 w 3328807"/>
              <a:gd name="connsiteY4" fmla="*/ 621780 h 6783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8807" h="6783255">
                <a:moveTo>
                  <a:pt x="332046" y="621780"/>
                </a:moveTo>
                <a:lnTo>
                  <a:pt x="3328807" y="0"/>
                </a:lnTo>
                <a:cubicBezTo>
                  <a:pt x="3288708" y="2228613"/>
                  <a:pt x="3216493" y="2614838"/>
                  <a:pt x="3082572" y="6316928"/>
                </a:cubicBezTo>
                <a:lnTo>
                  <a:pt x="0" y="6783255"/>
                </a:lnTo>
                <a:cubicBezTo>
                  <a:pt x="126430" y="4116337"/>
                  <a:pt x="296188" y="2858664"/>
                  <a:pt x="332046" y="621780"/>
                </a:cubicBezTo>
                <a:close/>
              </a:path>
            </a:pathLst>
          </a:custGeom>
        </p:spPr>
        <p:txBody>
          <a:bodyPr vert="vert270" lIns="719873" tIns="719873" rIns="719873" bIns="719873" anchor="ctr"/>
          <a:lstStyle>
            <a:lvl1pPr marL="0" indent="0" algn="ctr">
              <a:spcBef>
                <a:spcPts val="900"/>
              </a:spcBef>
              <a:spcAft>
                <a:spcPts val="900"/>
              </a:spcAft>
              <a:buNone/>
              <a:defRPr sz="2400">
                <a:solidFill>
                  <a:schemeClr val="accent6"/>
                </a:solidFill>
                <a:latin typeface="Lato Regular"/>
                <a:cs typeface="Lato Regular"/>
              </a:defRPr>
            </a:lvl1pPr>
          </a:lstStyle>
          <a:p>
            <a:r>
              <a:rPr lang="en-US" dirty="0" smtClean="0"/>
              <a:t>WARNING: Drag the image here and </a:t>
            </a:r>
            <a:r>
              <a:rPr lang="en-US" dirty="0" err="1" smtClean="0"/>
              <a:t>ransform</a:t>
            </a:r>
            <a:r>
              <a:rPr lang="en-US" dirty="0" smtClean="0"/>
              <a:t> the placeholder to get perspective look</a:t>
            </a:r>
            <a:endParaRPr lang="en-US" dirty="0"/>
          </a:p>
        </p:txBody>
      </p:sp>
      <p:sp>
        <p:nvSpPr>
          <p:cNvPr id="59" name="Rounded Rectangle 58"/>
          <p:cNvSpPr/>
          <p:nvPr userDrawn="1"/>
        </p:nvSpPr>
        <p:spPr>
          <a:xfrm>
            <a:off x="12697644" y="4087132"/>
            <a:ext cx="1440190"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0" name="Text Placeholder 7"/>
          <p:cNvSpPr>
            <a:spLocks noGrp="1"/>
          </p:cNvSpPr>
          <p:nvPr>
            <p:ph type="body" sz="quarter" idx="21" hasCustomPrompt="1"/>
          </p:nvPr>
        </p:nvSpPr>
        <p:spPr>
          <a:xfrm>
            <a:off x="12801959" y="430091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61" name="Text Placeholder 7"/>
          <p:cNvSpPr>
            <a:spLocks noGrp="1"/>
          </p:cNvSpPr>
          <p:nvPr>
            <p:ph type="body" sz="quarter" idx="22" hasCustomPrompt="1"/>
          </p:nvPr>
        </p:nvSpPr>
        <p:spPr>
          <a:xfrm>
            <a:off x="14408809" y="3996263"/>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Feature</a:t>
            </a:r>
            <a:r>
              <a:rPr lang="es-ES_tradnl" dirty="0" smtClean="0"/>
              <a:t> 1</a:t>
            </a:r>
          </a:p>
        </p:txBody>
      </p:sp>
      <p:sp>
        <p:nvSpPr>
          <p:cNvPr id="62" name="Text Placeholder 2"/>
          <p:cNvSpPr>
            <a:spLocks noGrp="1"/>
          </p:cNvSpPr>
          <p:nvPr>
            <p:ph type="body" sz="quarter" idx="23" hasCustomPrompt="1"/>
          </p:nvPr>
        </p:nvSpPr>
        <p:spPr>
          <a:xfrm>
            <a:off x="14408809" y="4726082"/>
            <a:ext cx="8280001"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63" name="Rounded Rectangle 62"/>
          <p:cNvSpPr/>
          <p:nvPr userDrawn="1"/>
        </p:nvSpPr>
        <p:spPr>
          <a:xfrm>
            <a:off x="12697644" y="7067398"/>
            <a:ext cx="1440190"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4" name="Text Placeholder 7"/>
          <p:cNvSpPr>
            <a:spLocks noGrp="1"/>
          </p:cNvSpPr>
          <p:nvPr>
            <p:ph type="body" sz="quarter" idx="27" hasCustomPrompt="1"/>
          </p:nvPr>
        </p:nvSpPr>
        <p:spPr>
          <a:xfrm>
            <a:off x="12801959" y="728118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80" name="Text Placeholder 7"/>
          <p:cNvSpPr>
            <a:spLocks noGrp="1"/>
          </p:cNvSpPr>
          <p:nvPr>
            <p:ph type="body" sz="quarter" idx="28" hasCustomPrompt="1"/>
          </p:nvPr>
        </p:nvSpPr>
        <p:spPr>
          <a:xfrm>
            <a:off x="14408809" y="6976531"/>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Feature</a:t>
            </a:r>
            <a:r>
              <a:rPr lang="es-ES_tradnl" dirty="0" smtClean="0"/>
              <a:t> 2</a:t>
            </a:r>
          </a:p>
        </p:txBody>
      </p:sp>
      <p:sp>
        <p:nvSpPr>
          <p:cNvPr id="81" name="Text Placeholder 2"/>
          <p:cNvSpPr>
            <a:spLocks noGrp="1"/>
          </p:cNvSpPr>
          <p:nvPr>
            <p:ph type="body" sz="quarter" idx="29" hasCustomPrompt="1"/>
          </p:nvPr>
        </p:nvSpPr>
        <p:spPr>
          <a:xfrm>
            <a:off x="14408809" y="7706350"/>
            <a:ext cx="8280001"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
        <p:nvSpPr>
          <p:cNvPr id="82" name="Rounded Rectangle 81"/>
          <p:cNvSpPr/>
          <p:nvPr userDrawn="1"/>
        </p:nvSpPr>
        <p:spPr>
          <a:xfrm>
            <a:off x="12697644" y="10025086"/>
            <a:ext cx="1440190"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83" name="Text Placeholder 7"/>
          <p:cNvSpPr>
            <a:spLocks noGrp="1"/>
          </p:cNvSpPr>
          <p:nvPr>
            <p:ph type="body" sz="quarter" idx="33" hasCustomPrompt="1"/>
          </p:nvPr>
        </p:nvSpPr>
        <p:spPr>
          <a:xfrm>
            <a:off x="12801959" y="1023887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84" name="Text Placeholder 7"/>
          <p:cNvSpPr>
            <a:spLocks noGrp="1"/>
          </p:cNvSpPr>
          <p:nvPr>
            <p:ph type="body" sz="quarter" idx="34" hasCustomPrompt="1"/>
          </p:nvPr>
        </p:nvSpPr>
        <p:spPr>
          <a:xfrm>
            <a:off x="14408809" y="9934221"/>
            <a:ext cx="8280001"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Feature</a:t>
            </a:r>
            <a:r>
              <a:rPr lang="es-ES_tradnl" dirty="0" smtClean="0"/>
              <a:t> 3</a:t>
            </a:r>
          </a:p>
        </p:txBody>
      </p:sp>
      <p:sp>
        <p:nvSpPr>
          <p:cNvPr id="85" name="Text Placeholder 2"/>
          <p:cNvSpPr>
            <a:spLocks noGrp="1"/>
          </p:cNvSpPr>
          <p:nvPr>
            <p:ph type="body" sz="quarter" idx="35" hasCustomPrompt="1"/>
          </p:nvPr>
        </p:nvSpPr>
        <p:spPr>
          <a:xfrm>
            <a:off x="14408809" y="10664038"/>
            <a:ext cx="8280001"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Tree>
    <p:extLst>
      <p:ext uri="{BB962C8B-B14F-4D97-AF65-F5344CB8AC3E}">
        <p14:creationId xmlns:p14="http://schemas.microsoft.com/office/powerpoint/2010/main" val="167810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42"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1000"/>
                                        <p:tgtEl>
                                          <p:spTgt spid="57"/>
                                        </p:tgtEl>
                                      </p:cBhvr>
                                    </p:animEffect>
                                    <p:anim calcmode="lin" valueType="num">
                                      <p:cBhvr>
                                        <p:cTn id="28" dur="1000" fill="hold"/>
                                        <p:tgtEl>
                                          <p:spTgt spid="57"/>
                                        </p:tgtEl>
                                        <p:attrNameLst>
                                          <p:attrName>ppt_x</p:attrName>
                                        </p:attrNameLst>
                                      </p:cBhvr>
                                      <p:tavLst>
                                        <p:tav tm="0">
                                          <p:val>
                                            <p:strVal val="#ppt_x"/>
                                          </p:val>
                                        </p:tav>
                                        <p:tav tm="100000">
                                          <p:val>
                                            <p:strVal val="#ppt_x"/>
                                          </p:val>
                                        </p:tav>
                                      </p:tavLst>
                                    </p:anim>
                                    <p:anim calcmode="lin" valueType="num">
                                      <p:cBhvr>
                                        <p:cTn id="29" dur="1000" fill="hold"/>
                                        <p:tgtEl>
                                          <p:spTgt spid="57"/>
                                        </p:tgtEl>
                                        <p:attrNameLst>
                                          <p:attrName>ppt_y</p:attrName>
                                        </p:attrNameLst>
                                      </p:cBhvr>
                                      <p:tavLst>
                                        <p:tav tm="0">
                                          <p:val>
                                            <p:strVal val="#ppt_y+.1"/>
                                          </p:val>
                                        </p:tav>
                                        <p:tav tm="100000">
                                          <p:val>
                                            <p:strVal val="#ppt_y"/>
                                          </p:val>
                                        </p:tav>
                                      </p:tavLst>
                                    </p:anim>
                                  </p:childTnLst>
                                </p:cTn>
                              </p:par>
                            </p:childTnLst>
                          </p:cTn>
                        </p:par>
                        <p:par>
                          <p:cTn id="30" fill="hold">
                            <p:stCondLst>
                              <p:cond delay="2300"/>
                            </p:stCondLst>
                            <p:childTnLst>
                              <p:par>
                                <p:cTn id="31" presetID="53" presetClass="entr" presetSubtype="16" fill="hold" grpId="0" nodeType="afterEffect">
                                  <p:stCondLst>
                                    <p:cond delay="0"/>
                                  </p:stCondLst>
                                  <p:childTnLst>
                                    <p:set>
                                      <p:cBhvr>
                                        <p:cTn id="32" dur="1" fill="hold">
                                          <p:stCondLst>
                                            <p:cond delay="0"/>
                                          </p:stCondLst>
                                        </p:cTn>
                                        <p:tgtEl>
                                          <p:spTgt spid="59"/>
                                        </p:tgtEl>
                                        <p:attrNameLst>
                                          <p:attrName>style.visibility</p:attrName>
                                        </p:attrNameLst>
                                      </p:cBhvr>
                                      <p:to>
                                        <p:strVal val="visible"/>
                                      </p:to>
                                    </p:set>
                                    <p:anim calcmode="lin" valueType="num">
                                      <p:cBhvr>
                                        <p:cTn id="33" dur="300" fill="hold"/>
                                        <p:tgtEl>
                                          <p:spTgt spid="59"/>
                                        </p:tgtEl>
                                        <p:attrNameLst>
                                          <p:attrName>ppt_w</p:attrName>
                                        </p:attrNameLst>
                                      </p:cBhvr>
                                      <p:tavLst>
                                        <p:tav tm="0">
                                          <p:val>
                                            <p:fltVal val="0"/>
                                          </p:val>
                                        </p:tav>
                                        <p:tav tm="100000">
                                          <p:val>
                                            <p:strVal val="#ppt_w"/>
                                          </p:val>
                                        </p:tav>
                                      </p:tavLst>
                                    </p:anim>
                                    <p:anim calcmode="lin" valueType="num">
                                      <p:cBhvr>
                                        <p:cTn id="34" dur="300" fill="hold"/>
                                        <p:tgtEl>
                                          <p:spTgt spid="59"/>
                                        </p:tgtEl>
                                        <p:attrNameLst>
                                          <p:attrName>ppt_h</p:attrName>
                                        </p:attrNameLst>
                                      </p:cBhvr>
                                      <p:tavLst>
                                        <p:tav tm="0">
                                          <p:val>
                                            <p:fltVal val="0"/>
                                          </p:val>
                                        </p:tav>
                                        <p:tav tm="100000">
                                          <p:val>
                                            <p:strVal val="#ppt_h"/>
                                          </p:val>
                                        </p:tav>
                                      </p:tavLst>
                                    </p:anim>
                                    <p:animEffect transition="in" filter="fade">
                                      <p:cBhvr>
                                        <p:cTn id="35" dur="300"/>
                                        <p:tgtEl>
                                          <p:spTgt spid="59"/>
                                        </p:tgtEl>
                                      </p:cBhvr>
                                    </p:animEffect>
                                  </p:childTnLst>
                                </p:cTn>
                              </p:par>
                            </p:childTnLst>
                          </p:cTn>
                        </p:par>
                        <p:par>
                          <p:cTn id="36" fill="hold">
                            <p:stCondLst>
                              <p:cond delay="2600"/>
                            </p:stCondLst>
                            <p:childTnLst>
                              <p:par>
                                <p:cTn id="37" presetID="53" presetClass="entr" presetSubtype="16" fill="hold" grpId="0" nodeType="afterEffect">
                                  <p:stCondLst>
                                    <p:cond delay="0"/>
                                  </p:stCondLst>
                                  <p:childTnLst>
                                    <p:set>
                                      <p:cBhvr>
                                        <p:cTn id="38" dur="1" fill="hold">
                                          <p:stCondLst>
                                            <p:cond delay="0"/>
                                          </p:stCondLst>
                                        </p:cTn>
                                        <p:tgtEl>
                                          <p:spTgt spid="60">
                                            <p:txEl>
                                              <p:pRg st="0" end="0"/>
                                            </p:txEl>
                                          </p:spTgt>
                                        </p:tgtEl>
                                        <p:attrNameLst>
                                          <p:attrName>style.visibility</p:attrName>
                                        </p:attrNameLst>
                                      </p:cBhvr>
                                      <p:to>
                                        <p:strVal val="visible"/>
                                      </p:to>
                                    </p:set>
                                    <p:anim calcmode="lin" valueType="num">
                                      <p:cBhvr>
                                        <p:cTn id="39" dur="3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40" dur="3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41" dur="300"/>
                                        <p:tgtEl>
                                          <p:spTgt spid="60">
                                            <p:txEl>
                                              <p:pRg st="0" end="0"/>
                                            </p:txEl>
                                          </p:spTgt>
                                        </p:tgtEl>
                                      </p:cBhvr>
                                    </p:animEffect>
                                  </p:childTnLst>
                                </p:cTn>
                              </p:par>
                            </p:childTnLst>
                          </p:cTn>
                        </p:par>
                        <p:par>
                          <p:cTn id="42" fill="hold">
                            <p:stCondLst>
                              <p:cond delay="2900"/>
                            </p:stCondLst>
                            <p:childTnLst>
                              <p:par>
                                <p:cTn id="43" presetID="53" presetClass="entr" presetSubtype="16" fill="hold" grpId="0" nodeType="afterEffect">
                                  <p:stCondLst>
                                    <p:cond delay="0"/>
                                  </p:stCondLst>
                                  <p:childTnLst>
                                    <p:set>
                                      <p:cBhvr>
                                        <p:cTn id="44" dur="1" fill="hold">
                                          <p:stCondLst>
                                            <p:cond delay="0"/>
                                          </p:stCondLst>
                                        </p:cTn>
                                        <p:tgtEl>
                                          <p:spTgt spid="61">
                                            <p:txEl>
                                              <p:pRg st="0" end="0"/>
                                            </p:txEl>
                                          </p:spTgt>
                                        </p:tgtEl>
                                        <p:attrNameLst>
                                          <p:attrName>style.visibility</p:attrName>
                                        </p:attrNameLst>
                                      </p:cBhvr>
                                      <p:to>
                                        <p:strVal val="visible"/>
                                      </p:to>
                                    </p:set>
                                    <p:anim calcmode="lin" valueType="num">
                                      <p:cBhvr>
                                        <p:cTn id="45" dur="3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46" dur="3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47" dur="300"/>
                                        <p:tgtEl>
                                          <p:spTgt spid="61">
                                            <p:txEl>
                                              <p:pRg st="0" end="0"/>
                                            </p:txEl>
                                          </p:spTgt>
                                        </p:tgtEl>
                                      </p:cBhvr>
                                    </p:animEffect>
                                  </p:childTnLst>
                                </p:cTn>
                              </p:par>
                            </p:childTnLst>
                          </p:cTn>
                        </p:par>
                        <p:par>
                          <p:cTn id="48" fill="hold">
                            <p:stCondLst>
                              <p:cond delay="3200"/>
                            </p:stCondLst>
                            <p:childTnLst>
                              <p:par>
                                <p:cTn id="49" presetID="53" presetClass="entr" presetSubtype="16" fill="hold" grpId="0" nodeType="afterEffect">
                                  <p:stCondLst>
                                    <p:cond delay="0"/>
                                  </p:stCondLst>
                                  <p:childTnLst>
                                    <p:set>
                                      <p:cBhvr>
                                        <p:cTn id="50" dur="1" fill="hold">
                                          <p:stCondLst>
                                            <p:cond delay="0"/>
                                          </p:stCondLst>
                                        </p:cTn>
                                        <p:tgtEl>
                                          <p:spTgt spid="62">
                                            <p:txEl>
                                              <p:pRg st="0" end="0"/>
                                            </p:txEl>
                                          </p:spTgt>
                                        </p:tgtEl>
                                        <p:attrNameLst>
                                          <p:attrName>style.visibility</p:attrName>
                                        </p:attrNameLst>
                                      </p:cBhvr>
                                      <p:to>
                                        <p:strVal val="visible"/>
                                      </p:to>
                                    </p:set>
                                    <p:anim calcmode="lin" valueType="num">
                                      <p:cBhvr>
                                        <p:cTn id="51" dur="300" fill="hold"/>
                                        <p:tgtEl>
                                          <p:spTgt spid="62">
                                            <p:txEl>
                                              <p:pRg st="0" end="0"/>
                                            </p:txEl>
                                          </p:spTgt>
                                        </p:tgtEl>
                                        <p:attrNameLst>
                                          <p:attrName>ppt_w</p:attrName>
                                        </p:attrNameLst>
                                      </p:cBhvr>
                                      <p:tavLst>
                                        <p:tav tm="0">
                                          <p:val>
                                            <p:fltVal val="0"/>
                                          </p:val>
                                        </p:tav>
                                        <p:tav tm="100000">
                                          <p:val>
                                            <p:strVal val="#ppt_w"/>
                                          </p:val>
                                        </p:tav>
                                      </p:tavLst>
                                    </p:anim>
                                    <p:anim calcmode="lin" valueType="num">
                                      <p:cBhvr>
                                        <p:cTn id="52" dur="300" fill="hold"/>
                                        <p:tgtEl>
                                          <p:spTgt spid="62">
                                            <p:txEl>
                                              <p:pRg st="0" end="0"/>
                                            </p:txEl>
                                          </p:spTgt>
                                        </p:tgtEl>
                                        <p:attrNameLst>
                                          <p:attrName>ppt_h</p:attrName>
                                        </p:attrNameLst>
                                      </p:cBhvr>
                                      <p:tavLst>
                                        <p:tav tm="0">
                                          <p:val>
                                            <p:fltVal val="0"/>
                                          </p:val>
                                        </p:tav>
                                        <p:tav tm="100000">
                                          <p:val>
                                            <p:strVal val="#ppt_h"/>
                                          </p:val>
                                        </p:tav>
                                      </p:tavLst>
                                    </p:anim>
                                    <p:animEffect transition="in" filter="fade">
                                      <p:cBhvr>
                                        <p:cTn id="53" dur="300"/>
                                        <p:tgtEl>
                                          <p:spTgt spid="62">
                                            <p:txEl>
                                              <p:pRg st="0" end="0"/>
                                            </p:txEl>
                                          </p:spTgt>
                                        </p:tgtEl>
                                      </p:cBhvr>
                                    </p:animEffect>
                                  </p:childTnLst>
                                </p:cTn>
                              </p:par>
                            </p:childTnLst>
                          </p:cTn>
                        </p:par>
                        <p:par>
                          <p:cTn id="54" fill="hold">
                            <p:stCondLst>
                              <p:cond delay="3500"/>
                            </p:stCondLst>
                            <p:childTnLst>
                              <p:par>
                                <p:cTn id="55" presetID="53" presetClass="entr" presetSubtype="16"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300" fill="hold"/>
                                        <p:tgtEl>
                                          <p:spTgt spid="63"/>
                                        </p:tgtEl>
                                        <p:attrNameLst>
                                          <p:attrName>ppt_w</p:attrName>
                                        </p:attrNameLst>
                                      </p:cBhvr>
                                      <p:tavLst>
                                        <p:tav tm="0">
                                          <p:val>
                                            <p:fltVal val="0"/>
                                          </p:val>
                                        </p:tav>
                                        <p:tav tm="100000">
                                          <p:val>
                                            <p:strVal val="#ppt_w"/>
                                          </p:val>
                                        </p:tav>
                                      </p:tavLst>
                                    </p:anim>
                                    <p:anim calcmode="lin" valueType="num">
                                      <p:cBhvr>
                                        <p:cTn id="58" dur="300" fill="hold"/>
                                        <p:tgtEl>
                                          <p:spTgt spid="63"/>
                                        </p:tgtEl>
                                        <p:attrNameLst>
                                          <p:attrName>ppt_h</p:attrName>
                                        </p:attrNameLst>
                                      </p:cBhvr>
                                      <p:tavLst>
                                        <p:tav tm="0">
                                          <p:val>
                                            <p:fltVal val="0"/>
                                          </p:val>
                                        </p:tav>
                                        <p:tav tm="100000">
                                          <p:val>
                                            <p:strVal val="#ppt_h"/>
                                          </p:val>
                                        </p:tav>
                                      </p:tavLst>
                                    </p:anim>
                                    <p:animEffect transition="in" filter="fade">
                                      <p:cBhvr>
                                        <p:cTn id="59" dur="300"/>
                                        <p:tgtEl>
                                          <p:spTgt spid="63"/>
                                        </p:tgtEl>
                                      </p:cBhvr>
                                    </p:animEffect>
                                  </p:childTnLst>
                                </p:cTn>
                              </p:par>
                            </p:childTnLst>
                          </p:cTn>
                        </p:par>
                        <p:par>
                          <p:cTn id="60" fill="hold">
                            <p:stCondLst>
                              <p:cond delay="3800"/>
                            </p:stCondLst>
                            <p:childTnLst>
                              <p:par>
                                <p:cTn id="61" presetID="53" presetClass="entr" presetSubtype="16" fill="hold" grpId="0" nodeType="afterEffect">
                                  <p:stCondLst>
                                    <p:cond delay="0"/>
                                  </p:stCondLst>
                                  <p:childTnLst>
                                    <p:set>
                                      <p:cBhvr>
                                        <p:cTn id="62" dur="1" fill="hold">
                                          <p:stCondLst>
                                            <p:cond delay="0"/>
                                          </p:stCondLst>
                                        </p:cTn>
                                        <p:tgtEl>
                                          <p:spTgt spid="64">
                                            <p:txEl>
                                              <p:pRg st="0" end="0"/>
                                            </p:txEl>
                                          </p:spTgt>
                                        </p:tgtEl>
                                        <p:attrNameLst>
                                          <p:attrName>style.visibility</p:attrName>
                                        </p:attrNameLst>
                                      </p:cBhvr>
                                      <p:to>
                                        <p:strVal val="visible"/>
                                      </p:to>
                                    </p:set>
                                    <p:anim calcmode="lin" valueType="num">
                                      <p:cBhvr>
                                        <p:cTn id="63" dur="3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64" dur="3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65" dur="300"/>
                                        <p:tgtEl>
                                          <p:spTgt spid="64">
                                            <p:txEl>
                                              <p:pRg st="0" end="0"/>
                                            </p:txEl>
                                          </p:spTgt>
                                        </p:tgtEl>
                                      </p:cBhvr>
                                    </p:animEffect>
                                  </p:childTnLst>
                                </p:cTn>
                              </p:par>
                            </p:childTnLst>
                          </p:cTn>
                        </p:par>
                        <p:par>
                          <p:cTn id="66" fill="hold">
                            <p:stCondLst>
                              <p:cond delay="4100"/>
                            </p:stCondLst>
                            <p:childTnLst>
                              <p:par>
                                <p:cTn id="67" presetID="53" presetClass="entr" presetSubtype="16" fill="hold" grpId="0" nodeType="afterEffect">
                                  <p:stCondLst>
                                    <p:cond delay="0"/>
                                  </p:stCondLst>
                                  <p:childTnLst>
                                    <p:set>
                                      <p:cBhvr>
                                        <p:cTn id="68" dur="1" fill="hold">
                                          <p:stCondLst>
                                            <p:cond delay="0"/>
                                          </p:stCondLst>
                                        </p:cTn>
                                        <p:tgtEl>
                                          <p:spTgt spid="80">
                                            <p:txEl>
                                              <p:pRg st="0" end="0"/>
                                            </p:txEl>
                                          </p:spTgt>
                                        </p:tgtEl>
                                        <p:attrNameLst>
                                          <p:attrName>style.visibility</p:attrName>
                                        </p:attrNameLst>
                                      </p:cBhvr>
                                      <p:to>
                                        <p:strVal val="visible"/>
                                      </p:to>
                                    </p:set>
                                    <p:anim calcmode="lin" valueType="num">
                                      <p:cBhvr>
                                        <p:cTn id="69" dur="3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70" dur="300" fill="hold"/>
                                        <p:tgtEl>
                                          <p:spTgt spid="80">
                                            <p:txEl>
                                              <p:pRg st="0" end="0"/>
                                            </p:txEl>
                                          </p:spTgt>
                                        </p:tgtEl>
                                        <p:attrNameLst>
                                          <p:attrName>ppt_h</p:attrName>
                                        </p:attrNameLst>
                                      </p:cBhvr>
                                      <p:tavLst>
                                        <p:tav tm="0">
                                          <p:val>
                                            <p:fltVal val="0"/>
                                          </p:val>
                                        </p:tav>
                                        <p:tav tm="100000">
                                          <p:val>
                                            <p:strVal val="#ppt_h"/>
                                          </p:val>
                                        </p:tav>
                                      </p:tavLst>
                                    </p:anim>
                                    <p:animEffect transition="in" filter="fade">
                                      <p:cBhvr>
                                        <p:cTn id="71" dur="300"/>
                                        <p:tgtEl>
                                          <p:spTgt spid="80">
                                            <p:txEl>
                                              <p:pRg st="0" end="0"/>
                                            </p:txEl>
                                          </p:spTgt>
                                        </p:tgtEl>
                                      </p:cBhvr>
                                    </p:animEffect>
                                  </p:childTnLst>
                                </p:cTn>
                              </p:par>
                            </p:childTnLst>
                          </p:cTn>
                        </p:par>
                        <p:par>
                          <p:cTn id="72" fill="hold">
                            <p:stCondLst>
                              <p:cond delay="4400"/>
                            </p:stCondLst>
                            <p:childTnLst>
                              <p:par>
                                <p:cTn id="73" presetID="53" presetClass="entr" presetSubtype="16" fill="hold" grpId="0" nodeType="afterEffect">
                                  <p:stCondLst>
                                    <p:cond delay="0"/>
                                  </p:stCondLst>
                                  <p:childTnLst>
                                    <p:set>
                                      <p:cBhvr>
                                        <p:cTn id="74" dur="1" fill="hold">
                                          <p:stCondLst>
                                            <p:cond delay="0"/>
                                          </p:stCondLst>
                                        </p:cTn>
                                        <p:tgtEl>
                                          <p:spTgt spid="81">
                                            <p:txEl>
                                              <p:pRg st="0" end="0"/>
                                            </p:txEl>
                                          </p:spTgt>
                                        </p:tgtEl>
                                        <p:attrNameLst>
                                          <p:attrName>style.visibility</p:attrName>
                                        </p:attrNameLst>
                                      </p:cBhvr>
                                      <p:to>
                                        <p:strVal val="visible"/>
                                      </p:to>
                                    </p:set>
                                    <p:anim calcmode="lin" valueType="num">
                                      <p:cBhvr>
                                        <p:cTn id="75" dur="300" fill="hold"/>
                                        <p:tgtEl>
                                          <p:spTgt spid="81">
                                            <p:txEl>
                                              <p:pRg st="0" end="0"/>
                                            </p:txEl>
                                          </p:spTgt>
                                        </p:tgtEl>
                                        <p:attrNameLst>
                                          <p:attrName>ppt_w</p:attrName>
                                        </p:attrNameLst>
                                      </p:cBhvr>
                                      <p:tavLst>
                                        <p:tav tm="0">
                                          <p:val>
                                            <p:fltVal val="0"/>
                                          </p:val>
                                        </p:tav>
                                        <p:tav tm="100000">
                                          <p:val>
                                            <p:strVal val="#ppt_w"/>
                                          </p:val>
                                        </p:tav>
                                      </p:tavLst>
                                    </p:anim>
                                    <p:anim calcmode="lin" valueType="num">
                                      <p:cBhvr>
                                        <p:cTn id="76" dur="300" fill="hold"/>
                                        <p:tgtEl>
                                          <p:spTgt spid="81">
                                            <p:txEl>
                                              <p:pRg st="0" end="0"/>
                                            </p:txEl>
                                          </p:spTgt>
                                        </p:tgtEl>
                                        <p:attrNameLst>
                                          <p:attrName>ppt_h</p:attrName>
                                        </p:attrNameLst>
                                      </p:cBhvr>
                                      <p:tavLst>
                                        <p:tav tm="0">
                                          <p:val>
                                            <p:fltVal val="0"/>
                                          </p:val>
                                        </p:tav>
                                        <p:tav tm="100000">
                                          <p:val>
                                            <p:strVal val="#ppt_h"/>
                                          </p:val>
                                        </p:tav>
                                      </p:tavLst>
                                    </p:anim>
                                    <p:animEffect transition="in" filter="fade">
                                      <p:cBhvr>
                                        <p:cTn id="77" dur="300"/>
                                        <p:tgtEl>
                                          <p:spTgt spid="81">
                                            <p:txEl>
                                              <p:pRg st="0" end="0"/>
                                            </p:txEl>
                                          </p:spTgt>
                                        </p:tgtEl>
                                      </p:cBhvr>
                                    </p:animEffect>
                                  </p:childTnLst>
                                </p:cTn>
                              </p:par>
                            </p:childTnLst>
                          </p:cTn>
                        </p:par>
                        <p:par>
                          <p:cTn id="78" fill="hold">
                            <p:stCondLst>
                              <p:cond delay="4700"/>
                            </p:stCondLst>
                            <p:childTnLst>
                              <p:par>
                                <p:cTn id="79" presetID="53" presetClass="entr" presetSubtype="16" fill="hold" grpId="0" nodeType="afterEffect">
                                  <p:stCondLst>
                                    <p:cond delay="0"/>
                                  </p:stCondLst>
                                  <p:childTnLst>
                                    <p:set>
                                      <p:cBhvr>
                                        <p:cTn id="80" dur="1" fill="hold">
                                          <p:stCondLst>
                                            <p:cond delay="0"/>
                                          </p:stCondLst>
                                        </p:cTn>
                                        <p:tgtEl>
                                          <p:spTgt spid="82"/>
                                        </p:tgtEl>
                                        <p:attrNameLst>
                                          <p:attrName>style.visibility</p:attrName>
                                        </p:attrNameLst>
                                      </p:cBhvr>
                                      <p:to>
                                        <p:strVal val="visible"/>
                                      </p:to>
                                    </p:set>
                                    <p:anim calcmode="lin" valueType="num">
                                      <p:cBhvr>
                                        <p:cTn id="81" dur="300" fill="hold"/>
                                        <p:tgtEl>
                                          <p:spTgt spid="82"/>
                                        </p:tgtEl>
                                        <p:attrNameLst>
                                          <p:attrName>ppt_w</p:attrName>
                                        </p:attrNameLst>
                                      </p:cBhvr>
                                      <p:tavLst>
                                        <p:tav tm="0">
                                          <p:val>
                                            <p:fltVal val="0"/>
                                          </p:val>
                                        </p:tav>
                                        <p:tav tm="100000">
                                          <p:val>
                                            <p:strVal val="#ppt_w"/>
                                          </p:val>
                                        </p:tav>
                                      </p:tavLst>
                                    </p:anim>
                                    <p:anim calcmode="lin" valueType="num">
                                      <p:cBhvr>
                                        <p:cTn id="82" dur="300" fill="hold"/>
                                        <p:tgtEl>
                                          <p:spTgt spid="82"/>
                                        </p:tgtEl>
                                        <p:attrNameLst>
                                          <p:attrName>ppt_h</p:attrName>
                                        </p:attrNameLst>
                                      </p:cBhvr>
                                      <p:tavLst>
                                        <p:tav tm="0">
                                          <p:val>
                                            <p:fltVal val="0"/>
                                          </p:val>
                                        </p:tav>
                                        <p:tav tm="100000">
                                          <p:val>
                                            <p:strVal val="#ppt_h"/>
                                          </p:val>
                                        </p:tav>
                                      </p:tavLst>
                                    </p:anim>
                                    <p:animEffect transition="in" filter="fade">
                                      <p:cBhvr>
                                        <p:cTn id="83" dur="300"/>
                                        <p:tgtEl>
                                          <p:spTgt spid="82"/>
                                        </p:tgtEl>
                                      </p:cBhvr>
                                    </p:animEffect>
                                  </p:childTnLst>
                                </p:cTn>
                              </p:par>
                            </p:childTnLst>
                          </p:cTn>
                        </p:par>
                        <p:par>
                          <p:cTn id="84" fill="hold">
                            <p:stCondLst>
                              <p:cond delay="5000"/>
                            </p:stCondLst>
                            <p:childTnLst>
                              <p:par>
                                <p:cTn id="85" presetID="53" presetClass="entr" presetSubtype="16" fill="hold" grpId="0" nodeType="afterEffect">
                                  <p:stCondLst>
                                    <p:cond delay="0"/>
                                  </p:stCondLst>
                                  <p:childTnLst>
                                    <p:set>
                                      <p:cBhvr>
                                        <p:cTn id="86" dur="1" fill="hold">
                                          <p:stCondLst>
                                            <p:cond delay="0"/>
                                          </p:stCondLst>
                                        </p:cTn>
                                        <p:tgtEl>
                                          <p:spTgt spid="83">
                                            <p:txEl>
                                              <p:pRg st="0" end="0"/>
                                            </p:txEl>
                                          </p:spTgt>
                                        </p:tgtEl>
                                        <p:attrNameLst>
                                          <p:attrName>style.visibility</p:attrName>
                                        </p:attrNameLst>
                                      </p:cBhvr>
                                      <p:to>
                                        <p:strVal val="visible"/>
                                      </p:to>
                                    </p:set>
                                    <p:anim calcmode="lin" valueType="num">
                                      <p:cBhvr>
                                        <p:cTn id="87" dur="3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88" dur="3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89" dur="300"/>
                                        <p:tgtEl>
                                          <p:spTgt spid="83">
                                            <p:txEl>
                                              <p:pRg st="0" end="0"/>
                                            </p:txEl>
                                          </p:spTgt>
                                        </p:tgtEl>
                                      </p:cBhvr>
                                    </p:animEffect>
                                  </p:childTnLst>
                                </p:cTn>
                              </p:par>
                            </p:childTnLst>
                          </p:cTn>
                        </p:par>
                        <p:par>
                          <p:cTn id="90" fill="hold">
                            <p:stCondLst>
                              <p:cond delay="5300"/>
                            </p:stCondLst>
                            <p:childTnLst>
                              <p:par>
                                <p:cTn id="91" presetID="53" presetClass="entr" presetSubtype="16" fill="hold" grpId="0" nodeType="afterEffect">
                                  <p:stCondLst>
                                    <p:cond delay="0"/>
                                  </p:stCondLst>
                                  <p:childTnLst>
                                    <p:set>
                                      <p:cBhvr>
                                        <p:cTn id="92" dur="1" fill="hold">
                                          <p:stCondLst>
                                            <p:cond delay="0"/>
                                          </p:stCondLst>
                                        </p:cTn>
                                        <p:tgtEl>
                                          <p:spTgt spid="84">
                                            <p:txEl>
                                              <p:pRg st="0" end="0"/>
                                            </p:txEl>
                                          </p:spTgt>
                                        </p:tgtEl>
                                        <p:attrNameLst>
                                          <p:attrName>style.visibility</p:attrName>
                                        </p:attrNameLst>
                                      </p:cBhvr>
                                      <p:to>
                                        <p:strVal val="visible"/>
                                      </p:to>
                                    </p:set>
                                    <p:anim calcmode="lin" valueType="num">
                                      <p:cBhvr>
                                        <p:cTn id="93" dur="3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94" dur="300" fill="hold"/>
                                        <p:tgtEl>
                                          <p:spTgt spid="84">
                                            <p:txEl>
                                              <p:pRg st="0" end="0"/>
                                            </p:txEl>
                                          </p:spTgt>
                                        </p:tgtEl>
                                        <p:attrNameLst>
                                          <p:attrName>ppt_h</p:attrName>
                                        </p:attrNameLst>
                                      </p:cBhvr>
                                      <p:tavLst>
                                        <p:tav tm="0">
                                          <p:val>
                                            <p:fltVal val="0"/>
                                          </p:val>
                                        </p:tav>
                                        <p:tav tm="100000">
                                          <p:val>
                                            <p:strVal val="#ppt_h"/>
                                          </p:val>
                                        </p:tav>
                                      </p:tavLst>
                                    </p:anim>
                                    <p:animEffect transition="in" filter="fade">
                                      <p:cBhvr>
                                        <p:cTn id="95" dur="300"/>
                                        <p:tgtEl>
                                          <p:spTgt spid="84">
                                            <p:txEl>
                                              <p:pRg st="0" end="0"/>
                                            </p:txEl>
                                          </p:spTgt>
                                        </p:tgtEl>
                                      </p:cBhvr>
                                    </p:animEffect>
                                  </p:childTnLst>
                                </p:cTn>
                              </p:par>
                            </p:childTnLst>
                          </p:cTn>
                        </p:par>
                        <p:par>
                          <p:cTn id="96" fill="hold">
                            <p:stCondLst>
                              <p:cond delay="5600"/>
                            </p:stCondLst>
                            <p:childTnLst>
                              <p:par>
                                <p:cTn id="97" presetID="53" presetClass="entr" presetSubtype="16" fill="hold" grpId="0" nodeType="afterEffect">
                                  <p:stCondLst>
                                    <p:cond delay="0"/>
                                  </p:stCondLst>
                                  <p:childTnLst>
                                    <p:set>
                                      <p:cBhvr>
                                        <p:cTn id="98" dur="1" fill="hold">
                                          <p:stCondLst>
                                            <p:cond delay="0"/>
                                          </p:stCondLst>
                                        </p:cTn>
                                        <p:tgtEl>
                                          <p:spTgt spid="85">
                                            <p:txEl>
                                              <p:pRg st="0" end="0"/>
                                            </p:txEl>
                                          </p:spTgt>
                                        </p:tgtEl>
                                        <p:attrNameLst>
                                          <p:attrName>style.visibility</p:attrName>
                                        </p:attrNameLst>
                                      </p:cBhvr>
                                      <p:to>
                                        <p:strVal val="visible"/>
                                      </p:to>
                                    </p:set>
                                    <p:anim calcmode="lin" valueType="num">
                                      <p:cBhvr>
                                        <p:cTn id="99" dur="300" fill="hold"/>
                                        <p:tgtEl>
                                          <p:spTgt spid="85">
                                            <p:txEl>
                                              <p:pRg st="0" end="0"/>
                                            </p:txEl>
                                          </p:spTgt>
                                        </p:tgtEl>
                                        <p:attrNameLst>
                                          <p:attrName>ppt_w</p:attrName>
                                        </p:attrNameLst>
                                      </p:cBhvr>
                                      <p:tavLst>
                                        <p:tav tm="0">
                                          <p:val>
                                            <p:fltVal val="0"/>
                                          </p:val>
                                        </p:tav>
                                        <p:tav tm="100000">
                                          <p:val>
                                            <p:strVal val="#ppt_w"/>
                                          </p:val>
                                        </p:tav>
                                      </p:tavLst>
                                    </p:anim>
                                    <p:anim calcmode="lin" valueType="num">
                                      <p:cBhvr>
                                        <p:cTn id="100" dur="300" fill="hold"/>
                                        <p:tgtEl>
                                          <p:spTgt spid="85">
                                            <p:txEl>
                                              <p:pRg st="0" end="0"/>
                                            </p:txEl>
                                          </p:spTgt>
                                        </p:tgtEl>
                                        <p:attrNameLst>
                                          <p:attrName>ppt_h</p:attrName>
                                        </p:attrNameLst>
                                      </p:cBhvr>
                                      <p:tavLst>
                                        <p:tav tm="0">
                                          <p:val>
                                            <p:fltVal val="0"/>
                                          </p:val>
                                        </p:tav>
                                        <p:tav tm="100000">
                                          <p:val>
                                            <p:strVal val="#ppt_h"/>
                                          </p:val>
                                        </p:tav>
                                      </p:tavLst>
                                    </p:anim>
                                    <p:animEffect transition="in" filter="fade">
                                      <p:cBhvr>
                                        <p:cTn id="101" dur="300"/>
                                        <p:tgtEl>
                                          <p:spTgt spid="8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57" grpId="0"/>
      <p:bldP spid="59" grpId="0" animBg="1"/>
      <p:bldP spid="60" grpId="0" build="p">
        <p:tmplLst>
          <p:tmpl lvl="1">
            <p:tnLst>
              <p:par>
                <p:cTn presetID="53" presetClass="entr" presetSubtype="16"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p:cTn dur="300" fill="hold"/>
                        <p:tgtEl>
                          <p:spTgt spid="60"/>
                        </p:tgtEl>
                        <p:attrNameLst>
                          <p:attrName>ppt_w</p:attrName>
                        </p:attrNameLst>
                      </p:cBhvr>
                      <p:tavLst>
                        <p:tav tm="0">
                          <p:val>
                            <p:fltVal val="0"/>
                          </p:val>
                        </p:tav>
                        <p:tav tm="100000">
                          <p:val>
                            <p:strVal val="#ppt_w"/>
                          </p:val>
                        </p:tav>
                      </p:tavLst>
                    </p:anim>
                    <p:anim calcmode="lin" valueType="num">
                      <p:cBhvr>
                        <p:cTn dur="300" fill="hold"/>
                        <p:tgtEl>
                          <p:spTgt spid="60"/>
                        </p:tgtEl>
                        <p:attrNameLst>
                          <p:attrName>ppt_h</p:attrName>
                        </p:attrNameLst>
                      </p:cBhvr>
                      <p:tavLst>
                        <p:tav tm="0">
                          <p:val>
                            <p:fltVal val="0"/>
                          </p:val>
                        </p:tav>
                        <p:tav tm="100000">
                          <p:val>
                            <p:strVal val="#ppt_h"/>
                          </p:val>
                        </p:tav>
                      </p:tavLst>
                    </p:anim>
                    <p:animEffect transition="in" filter="fade">
                      <p:cBhvr>
                        <p:cTn dur="300"/>
                        <p:tgtEl>
                          <p:spTgt spid="60"/>
                        </p:tgtEl>
                      </p:cBhvr>
                    </p:animEffect>
                  </p:childTnLst>
                </p:cTn>
              </p:par>
            </p:tnLst>
          </p:tmpl>
        </p:tmplLst>
      </p:bldP>
      <p:bldP spid="61" grpId="0" build="p">
        <p:tmplLst>
          <p:tmpl lvl="1">
            <p:tnLst>
              <p:par>
                <p:cTn presetID="53" presetClass="entr" presetSubtype="16"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p:cTn dur="300" fill="hold"/>
                        <p:tgtEl>
                          <p:spTgt spid="61"/>
                        </p:tgtEl>
                        <p:attrNameLst>
                          <p:attrName>ppt_w</p:attrName>
                        </p:attrNameLst>
                      </p:cBhvr>
                      <p:tavLst>
                        <p:tav tm="0">
                          <p:val>
                            <p:fltVal val="0"/>
                          </p:val>
                        </p:tav>
                        <p:tav tm="100000">
                          <p:val>
                            <p:strVal val="#ppt_w"/>
                          </p:val>
                        </p:tav>
                      </p:tavLst>
                    </p:anim>
                    <p:anim calcmode="lin" valueType="num">
                      <p:cBhvr>
                        <p:cTn dur="300" fill="hold"/>
                        <p:tgtEl>
                          <p:spTgt spid="61"/>
                        </p:tgtEl>
                        <p:attrNameLst>
                          <p:attrName>ppt_h</p:attrName>
                        </p:attrNameLst>
                      </p:cBhvr>
                      <p:tavLst>
                        <p:tav tm="0">
                          <p:val>
                            <p:fltVal val="0"/>
                          </p:val>
                        </p:tav>
                        <p:tav tm="100000">
                          <p:val>
                            <p:strVal val="#ppt_h"/>
                          </p:val>
                        </p:tav>
                      </p:tavLst>
                    </p:anim>
                    <p:animEffect transition="in" filter="fade">
                      <p:cBhvr>
                        <p:cTn dur="300"/>
                        <p:tgtEl>
                          <p:spTgt spid="61"/>
                        </p:tgtEl>
                      </p:cBhvr>
                    </p:animEffect>
                  </p:childTnLst>
                </p:cTn>
              </p:par>
            </p:tnLst>
          </p:tmpl>
        </p:tmplLst>
      </p:bldP>
      <p:bldP spid="62" grpId="0" build="p">
        <p:tmplLst>
          <p:tmpl lvl="1">
            <p:tnLst>
              <p:par>
                <p:cTn presetID="53" presetClass="entr" presetSubtype="16" fill="hold" nodeType="after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p:cTn dur="300" fill="hold"/>
                        <p:tgtEl>
                          <p:spTgt spid="62"/>
                        </p:tgtEl>
                        <p:attrNameLst>
                          <p:attrName>ppt_w</p:attrName>
                        </p:attrNameLst>
                      </p:cBhvr>
                      <p:tavLst>
                        <p:tav tm="0">
                          <p:val>
                            <p:fltVal val="0"/>
                          </p:val>
                        </p:tav>
                        <p:tav tm="100000">
                          <p:val>
                            <p:strVal val="#ppt_w"/>
                          </p:val>
                        </p:tav>
                      </p:tavLst>
                    </p:anim>
                    <p:anim calcmode="lin" valueType="num">
                      <p:cBhvr>
                        <p:cTn dur="300" fill="hold"/>
                        <p:tgtEl>
                          <p:spTgt spid="62"/>
                        </p:tgtEl>
                        <p:attrNameLst>
                          <p:attrName>ppt_h</p:attrName>
                        </p:attrNameLst>
                      </p:cBhvr>
                      <p:tavLst>
                        <p:tav tm="0">
                          <p:val>
                            <p:fltVal val="0"/>
                          </p:val>
                        </p:tav>
                        <p:tav tm="100000">
                          <p:val>
                            <p:strVal val="#ppt_h"/>
                          </p:val>
                        </p:tav>
                      </p:tavLst>
                    </p:anim>
                    <p:animEffect transition="in" filter="fade">
                      <p:cBhvr>
                        <p:cTn dur="300"/>
                        <p:tgtEl>
                          <p:spTgt spid="62"/>
                        </p:tgtEl>
                      </p:cBhvr>
                    </p:animEffect>
                  </p:childTnLst>
                </p:cTn>
              </p:par>
            </p:tnLst>
          </p:tmpl>
        </p:tmplLst>
      </p:bldP>
      <p:bldP spid="63" grpId="0" animBg="1"/>
      <p:bldP spid="64" grpId="0" build="p">
        <p:tmplLst>
          <p:tmpl lvl="1">
            <p:tnLst>
              <p:par>
                <p:cTn presetID="53" presetClass="entr" presetSubtype="16"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p:cTn dur="300" fill="hold"/>
                        <p:tgtEl>
                          <p:spTgt spid="64"/>
                        </p:tgtEl>
                        <p:attrNameLst>
                          <p:attrName>ppt_w</p:attrName>
                        </p:attrNameLst>
                      </p:cBhvr>
                      <p:tavLst>
                        <p:tav tm="0">
                          <p:val>
                            <p:fltVal val="0"/>
                          </p:val>
                        </p:tav>
                        <p:tav tm="100000">
                          <p:val>
                            <p:strVal val="#ppt_w"/>
                          </p:val>
                        </p:tav>
                      </p:tavLst>
                    </p:anim>
                    <p:anim calcmode="lin" valueType="num">
                      <p:cBhvr>
                        <p:cTn dur="300" fill="hold"/>
                        <p:tgtEl>
                          <p:spTgt spid="64"/>
                        </p:tgtEl>
                        <p:attrNameLst>
                          <p:attrName>ppt_h</p:attrName>
                        </p:attrNameLst>
                      </p:cBhvr>
                      <p:tavLst>
                        <p:tav tm="0">
                          <p:val>
                            <p:fltVal val="0"/>
                          </p:val>
                        </p:tav>
                        <p:tav tm="100000">
                          <p:val>
                            <p:strVal val="#ppt_h"/>
                          </p:val>
                        </p:tav>
                      </p:tavLst>
                    </p:anim>
                    <p:animEffect transition="in" filter="fade">
                      <p:cBhvr>
                        <p:cTn dur="300"/>
                        <p:tgtEl>
                          <p:spTgt spid="64"/>
                        </p:tgtEl>
                      </p:cBhvr>
                    </p:animEffect>
                  </p:childTnLst>
                </p:cTn>
              </p:par>
            </p:tnLst>
          </p:tmpl>
        </p:tmplLst>
      </p:bldP>
      <p:bldP spid="80" grpId="0" build="p">
        <p:tmplLst>
          <p:tmpl lvl="1">
            <p:tnLst>
              <p:par>
                <p:cTn presetID="53" presetClass="entr" presetSubtype="16"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p:cTn dur="300" fill="hold"/>
                        <p:tgtEl>
                          <p:spTgt spid="80"/>
                        </p:tgtEl>
                        <p:attrNameLst>
                          <p:attrName>ppt_w</p:attrName>
                        </p:attrNameLst>
                      </p:cBhvr>
                      <p:tavLst>
                        <p:tav tm="0">
                          <p:val>
                            <p:fltVal val="0"/>
                          </p:val>
                        </p:tav>
                        <p:tav tm="100000">
                          <p:val>
                            <p:strVal val="#ppt_w"/>
                          </p:val>
                        </p:tav>
                      </p:tavLst>
                    </p:anim>
                    <p:anim calcmode="lin" valueType="num">
                      <p:cBhvr>
                        <p:cTn dur="300" fill="hold"/>
                        <p:tgtEl>
                          <p:spTgt spid="80"/>
                        </p:tgtEl>
                        <p:attrNameLst>
                          <p:attrName>ppt_h</p:attrName>
                        </p:attrNameLst>
                      </p:cBhvr>
                      <p:tavLst>
                        <p:tav tm="0">
                          <p:val>
                            <p:fltVal val="0"/>
                          </p:val>
                        </p:tav>
                        <p:tav tm="100000">
                          <p:val>
                            <p:strVal val="#ppt_h"/>
                          </p:val>
                        </p:tav>
                      </p:tavLst>
                    </p:anim>
                    <p:animEffect transition="in" filter="fade">
                      <p:cBhvr>
                        <p:cTn dur="300"/>
                        <p:tgtEl>
                          <p:spTgt spid="80"/>
                        </p:tgtEl>
                      </p:cBhvr>
                    </p:animEffect>
                  </p:childTnLst>
                </p:cTn>
              </p:par>
            </p:tnLst>
          </p:tmpl>
        </p:tmplLst>
      </p:bldP>
      <p:bldP spid="81" grpId="0" build="p">
        <p:tmplLst>
          <p:tmpl lvl="1">
            <p:tnLst>
              <p:par>
                <p:cTn presetID="53" presetClass="entr" presetSubtype="16" fill="hold" nodeType="afterEffect">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p:cTn dur="300" fill="hold"/>
                        <p:tgtEl>
                          <p:spTgt spid="81"/>
                        </p:tgtEl>
                        <p:attrNameLst>
                          <p:attrName>ppt_w</p:attrName>
                        </p:attrNameLst>
                      </p:cBhvr>
                      <p:tavLst>
                        <p:tav tm="0">
                          <p:val>
                            <p:fltVal val="0"/>
                          </p:val>
                        </p:tav>
                        <p:tav tm="100000">
                          <p:val>
                            <p:strVal val="#ppt_w"/>
                          </p:val>
                        </p:tav>
                      </p:tavLst>
                    </p:anim>
                    <p:anim calcmode="lin" valueType="num">
                      <p:cBhvr>
                        <p:cTn dur="300" fill="hold"/>
                        <p:tgtEl>
                          <p:spTgt spid="81"/>
                        </p:tgtEl>
                        <p:attrNameLst>
                          <p:attrName>ppt_h</p:attrName>
                        </p:attrNameLst>
                      </p:cBhvr>
                      <p:tavLst>
                        <p:tav tm="0">
                          <p:val>
                            <p:fltVal val="0"/>
                          </p:val>
                        </p:tav>
                        <p:tav tm="100000">
                          <p:val>
                            <p:strVal val="#ppt_h"/>
                          </p:val>
                        </p:tav>
                      </p:tavLst>
                    </p:anim>
                    <p:animEffect transition="in" filter="fade">
                      <p:cBhvr>
                        <p:cTn dur="300"/>
                        <p:tgtEl>
                          <p:spTgt spid="81"/>
                        </p:tgtEl>
                      </p:cBhvr>
                    </p:animEffect>
                  </p:childTnLst>
                </p:cTn>
              </p:par>
            </p:tnLst>
          </p:tmpl>
        </p:tmplLst>
      </p:bldP>
      <p:bldP spid="82" grpId="0" animBg="1"/>
      <p:bldP spid="83" grpId="0" build="p">
        <p:tmplLst>
          <p:tmpl lvl="1">
            <p:tnLst>
              <p:par>
                <p:cTn presetID="53" presetClass="entr" presetSubtype="16"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300" fill="hold"/>
                        <p:tgtEl>
                          <p:spTgt spid="83"/>
                        </p:tgtEl>
                        <p:attrNameLst>
                          <p:attrName>ppt_w</p:attrName>
                        </p:attrNameLst>
                      </p:cBhvr>
                      <p:tavLst>
                        <p:tav tm="0">
                          <p:val>
                            <p:fltVal val="0"/>
                          </p:val>
                        </p:tav>
                        <p:tav tm="100000">
                          <p:val>
                            <p:strVal val="#ppt_w"/>
                          </p:val>
                        </p:tav>
                      </p:tavLst>
                    </p:anim>
                    <p:anim calcmode="lin" valueType="num">
                      <p:cBhvr>
                        <p:cTn dur="300" fill="hold"/>
                        <p:tgtEl>
                          <p:spTgt spid="83"/>
                        </p:tgtEl>
                        <p:attrNameLst>
                          <p:attrName>ppt_h</p:attrName>
                        </p:attrNameLst>
                      </p:cBhvr>
                      <p:tavLst>
                        <p:tav tm="0">
                          <p:val>
                            <p:fltVal val="0"/>
                          </p:val>
                        </p:tav>
                        <p:tav tm="100000">
                          <p:val>
                            <p:strVal val="#ppt_h"/>
                          </p:val>
                        </p:tav>
                      </p:tavLst>
                    </p:anim>
                    <p:animEffect transition="in" filter="fade">
                      <p:cBhvr>
                        <p:cTn dur="300"/>
                        <p:tgtEl>
                          <p:spTgt spid="83"/>
                        </p:tgtEl>
                      </p:cBhvr>
                    </p:animEffect>
                  </p:childTnLst>
                </p:cTn>
              </p:par>
            </p:tnLst>
          </p:tmpl>
        </p:tmplLst>
      </p:bldP>
      <p:bldP spid="84" grpId="0" build="p">
        <p:tmplLst>
          <p:tmpl lvl="1">
            <p:tnLst>
              <p:par>
                <p:cTn presetID="53" presetClass="entr" presetSubtype="16"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p:cTn dur="300" fill="hold"/>
                        <p:tgtEl>
                          <p:spTgt spid="84"/>
                        </p:tgtEl>
                        <p:attrNameLst>
                          <p:attrName>ppt_w</p:attrName>
                        </p:attrNameLst>
                      </p:cBhvr>
                      <p:tavLst>
                        <p:tav tm="0">
                          <p:val>
                            <p:fltVal val="0"/>
                          </p:val>
                        </p:tav>
                        <p:tav tm="100000">
                          <p:val>
                            <p:strVal val="#ppt_w"/>
                          </p:val>
                        </p:tav>
                      </p:tavLst>
                    </p:anim>
                    <p:anim calcmode="lin" valueType="num">
                      <p:cBhvr>
                        <p:cTn dur="300" fill="hold"/>
                        <p:tgtEl>
                          <p:spTgt spid="84"/>
                        </p:tgtEl>
                        <p:attrNameLst>
                          <p:attrName>ppt_h</p:attrName>
                        </p:attrNameLst>
                      </p:cBhvr>
                      <p:tavLst>
                        <p:tav tm="0">
                          <p:val>
                            <p:fltVal val="0"/>
                          </p:val>
                        </p:tav>
                        <p:tav tm="100000">
                          <p:val>
                            <p:strVal val="#ppt_h"/>
                          </p:val>
                        </p:tav>
                      </p:tavLst>
                    </p:anim>
                    <p:animEffect transition="in" filter="fade">
                      <p:cBhvr>
                        <p:cTn dur="300"/>
                        <p:tgtEl>
                          <p:spTgt spid="84"/>
                        </p:tgtEl>
                      </p:cBhvr>
                    </p:animEffect>
                  </p:childTnLst>
                </p:cTn>
              </p:par>
            </p:tnLst>
          </p:tmpl>
        </p:tmplLst>
      </p:bldP>
      <p:bldP spid="85" grpId="0" build="p">
        <p:tmplLst>
          <p:tmpl lvl="1">
            <p:tnLst>
              <p:par>
                <p:cTn presetID="53" presetClass="entr" presetSubtype="16"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p:cTn dur="300" fill="hold"/>
                        <p:tgtEl>
                          <p:spTgt spid="85"/>
                        </p:tgtEl>
                        <p:attrNameLst>
                          <p:attrName>ppt_w</p:attrName>
                        </p:attrNameLst>
                      </p:cBhvr>
                      <p:tavLst>
                        <p:tav tm="0">
                          <p:val>
                            <p:fltVal val="0"/>
                          </p:val>
                        </p:tav>
                        <p:tav tm="100000">
                          <p:val>
                            <p:strVal val="#ppt_w"/>
                          </p:val>
                        </p:tav>
                      </p:tavLst>
                    </p:anim>
                    <p:anim calcmode="lin" valueType="num">
                      <p:cBhvr>
                        <p:cTn dur="300" fill="hold"/>
                        <p:tgtEl>
                          <p:spTgt spid="85"/>
                        </p:tgtEl>
                        <p:attrNameLst>
                          <p:attrName>ppt_h</p:attrName>
                        </p:attrNameLst>
                      </p:cBhvr>
                      <p:tavLst>
                        <p:tav tm="0">
                          <p:val>
                            <p:fltVal val="0"/>
                          </p:val>
                        </p:tav>
                        <p:tav tm="100000">
                          <p:val>
                            <p:strVal val="#ppt_h"/>
                          </p:val>
                        </p:tav>
                      </p:tavLst>
                    </p:anim>
                    <p:animEffect transition="in" filter="fade">
                      <p:cBhvr>
                        <p:cTn dur="300"/>
                        <p:tgtEl>
                          <p:spTgt spid="85"/>
                        </p:tgtEl>
                      </p:cBhvr>
                    </p:animEffect>
                  </p:childTnLst>
                </p:cTn>
              </p:par>
            </p:tnLst>
          </p:tmpl>
        </p:tmplLst>
      </p:bldP>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phone 6 floating">
    <p:spTree>
      <p:nvGrpSpPr>
        <p:cNvPr id="1" name=""/>
        <p:cNvGrpSpPr/>
        <p:nvPr/>
      </p:nvGrpSpPr>
      <p:grpSpPr>
        <a:xfrm>
          <a:off x="0" y="0"/>
          <a:ext cx="0" cy="0"/>
          <a:chOff x="0" y="0"/>
          <a:chExt cx="0" cy="0"/>
        </a:xfrm>
      </p:grpSpPr>
      <p:pic>
        <p:nvPicPr>
          <p:cNvPr id="3" name="Picture 2" descr="iphone6-float.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369050" y="2825552"/>
            <a:ext cx="10342216" cy="10193228"/>
          </a:xfrm>
          <a:prstGeom prst="rect">
            <a:avLst/>
          </a:prstGeom>
        </p:spPr>
      </p:pic>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Iphone</a:t>
            </a:r>
            <a:r>
              <a:rPr lang="es-ES_tradnl" dirty="0" smtClean="0"/>
              <a:t> 6 </a:t>
            </a:r>
            <a:r>
              <a:rPr lang="es-ES_tradnl" dirty="0" err="1" smtClean="0"/>
              <a:t>with</a:t>
            </a:r>
            <a:r>
              <a:rPr lang="es-ES_tradnl" dirty="0" smtClean="0"/>
              <a:t> </a:t>
            </a:r>
            <a:r>
              <a:rPr lang="es-ES_tradnl" dirty="0" err="1" smtClean="0"/>
              <a:t>automatic</a:t>
            </a:r>
            <a:r>
              <a:rPr lang="es-ES_tradnl" dirty="0" smtClean="0"/>
              <a:t> </a:t>
            </a:r>
            <a:r>
              <a:rPr lang="es-ES_tradnl" dirty="0" err="1" smtClean="0"/>
              <a:t>perspective</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baseline="0">
                <a:solidFill>
                  <a:schemeClr val="accent3"/>
                </a:solidFill>
                <a:latin typeface="Lato Light"/>
                <a:cs typeface="Lato Light"/>
              </a:defRPr>
            </a:lvl1pPr>
          </a:lstStyle>
          <a:p>
            <a:pPr lvl="0"/>
            <a:r>
              <a:rPr lang="es-ES_tradnl" dirty="0" err="1" smtClean="0"/>
              <a:t>Just</a:t>
            </a:r>
            <a:r>
              <a:rPr lang="es-ES_tradnl" dirty="0" smtClean="0"/>
              <a:t> </a:t>
            </a:r>
            <a:r>
              <a:rPr lang="es-ES_tradnl" dirty="0" err="1" smtClean="0"/>
              <a:t>Drag</a:t>
            </a:r>
            <a:r>
              <a:rPr lang="es-ES_tradnl" dirty="0" smtClean="0"/>
              <a:t> and </a:t>
            </a:r>
            <a:r>
              <a:rPr lang="es-ES_tradnl" dirty="0" err="1" smtClean="0"/>
              <a:t>Drop</a:t>
            </a:r>
            <a:r>
              <a:rPr lang="es-ES_tradnl" dirty="0" smtClean="0"/>
              <a:t> </a:t>
            </a:r>
            <a:r>
              <a:rPr lang="es-ES_tradnl" dirty="0" err="1" smtClean="0"/>
              <a:t>image</a:t>
            </a:r>
            <a:endParaRPr lang="es-ES_tradnl" dirty="0" smtClean="0"/>
          </a:p>
        </p:txBody>
      </p:sp>
      <p:sp>
        <p:nvSpPr>
          <p:cNvPr id="48" name="Picture Placeholder 2"/>
          <p:cNvSpPr>
            <a:spLocks noGrp="1"/>
          </p:cNvSpPr>
          <p:nvPr>
            <p:ph type="pic" sz="quarter" idx="50" hasCustomPrompt="1"/>
          </p:nvPr>
        </p:nvSpPr>
        <p:spPr>
          <a:xfrm rot="19522915">
            <a:off x="10083721" y="2146592"/>
            <a:ext cx="7979908" cy="8615676"/>
          </a:xfrm>
          <a:custGeom>
            <a:avLst/>
            <a:gdLst>
              <a:gd name="connsiteX0" fmla="*/ 0 w 2952328"/>
              <a:gd name="connsiteY0" fmla="*/ 0 h 6624736"/>
              <a:gd name="connsiteX1" fmla="*/ 2952328 w 2952328"/>
              <a:gd name="connsiteY1" fmla="*/ 0 h 6624736"/>
              <a:gd name="connsiteX2" fmla="*/ 2952328 w 2952328"/>
              <a:gd name="connsiteY2" fmla="*/ 6624736 h 6624736"/>
              <a:gd name="connsiteX3" fmla="*/ 0 w 2952328"/>
              <a:gd name="connsiteY3" fmla="*/ 6624736 h 6624736"/>
              <a:gd name="connsiteX4" fmla="*/ 0 w 2952328"/>
              <a:gd name="connsiteY4" fmla="*/ 0 h 6624736"/>
              <a:gd name="connsiteX0" fmla="*/ 0 w 2969261"/>
              <a:gd name="connsiteY0" fmla="*/ 254000 h 6878736"/>
              <a:gd name="connsiteX1" fmla="*/ 2969261 w 2969261"/>
              <a:gd name="connsiteY1" fmla="*/ 0 h 6878736"/>
              <a:gd name="connsiteX2" fmla="*/ 2952328 w 2969261"/>
              <a:gd name="connsiteY2" fmla="*/ 6878736 h 6878736"/>
              <a:gd name="connsiteX3" fmla="*/ 0 w 2969261"/>
              <a:gd name="connsiteY3" fmla="*/ 6878736 h 6878736"/>
              <a:gd name="connsiteX4" fmla="*/ 0 w 2969261"/>
              <a:gd name="connsiteY4" fmla="*/ 254000 h 6878736"/>
              <a:gd name="connsiteX0" fmla="*/ 0 w 2986193"/>
              <a:gd name="connsiteY0" fmla="*/ 327810 h 6878736"/>
              <a:gd name="connsiteX1" fmla="*/ 2986193 w 2986193"/>
              <a:gd name="connsiteY1" fmla="*/ 0 h 6878736"/>
              <a:gd name="connsiteX2" fmla="*/ 2969260 w 2986193"/>
              <a:gd name="connsiteY2" fmla="*/ 6878736 h 6878736"/>
              <a:gd name="connsiteX3" fmla="*/ 16932 w 2986193"/>
              <a:gd name="connsiteY3" fmla="*/ 6878736 h 6878736"/>
              <a:gd name="connsiteX4" fmla="*/ 0 w 2986193"/>
              <a:gd name="connsiteY4" fmla="*/ 327810 h 6878736"/>
              <a:gd name="connsiteX0" fmla="*/ 0 w 2986193"/>
              <a:gd name="connsiteY0" fmla="*/ 327810 h 6878736"/>
              <a:gd name="connsiteX1" fmla="*/ 2986193 w 2986193"/>
              <a:gd name="connsiteY1" fmla="*/ 0 h 6878736"/>
              <a:gd name="connsiteX2" fmla="*/ 2952327 w 2986193"/>
              <a:gd name="connsiteY2" fmla="*/ 6841831 h 6878736"/>
              <a:gd name="connsiteX3" fmla="*/ 16932 w 2986193"/>
              <a:gd name="connsiteY3" fmla="*/ 6878736 h 6878736"/>
              <a:gd name="connsiteX4" fmla="*/ 0 w 2986193"/>
              <a:gd name="connsiteY4" fmla="*/ 327810 h 6878736"/>
              <a:gd name="connsiteX0" fmla="*/ 33868 w 2969261"/>
              <a:gd name="connsiteY0" fmla="*/ 245219 h 6878736"/>
              <a:gd name="connsiteX1" fmla="*/ 2969261 w 2969261"/>
              <a:gd name="connsiteY1" fmla="*/ 0 h 6878736"/>
              <a:gd name="connsiteX2" fmla="*/ 2935395 w 2969261"/>
              <a:gd name="connsiteY2" fmla="*/ 6841831 h 6878736"/>
              <a:gd name="connsiteX3" fmla="*/ 0 w 2969261"/>
              <a:gd name="connsiteY3" fmla="*/ 6878736 h 6878736"/>
              <a:gd name="connsiteX4" fmla="*/ 33868 w 2969261"/>
              <a:gd name="connsiteY4" fmla="*/ 245219 h 6878736"/>
              <a:gd name="connsiteX0" fmla="*/ 33868 w 2995253"/>
              <a:gd name="connsiteY0" fmla="*/ 245219 h 6878736"/>
              <a:gd name="connsiteX1" fmla="*/ 2969261 w 2995253"/>
              <a:gd name="connsiteY1" fmla="*/ 0 h 6878736"/>
              <a:gd name="connsiteX2" fmla="*/ 2994661 w 2995253"/>
              <a:gd name="connsiteY2" fmla="*/ 6823477 h 6878736"/>
              <a:gd name="connsiteX3" fmla="*/ 0 w 2995253"/>
              <a:gd name="connsiteY3" fmla="*/ 6878736 h 6878736"/>
              <a:gd name="connsiteX4" fmla="*/ 33868 w 2995253"/>
              <a:gd name="connsiteY4" fmla="*/ 245219 h 6878736"/>
              <a:gd name="connsiteX0" fmla="*/ 1 w 2961386"/>
              <a:gd name="connsiteY0" fmla="*/ 245219 h 6878736"/>
              <a:gd name="connsiteX1" fmla="*/ 2935394 w 2961386"/>
              <a:gd name="connsiteY1" fmla="*/ 0 h 6878736"/>
              <a:gd name="connsiteX2" fmla="*/ 2960794 w 2961386"/>
              <a:gd name="connsiteY2" fmla="*/ 6823477 h 6878736"/>
              <a:gd name="connsiteX3" fmla="*/ 0 w 2961386"/>
              <a:gd name="connsiteY3" fmla="*/ 6878736 h 6878736"/>
              <a:gd name="connsiteX4" fmla="*/ 1 w 2961386"/>
              <a:gd name="connsiteY4" fmla="*/ 245219 h 6878736"/>
              <a:gd name="connsiteX0" fmla="*/ 8467 w 2969852"/>
              <a:gd name="connsiteY0" fmla="*/ 245219 h 6851206"/>
              <a:gd name="connsiteX1" fmla="*/ 2943860 w 2969852"/>
              <a:gd name="connsiteY1" fmla="*/ 0 h 6851206"/>
              <a:gd name="connsiteX2" fmla="*/ 2969260 w 2969852"/>
              <a:gd name="connsiteY2" fmla="*/ 6823477 h 6851206"/>
              <a:gd name="connsiteX3" fmla="*/ 0 w 2969852"/>
              <a:gd name="connsiteY3" fmla="*/ 6851206 h 6851206"/>
              <a:gd name="connsiteX4" fmla="*/ 8467 w 2969852"/>
              <a:gd name="connsiteY4" fmla="*/ 245219 h 6851206"/>
              <a:gd name="connsiteX0" fmla="*/ 8467 w 2969414"/>
              <a:gd name="connsiteY0" fmla="*/ 0 h 6605987"/>
              <a:gd name="connsiteX1" fmla="*/ 2829556 w 2969414"/>
              <a:gd name="connsiteY1" fmla="*/ 401969 h 6605987"/>
              <a:gd name="connsiteX2" fmla="*/ 2969260 w 2969414"/>
              <a:gd name="connsiteY2" fmla="*/ 6578258 h 6605987"/>
              <a:gd name="connsiteX3" fmla="*/ 0 w 2969414"/>
              <a:gd name="connsiteY3" fmla="*/ 6605987 h 6605987"/>
              <a:gd name="connsiteX4" fmla="*/ 8467 w 2969414"/>
              <a:gd name="connsiteY4" fmla="*/ 0 h 6605987"/>
              <a:gd name="connsiteX0" fmla="*/ 8467 w 3097622"/>
              <a:gd name="connsiteY0" fmla="*/ 0 h 6605987"/>
              <a:gd name="connsiteX1" fmla="*/ 2829556 w 3097622"/>
              <a:gd name="connsiteY1" fmla="*/ 401969 h 6605987"/>
              <a:gd name="connsiteX2" fmla="*/ 3097538 w 3097622"/>
              <a:gd name="connsiteY2" fmla="*/ 6589096 h 6605987"/>
              <a:gd name="connsiteX3" fmla="*/ 0 w 3097622"/>
              <a:gd name="connsiteY3" fmla="*/ 6605987 h 6605987"/>
              <a:gd name="connsiteX4" fmla="*/ 8467 w 3097622"/>
              <a:gd name="connsiteY4" fmla="*/ 0 h 6605987"/>
              <a:gd name="connsiteX0" fmla="*/ 0 w 3089155"/>
              <a:gd name="connsiteY0" fmla="*/ 0 h 6589096"/>
              <a:gd name="connsiteX1" fmla="*/ 2821089 w 3089155"/>
              <a:gd name="connsiteY1" fmla="*/ 401969 h 6589096"/>
              <a:gd name="connsiteX2" fmla="*/ 3089071 w 3089155"/>
              <a:gd name="connsiteY2" fmla="*/ 6589096 h 6589096"/>
              <a:gd name="connsiteX3" fmla="*/ 227546 w 3089155"/>
              <a:gd name="connsiteY3" fmla="*/ 6104607 h 6589096"/>
              <a:gd name="connsiteX4" fmla="*/ 0 w 3089155"/>
              <a:gd name="connsiteY4" fmla="*/ 0 h 6589096"/>
              <a:gd name="connsiteX0" fmla="*/ 0 w 3121113"/>
              <a:gd name="connsiteY0" fmla="*/ 0 h 6788810"/>
              <a:gd name="connsiteX1" fmla="*/ 2853047 w 3121113"/>
              <a:gd name="connsiteY1" fmla="*/ 601683 h 6788810"/>
              <a:gd name="connsiteX2" fmla="*/ 3121029 w 3121113"/>
              <a:gd name="connsiteY2" fmla="*/ 6788810 h 6788810"/>
              <a:gd name="connsiteX3" fmla="*/ 259504 w 3121113"/>
              <a:gd name="connsiteY3" fmla="*/ 6304321 h 6788810"/>
              <a:gd name="connsiteX4" fmla="*/ 0 w 3121113"/>
              <a:gd name="connsiteY4" fmla="*/ 0 h 6788810"/>
              <a:gd name="connsiteX0" fmla="*/ 0 w 3121100"/>
              <a:gd name="connsiteY0" fmla="*/ 0 h 6788810"/>
              <a:gd name="connsiteX1" fmla="*/ 2802850 w 3121100"/>
              <a:gd name="connsiteY1" fmla="*/ 645355 h 6788810"/>
              <a:gd name="connsiteX2" fmla="*/ 3121029 w 3121100"/>
              <a:gd name="connsiteY2" fmla="*/ 6788810 h 6788810"/>
              <a:gd name="connsiteX3" fmla="*/ 259504 w 3121100"/>
              <a:gd name="connsiteY3" fmla="*/ 6304321 h 6788810"/>
              <a:gd name="connsiteX4" fmla="*/ 0 w 3121100"/>
              <a:gd name="connsiteY4" fmla="*/ 0 h 6788810"/>
              <a:gd name="connsiteX0" fmla="*/ 0 w 3121029"/>
              <a:gd name="connsiteY0" fmla="*/ 0 h 6788810"/>
              <a:gd name="connsiteX1" fmla="*/ 2802850 w 3121029"/>
              <a:gd name="connsiteY1" fmla="*/ 645355 h 6788810"/>
              <a:gd name="connsiteX2" fmla="*/ 3121029 w 3121029"/>
              <a:gd name="connsiteY2" fmla="*/ 6788810 h 6788810"/>
              <a:gd name="connsiteX3" fmla="*/ 259504 w 3121029"/>
              <a:gd name="connsiteY3" fmla="*/ 6304321 h 6788810"/>
              <a:gd name="connsiteX4" fmla="*/ 0 w 3121029"/>
              <a:gd name="connsiteY4" fmla="*/ 0 h 6788810"/>
              <a:gd name="connsiteX0" fmla="*/ 0 w 3121029"/>
              <a:gd name="connsiteY0" fmla="*/ 0 h 6788810"/>
              <a:gd name="connsiteX1" fmla="*/ 2802850 w 3121029"/>
              <a:gd name="connsiteY1" fmla="*/ 645355 h 6788810"/>
              <a:gd name="connsiteX2" fmla="*/ 3121029 w 3121029"/>
              <a:gd name="connsiteY2" fmla="*/ 6788810 h 6788810"/>
              <a:gd name="connsiteX3" fmla="*/ 259504 w 3121029"/>
              <a:gd name="connsiteY3" fmla="*/ 6304321 h 6788810"/>
              <a:gd name="connsiteX4" fmla="*/ 0 w 3121029"/>
              <a:gd name="connsiteY4" fmla="*/ 0 h 6788810"/>
              <a:gd name="connsiteX0" fmla="*/ 0 w 3121029"/>
              <a:gd name="connsiteY0" fmla="*/ 0 h 6788810"/>
              <a:gd name="connsiteX1" fmla="*/ 2802850 w 3121029"/>
              <a:gd name="connsiteY1" fmla="*/ 645355 h 6788810"/>
              <a:gd name="connsiteX2" fmla="*/ 3121029 w 3121029"/>
              <a:gd name="connsiteY2" fmla="*/ 6788810 h 6788810"/>
              <a:gd name="connsiteX3" fmla="*/ 259504 w 3121029"/>
              <a:gd name="connsiteY3" fmla="*/ 6304321 h 6788810"/>
              <a:gd name="connsiteX4" fmla="*/ 0 w 3121029"/>
              <a:gd name="connsiteY4" fmla="*/ 0 h 6788810"/>
              <a:gd name="connsiteX0" fmla="*/ 0 w 3121029"/>
              <a:gd name="connsiteY0" fmla="*/ 0 h 6788810"/>
              <a:gd name="connsiteX1" fmla="*/ 2802850 w 3121029"/>
              <a:gd name="connsiteY1" fmla="*/ 645355 h 6788810"/>
              <a:gd name="connsiteX2" fmla="*/ 3121029 w 3121029"/>
              <a:gd name="connsiteY2" fmla="*/ 6788810 h 6788810"/>
              <a:gd name="connsiteX3" fmla="*/ 259504 w 3121029"/>
              <a:gd name="connsiteY3" fmla="*/ 6304321 h 6788810"/>
              <a:gd name="connsiteX4" fmla="*/ 0 w 3121029"/>
              <a:gd name="connsiteY4" fmla="*/ 0 h 6788810"/>
              <a:gd name="connsiteX0" fmla="*/ 0 w 3121029"/>
              <a:gd name="connsiteY0" fmla="*/ 0 h 6788810"/>
              <a:gd name="connsiteX1" fmla="*/ 2820638 w 3121029"/>
              <a:gd name="connsiteY1" fmla="*/ 653193 h 6788810"/>
              <a:gd name="connsiteX2" fmla="*/ 3121029 w 3121029"/>
              <a:gd name="connsiteY2" fmla="*/ 6788810 h 6788810"/>
              <a:gd name="connsiteX3" fmla="*/ 259504 w 3121029"/>
              <a:gd name="connsiteY3" fmla="*/ 6304321 h 6788810"/>
              <a:gd name="connsiteX4" fmla="*/ 0 w 3121029"/>
              <a:gd name="connsiteY4" fmla="*/ 0 h 6788810"/>
              <a:gd name="connsiteX0" fmla="*/ 0 w 3121029"/>
              <a:gd name="connsiteY0" fmla="*/ 0 h 6788810"/>
              <a:gd name="connsiteX1" fmla="*/ 2820638 w 3121029"/>
              <a:gd name="connsiteY1" fmla="*/ 653193 h 6788810"/>
              <a:gd name="connsiteX2" fmla="*/ 3121029 w 3121029"/>
              <a:gd name="connsiteY2" fmla="*/ 6788810 h 6788810"/>
              <a:gd name="connsiteX3" fmla="*/ 259504 w 3121029"/>
              <a:gd name="connsiteY3" fmla="*/ 6304321 h 6788810"/>
              <a:gd name="connsiteX4" fmla="*/ 0 w 3121029"/>
              <a:gd name="connsiteY4" fmla="*/ 0 h 6788810"/>
              <a:gd name="connsiteX0" fmla="*/ 0 w 3131164"/>
              <a:gd name="connsiteY0" fmla="*/ 0 h 6782297"/>
              <a:gd name="connsiteX1" fmla="*/ 2820638 w 3131164"/>
              <a:gd name="connsiteY1" fmla="*/ 653193 h 6782297"/>
              <a:gd name="connsiteX2" fmla="*/ 3131164 w 3131164"/>
              <a:gd name="connsiteY2" fmla="*/ 6782298 h 6782297"/>
              <a:gd name="connsiteX3" fmla="*/ 259504 w 3131164"/>
              <a:gd name="connsiteY3" fmla="*/ 6304321 h 6782297"/>
              <a:gd name="connsiteX4" fmla="*/ 0 w 3131164"/>
              <a:gd name="connsiteY4" fmla="*/ 0 h 6782297"/>
              <a:gd name="connsiteX0" fmla="*/ 0 w 3131164"/>
              <a:gd name="connsiteY0" fmla="*/ 0 h 6782299"/>
              <a:gd name="connsiteX1" fmla="*/ 2820638 w 3131164"/>
              <a:gd name="connsiteY1" fmla="*/ 653193 h 6782299"/>
              <a:gd name="connsiteX2" fmla="*/ 3131164 w 3131164"/>
              <a:gd name="connsiteY2" fmla="*/ 6782298 h 6782299"/>
              <a:gd name="connsiteX3" fmla="*/ 259504 w 3131164"/>
              <a:gd name="connsiteY3" fmla="*/ 6304321 h 6782299"/>
              <a:gd name="connsiteX4" fmla="*/ 0 w 3131164"/>
              <a:gd name="connsiteY4" fmla="*/ 0 h 6782299"/>
              <a:gd name="connsiteX0" fmla="*/ 0 w 3131164"/>
              <a:gd name="connsiteY0" fmla="*/ 0 h 6782297"/>
              <a:gd name="connsiteX1" fmla="*/ 2820638 w 3131164"/>
              <a:gd name="connsiteY1" fmla="*/ 653193 h 6782297"/>
              <a:gd name="connsiteX2" fmla="*/ 3131164 w 3131164"/>
              <a:gd name="connsiteY2" fmla="*/ 6782298 h 6782297"/>
              <a:gd name="connsiteX3" fmla="*/ 259504 w 3131164"/>
              <a:gd name="connsiteY3" fmla="*/ 6304321 h 6782297"/>
              <a:gd name="connsiteX4" fmla="*/ 0 w 3131164"/>
              <a:gd name="connsiteY4" fmla="*/ 0 h 6782297"/>
              <a:gd name="connsiteX0" fmla="*/ 0 w 3131164"/>
              <a:gd name="connsiteY0" fmla="*/ 0 h 6782299"/>
              <a:gd name="connsiteX1" fmla="*/ 2820638 w 3131164"/>
              <a:gd name="connsiteY1" fmla="*/ 653193 h 6782299"/>
              <a:gd name="connsiteX2" fmla="*/ 3131164 w 3131164"/>
              <a:gd name="connsiteY2" fmla="*/ 6782298 h 6782299"/>
              <a:gd name="connsiteX3" fmla="*/ 289081 w 3131164"/>
              <a:gd name="connsiteY3" fmla="*/ 5977048 h 6782299"/>
              <a:gd name="connsiteX4" fmla="*/ 0 w 3131164"/>
              <a:gd name="connsiteY4" fmla="*/ 0 h 6782299"/>
              <a:gd name="connsiteX0" fmla="*/ 0 w 3073559"/>
              <a:gd name="connsiteY0" fmla="*/ 0 h 7069780"/>
              <a:gd name="connsiteX1" fmla="*/ 2763033 w 3073559"/>
              <a:gd name="connsiteY1" fmla="*/ 940675 h 7069780"/>
              <a:gd name="connsiteX2" fmla="*/ 3073559 w 3073559"/>
              <a:gd name="connsiteY2" fmla="*/ 7069780 h 7069780"/>
              <a:gd name="connsiteX3" fmla="*/ 231476 w 3073559"/>
              <a:gd name="connsiteY3" fmla="*/ 6264530 h 7069780"/>
              <a:gd name="connsiteX4" fmla="*/ 0 w 3073559"/>
              <a:gd name="connsiteY4" fmla="*/ 0 h 7069780"/>
              <a:gd name="connsiteX0" fmla="*/ 0 w 3073559"/>
              <a:gd name="connsiteY0" fmla="*/ 0 h 7069780"/>
              <a:gd name="connsiteX1" fmla="*/ 2763033 w 3073559"/>
              <a:gd name="connsiteY1" fmla="*/ 940675 h 7069780"/>
              <a:gd name="connsiteX2" fmla="*/ 3073559 w 3073559"/>
              <a:gd name="connsiteY2" fmla="*/ 7069780 h 7069780"/>
              <a:gd name="connsiteX3" fmla="*/ 231476 w 3073559"/>
              <a:gd name="connsiteY3" fmla="*/ 6264530 h 7069780"/>
              <a:gd name="connsiteX4" fmla="*/ 0 w 3073559"/>
              <a:gd name="connsiteY4" fmla="*/ 0 h 7069780"/>
              <a:gd name="connsiteX0" fmla="*/ 0 w 3073559"/>
              <a:gd name="connsiteY0" fmla="*/ 0 h 7069780"/>
              <a:gd name="connsiteX1" fmla="*/ 2763033 w 3073559"/>
              <a:gd name="connsiteY1" fmla="*/ 940675 h 7069780"/>
              <a:gd name="connsiteX2" fmla="*/ 3073559 w 3073559"/>
              <a:gd name="connsiteY2" fmla="*/ 7069780 h 7069780"/>
              <a:gd name="connsiteX3" fmla="*/ 231476 w 3073559"/>
              <a:gd name="connsiteY3" fmla="*/ 6264530 h 7069780"/>
              <a:gd name="connsiteX4" fmla="*/ 0 w 3073559"/>
              <a:gd name="connsiteY4" fmla="*/ 0 h 7069780"/>
              <a:gd name="connsiteX0" fmla="*/ 0 w 3193668"/>
              <a:gd name="connsiteY0" fmla="*/ 0 h 6869923"/>
              <a:gd name="connsiteX1" fmla="*/ 2763033 w 3193668"/>
              <a:gd name="connsiteY1" fmla="*/ 940675 h 6869923"/>
              <a:gd name="connsiteX2" fmla="*/ 3193668 w 3193668"/>
              <a:gd name="connsiteY2" fmla="*/ 6869923 h 6869923"/>
              <a:gd name="connsiteX3" fmla="*/ 231476 w 3193668"/>
              <a:gd name="connsiteY3" fmla="*/ 6264530 h 6869923"/>
              <a:gd name="connsiteX4" fmla="*/ 0 w 3193668"/>
              <a:gd name="connsiteY4" fmla="*/ 0 h 6869923"/>
              <a:gd name="connsiteX0" fmla="*/ 0 w 3193668"/>
              <a:gd name="connsiteY0" fmla="*/ 0 h 7745897"/>
              <a:gd name="connsiteX1" fmla="*/ 2763033 w 3193668"/>
              <a:gd name="connsiteY1" fmla="*/ 940675 h 7745897"/>
              <a:gd name="connsiteX2" fmla="*/ 3193668 w 3193668"/>
              <a:gd name="connsiteY2" fmla="*/ 6869923 h 7745897"/>
              <a:gd name="connsiteX3" fmla="*/ 939234 w 3193668"/>
              <a:gd name="connsiteY3" fmla="*/ 7745897 h 7745897"/>
              <a:gd name="connsiteX4" fmla="*/ 0 w 3193668"/>
              <a:gd name="connsiteY4" fmla="*/ 0 h 7745897"/>
              <a:gd name="connsiteX0" fmla="*/ 0 w 2608952"/>
              <a:gd name="connsiteY0" fmla="*/ 1087803 h 6805222"/>
              <a:gd name="connsiteX1" fmla="*/ 2178317 w 2608952"/>
              <a:gd name="connsiteY1" fmla="*/ 0 h 6805222"/>
              <a:gd name="connsiteX2" fmla="*/ 2608952 w 2608952"/>
              <a:gd name="connsiteY2" fmla="*/ 5929248 h 6805222"/>
              <a:gd name="connsiteX3" fmla="*/ 354518 w 2608952"/>
              <a:gd name="connsiteY3" fmla="*/ 6805222 h 6805222"/>
              <a:gd name="connsiteX4" fmla="*/ 0 w 2608952"/>
              <a:gd name="connsiteY4" fmla="*/ 1087803 h 6805222"/>
              <a:gd name="connsiteX0" fmla="*/ 0 w 2608952"/>
              <a:gd name="connsiteY0" fmla="*/ 1087803 h 6805222"/>
              <a:gd name="connsiteX1" fmla="*/ 2178317 w 2608952"/>
              <a:gd name="connsiteY1" fmla="*/ 0 h 6805222"/>
              <a:gd name="connsiteX2" fmla="*/ 2608952 w 2608952"/>
              <a:gd name="connsiteY2" fmla="*/ 5929248 h 6805222"/>
              <a:gd name="connsiteX3" fmla="*/ 354518 w 2608952"/>
              <a:gd name="connsiteY3" fmla="*/ 6805222 h 6805222"/>
              <a:gd name="connsiteX4" fmla="*/ 0 w 2608952"/>
              <a:gd name="connsiteY4" fmla="*/ 1087803 h 6805222"/>
              <a:gd name="connsiteX0" fmla="*/ 0 w 2608952"/>
              <a:gd name="connsiteY0" fmla="*/ 1087803 h 6805222"/>
              <a:gd name="connsiteX1" fmla="*/ 2178317 w 2608952"/>
              <a:gd name="connsiteY1" fmla="*/ 0 h 6805222"/>
              <a:gd name="connsiteX2" fmla="*/ 2608952 w 2608952"/>
              <a:gd name="connsiteY2" fmla="*/ 5929248 h 6805222"/>
              <a:gd name="connsiteX3" fmla="*/ 354518 w 2608952"/>
              <a:gd name="connsiteY3" fmla="*/ 6805222 h 6805222"/>
              <a:gd name="connsiteX4" fmla="*/ 0 w 2608952"/>
              <a:gd name="connsiteY4" fmla="*/ 1087803 h 6805222"/>
              <a:gd name="connsiteX0" fmla="*/ 0 w 2608952"/>
              <a:gd name="connsiteY0" fmla="*/ 1016004 h 6733423"/>
              <a:gd name="connsiteX1" fmla="*/ 2191344 w 2608952"/>
              <a:gd name="connsiteY1" fmla="*/ 0 h 6733423"/>
              <a:gd name="connsiteX2" fmla="*/ 2608952 w 2608952"/>
              <a:gd name="connsiteY2" fmla="*/ 5857449 h 6733423"/>
              <a:gd name="connsiteX3" fmla="*/ 354518 w 2608952"/>
              <a:gd name="connsiteY3" fmla="*/ 6733423 h 6733423"/>
              <a:gd name="connsiteX4" fmla="*/ 0 w 2608952"/>
              <a:gd name="connsiteY4" fmla="*/ 1016004 h 6733423"/>
              <a:gd name="connsiteX0" fmla="*/ 0 w 2631463"/>
              <a:gd name="connsiteY0" fmla="*/ 1006159 h 6733423"/>
              <a:gd name="connsiteX1" fmla="*/ 2213855 w 2631463"/>
              <a:gd name="connsiteY1" fmla="*/ 0 h 6733423"/>
              <a:gd name="connsiteX2" fmla="*/ 2631463 w 2631463"/>
              <a:gd name="connsiteY2" fmla="*/ 5857449 h 6733423"/>
              <a:gd name="connsiteX3" fmla="*/ 377029 w 2631463"/>
              <a:gd name="connsiteY3" fmla="*/ 6733423 h 6733423"/>
              <a:gd name="connsiteX4" fmla="*/ 0 w 2631463"/>
              <a:gd name="connsiteY4" fmla="*/ 1006159 h 6733423"/>
              <a:gd name="connsiteX0" fmla="*/ 0 w 2631463"/>
              <a:gd name="connsiteY0" fmla="*/ 1006159 h 6733423"/>
              <a:gd name="connsiteX1" fmla="*/ 2213855 w 2631463"/>
              <a:gd name="connsiteY1" fmla="*/ 0 h 6733423"/>
              <a:gd name="connsiteX2" fmla="*/ 2631463 w 2631463"/>
              <a:gd name="connsiteY2" fmla="*/ 5857449 h 6733423"/>
              <a:gd name="connsiteX3" fmla="*/ 377029 w 2631463"/>
              <a:gd name="connsiteY3" fmla="*/ 6733423 h 6733423"/>
              <a:gd name="connsiteX4" fmla="*/ 0 w 2631463"/>
              <a:gd name="connsiteY4" fmla="*/ 1006159 h 6733423"/>
              <a:gd name="connsiteX0" fmla="*/ 0 w 2631463"/>
              <a:gd name="connsiteY0" fmla="*/ 1006159 h 6733423"/>
              <a:gd name="connsiteX1" fmla="*/ 2213855 w 2631463"/>
              <a:gd name="connsiteY1" fmla="*/ 0 h 6733423"/>
              <a:gd name="connsiteX2" fmla="*/ 2631463 w 2631463"/>
              <a:gd name="connsiteY2" fmla="*/ 5857449 h 6733423"/>
              <a:gd name="connsiteX3" fmla="*/ 377029 w 2631463"/>
              <a:gd name="connsiteY3" fmla="*/ 6733423 h 6733423"/>
              <a:gd name="connsiteX4" fmla="*/ 0 w 2631463"/>
              <a:gd name="connsiteY4" fmla="*/ 1006159 h 6733423"/>
              <a:gd name="connsiteX0" fmla="*/ 0 w 2631463"/>
              <a:gd name="connsiteY0" fmla="*/ 1006159 h 6733423"/>
              <a:gd name="connsiteX1" fmla="*/ 2213855 w 2631463"/>
              <a:gd name="connsiteY1" fmla="*/ 0 h 6733423"/>
              <a:gd name="connsiteX2" fmla="*/ 2631463 w 2631463"/>
              <a:gd name="connsiteY2" fmla="*/ 5857449 h 6733423"/>
              <a:gd name="connsiteX3" fmla="*/ 377029 w 2631463"/>
              <a:gd name="connsiteY3" fmla="*/ 6733423 h 6733423"/>
              <a:gd name="connsiteX4" fmla="*/ 0 w 2631463"/>
              <a:gd name="connsiteY4" fmla="*/ 1006159 h 6733423"/>
              <a:gd name="connsiteX0" fmla="*/ 0 w 2647460"/>
              <a:gd name="connsiteY0" fmla="*/ 1006159 h 6733423"/>
              <a:gd name="connsiteX1" fmla="*/ 2213855 w 2647460"/>
              <a:gd name="connsiteY1" fmla="*/ 0 h 6733423"/>
              <a:gd name="connsiteX2" fmla="*/ 2647460 w 2647460"/>
              <a:gd name="connsiteY2" fmla="*/ 5831394 h 6733423"/>
              <a:gd name="connsiteX3" fmla="*/ 377029 w 2647460"/>
              <a:gd name="connsiteY3" fmla="*/ 6733423 h 6733423"/>
              <a:gd name="connsiteX4" fmla="*/ 0 w 2647460"/>
              <a:gd name="connsiteY4" fmla="*/ 1006159 h 6733423"/>
              <a:gd name="connsiteX0" fmla="*/ 0 w 2647460"/>
              <a:gd name="connsiteY0" fmla="*/ 1006159 h 6733423"/>
              <a:gd name="connsiteX1" fmla="*/ 2213855 w 2647460"/>
              <a:gd name="connsiteY1" fmla="*/ 0 h 6733423"/>
              <a:gd name="connsiteX2" fmla="*/ 2647460 w 2647460"/>
              <a:gd name="connsiteY2" fmla="*/ 5831394 h 6733423"/>
              <a:gd name="connsiteX3" fmla="*/ 377029 w 2647460"/>
              <a:gd name="connsiteY3" fmla="*/ 6733423 h 6733423"/>
              <a:gd name="connsiteX4" fmla="*/ 0 w 2647460"/>
              <a:gd name="connsiteY4" fmla="*/ 1006159 h 6733423"/>
              <a:gd name="connsiteX0" fmla="*/ 0 w 2647460"/>
              <a:gd name="connsiteY0" fmla="*/ 0 h 5727264"/>
              <a:gd name="connsiteX1" fmla="*/ 2325356 w 2647460"/>
              <a:gd name="connsiteY1" fmla="*/ 619690 h 5727264"/>
              <a:gd name="connsiteX2" fmla="*/ 2647460 w 2647460"/>
              <a:gd name="connsiteY2" fmla="*/ 4825235 h 5727264"/>
              <a:gd name="connsiteX3" fmla="*/ 377029 w 2647460"/>
              <a:gd name="connsiteY3" fmla="*/ 5727264 h 5727264"/>
              <a:gd name="connsiteX4" fmla="*/ 0 w 2647460"/>
              <a:gd name="connsiteY4" fmla="*/ 0 h 5727264"/>
              <a:gd name="connsiteX0" fmla="*/ 0 w 2688146"/>
              <a:gd name="connsiteY0" fmla="*/ 0 h 6303102"/>
              <a:gd name="connsiteX1" fmla="*/ 2325356 w 2688146"/>
              <a:gd name="connsiteY1" fmla="*/ 619690 h 6303102"/>
              <a:gd name="connsiteX2" fmla="*/ 2688146 w 2688146"/>
              <a:gd name="connsiteY2" fmla="*/ 6303102 h 6303102"/>
              <a:gd name="connsiteX3" fmla="*/ 377029 w 2688146"/>
              <a:gd name="connsiteY3" fmla="*/ 5727264 h 6303102"/>
              <a:gd name="connsiteX4" fmla="*/ 0 w 2688146"/>
              <a:gd name="connsiteY4" fmla="*/ 0 h 6303102"/>
              <a:gd name="connsiteX0" fmla="*/ 0 w 2688146"/>
              <a:gd name="connsiteY0" fmla="*/ 0 h 6303102"/>
              <a:gd name="connsiteX1" fmla="*/ 2325356 w 2688146"/>
              <a:gd name="connsiteY1" fmla="*/ 619690 h 6303102"/>
              <a:gd name="connsiteX2" fmla="*/ 2688146 w 2688146"/>
              <a:gd name="connsiteY2" fmla="*/ 6303102 h 6303102"/>
              <a:gd name="connsiteX3" fmla="*/ 284193 w 2688146"/>
              <a:gd name="connsiteY3" fmla="*/ 5848628 h 6303102"/>
              <a:gd name="connsiteX4" fmla="*/ 0 w 2688146"/>
              <a:gd name="connsiteY4" fmla="*/ 0 h 6303102"/>
              <a:gd name="connsiteX0" fmla="*/ 0 w 2688146"/>
              <a:gd name="connsiteY0" fmla="*/ 0 h 6303102"/>
              <a:gd name="connsiteX1" fmla="*/ 2325356 w 2688146"/>
              <a:gd name="connsiteY1" fmla="*/ 619690 h 6303102"/>
              <a:gd name="connsiteX2" fmla="*/ 2688146 w 2688146"/>
              <a:gd name="connsiteY2" fmla="*/ 6303102 h 6303102"/>
              <a:gd name="connsiteX3" fmla="*/ 284193 w 2688146"/>
              <a:gd name="connsiteY3" fmla="*/ 5848628 h 6303102"/>
              <a:gd name="connsiteX4" fmla="*/ 0 w 2688146"/>
              <a:gd name="connsiteY4" fmla="*/ 0 h 6303102"/>
              <a:gd name="connsiteX0" fmla="*/ 0 w 2688146"/>
              <a:gd name="connsiteY0" fmla="*/ 0 h 6303102"/>
              <a:gd name="connsiteX1" fmla="*/ 2325356 w 2688146"/>
              <a:gd name="connsiteY1" fmla="*/ 619690 h 6303102"/>
              <a:gd name="connsiteX2" fmla="*/ 2688146 w 2688146"/>
              <a:gd name="connsiteY2" fmla="*/ 6303102 h 6303102"/>
              <a:gd name="connsiteX3" fmla="*/ 284193 w 2688146"/>
              <a:gd name="connsiteY3" fmla="*/ 5848628 h 6303102"/>
              <a:gd name="connsiteX4" fmla="*/ 0 w 2688146"/>
              <a:gd name="connsiteY4" fmla="*/ 0 h 6303102"/>
              <a:gd name="connsiteX0" fmla="*/ 0 w 2688146"/>
              <a:gd name="connsiteY0" fmla="*/ 0 h 6303102"/>
              <a:gd name="connsiteX1" fmla="*/ 2325356 w 2688146"/>
              <a:gd name="connsiteY1" fmla="*/ 619690 h 6303102"/>
              <a:gd name="connsiteX2" fmla="*/ 2688146 w 2688146"/>
              <a:gd name="connsiteY2" fmla="*/ 6303102 h 6303102"/>
              <a:gd name="connsiteX3" fmla="*/ 284193 w 2688146"/>
              <a:gd name="connsiteY3" fmla="*/ 5848628 h 6303102"/>
              <a:gd name="connsiteX4" fmla="*/ 0 w 2688146"/>
              <a:gd name="connsiteY4" fmla="*/ 0 h 6303102"/>
              <a:gd name="connsiteX0" fmla="*/ 0 w 2712147"/>
              <a:gd name="connsiteY0" fmla="*/ 0 h 6345462"/>
              <a:gd name="connsiteX1" fmla="*/ 2349357 w 2712147"/>
              <a:gd name="connsiteY1" fmla="*/ 662050 h 6345462"/>
              <a:gd name="connsiteX2" fmla="*/ 2712147 w 2712147"/>
              <a:gd name="connsiteY2" fmla="*/ 6345462 h 6345462"/>
              <a:gd name="connsiteX3" fmla="*/ 308194 w 2712147"/>
              <a:gd name="connsiteY3" fmla="*/ 5890988 h 6345462"/>
              <a:gd name="connsiteX4" fmla="*/ 0 w 2712147"/>
              <a:gd name="connsiteY4" fmla="*/ 0 h 6345462"/>
              <a:gd name="connsiteX0" fmla="*/ 0 w 2684680"/>
              <a:gd name="connsiteY0" fmla="*/ 0 h 6392082"/>
              <a:gd name="connsiteX1" fmla="*/ 2349357 w 2684680"/>
              <a:gd name="connsiteY1" fmla="*/ 662050 h 6392082"/>
              <a:gd name="connsiteX2" fmla="*/ 2684680 w 2684680"/>
              <a:gd name="connsiteY2" fmla="*/ 6392082 h 6392082"/>
              <a:gd name="connsiteX3" fmla="*/ 308194 w 2684680"/>
              <a:gd name="connsiteY3" fmla="*/ 5890988 h 6392082"/>
              <a:gd name="connsiteX4" fmla="*/ 0 w 2684680"/>
              <a:gd name="connsiteY4" fmla="*/ 0 h 6392082"/>
              <a:gd name="connsiteX0" fmla="*/ 0 w 2686734"/>
              <a:gd name="connsiteY0" fmla="*/ 0 h 6405216"/>
              <a:gd name="connsiteX1" fmla="*/ 2351411 w 2686734"/>
              <a:gd name="connsiteY1" fmla="*/ 675184 h 6405216"/>
              <a:gd name="connsiteX2" fmla="*/ 2686734 w 2686734"/>
              <a:gd name="connsiteY2" fmla="*/ 6405216 h 6405216"/>
              <a:gd name="connsiteX3" fmla="*/ 310248 w 2686734"/>
              <a:gd name="connsiteY3" fmla="*/ 5904122 h 6405216"/>
              <a:gd name="connsiteX4" fmla="*/ 0 w 2686734"/>
              <a:gd name="connsiteY4" fmla="*/ 0 h 6405216"/>
              <a:gd name="connsiteX0" fmla="*/ 0 w 2686734"/>
              <a:gd name="connsiteY0" fmla="*/ 0 h 6405216"/>
              <a:gd name="connsiteX1" fmla="*/ 2351411 w 2686734"/>
              <a:gd name="connsiteY1" fmla="*/ 675184 h 6405216"/>
              <a:gd name="connsiteX2" fmla="*/ 2686734 w 2686734"/>
              <a:gd name="connsiteY2" fmla="*/ 6405216 h 6405216"/>
              <a:gd name="connsiteX3" fmla="*/ 310248 w 2686734"/>
              <a:gd name="connsiteY3" fmla="*/ 5904122 h 6405216"/>
              <a:gd name="connsiteX4" fmla="*/ 0 w 2686734"/>
              <a:gd name="connsiteY4" fmla="*/ 0 h 6405216"/>
              <a:gd name="connsiteX0" fmla="*/ 0 w 2686734"/>
              <a:gd name="connsiteY0" fmla="*/ 0 h 6405216"/>
              <a:gd name="connsiteX1" fmla="*/ 2334041 w 2686734"/>
              <a:gd name="connsiteY1" fmla="*/ 638188 h 6405216"/>
              <a:gd name="connsiteX2" fmla="*/ 2686734 w 2686734"/>
              <a:gd name="connsiteY2" fmla="*/ 6405216 h 6405216"/>
              <a:gd name="connsiteX3" fmla="*/ 310248 w 2686734"/>
              <a:gd name="connsiteY3" fmla="*/ 5904122 h 6405216"/>
              <a:gd name="connsiteX4" fmla="*/ 0 w 2686734"/>
              <a:gd name="connsiteY4" fmla="*/ 0 h 6405216"/>
              <a:gd name="connsiteX0" fmla="*/ 0 w 2686734"/>
              <a:gd name="connsiteY0" fmla="*/ 0 h 6405216"/>
              <a:gd name="connsiteX1" fmla="*/ 2338149 w 2686734"/>
              <a:gd name="connsiteY1" fmla="*/ 664456 h 6405216"/>
              <a:gd name="connsiteX2" fmla="*/ 2686734 w 2686734"/>
              <a:gd name="connsiteY2" fmla="*/ 6405216 h 6405216"/>
              <a:gd name="connsiteX3" fmla="*/ 310248 w 2686734"/>
              <a:gd name="connsiteY3" fmla="*/ 5904122 h 6405216"/>
              <a:gd name="connsiteX4" fmla="*/ 0 w 2686734"/>
              <a:gd name="connsiteY4" fmla="*/ 0 h 6405216"/>
              <a:gd name="connsiteX0" fmla="*/ 0 w 2686734"/>
              <a:gd name="connsiteY0" fmla="*/ 0 h 6405216"/>
              <a:gd name="connsiteX1" fmla="*/ 2370664 w 2686734"/>
              <a:gd name="connsiteY1" fmla="*/ 576028 h 6405216"/>
              <a:gd name="connsiteX2" fmla="*/ 2686734 w 2686734"/>
              <a:gd name="connsiteY2" fmla="*/ 6405216 h 6405216"/>
              <a:gd name="connsiteX3" fmla="*/ 310248 w 2686734"/>
              <a:gd name="connsiteY3" fmla="*/ 5904122 h 6405216"/>
              <a:gd name="connsiteX4" fmla="*/ 0 w 2686734"/>
              <a:gd name="connsiteY4" fmla="*/ 0 h 6405216"/>
              <a:gd name="connsiteX0" fmla="*/ 0 w 2686734"/>
              <a:gd name="connsiteY0" fmla="*/ 0 h 6405216"/>
              <a:gd name="connsiteX1" fmla="*/ 2331518 w 2686734"/>
              <a:gd name="connsiteY1" fmla="*/ 659092 h 6405216"/>
              <a:gd name="connsiteX2" fmla="*/ 2686734 w 2686734"/>
              <a:gd name="connsiteY2" fmla="*/ 6405216 h 6405216"/>
              <a:gd name="connsiteX3" fmla="*/ 310248 w 2686734"/>
              <a:gd name="connsiteY3" fmla="*/ 5904122 h 6405216"/>
              <a:gd name="connsiteX4" fmla="*/ 0 w 2686734"/>
              <a:gd name="connsiteY4" fmla="*/ 0 h 6405216"/>
              <a:gd name="connsiteX0" fmla="*/ 0 w 2686734"/>
              <a:gd name="connsiteY0" fmla="*/ 0 h 6405216"/>
              <a:gd name="connsiteX1" fmla="*/ 2331518 w 2686734"/>
              <a:gd name="connsiteY1" fmla="*/ 659092 h 6405216"/>
              <a:gd name="connsiteX2" fmla="*/ 2686734 w 2686734"/>
              <a:gd name="connsiteY2" fmla="*/ 6405216 h 6405216"/>
              <a:gd name="connsiteX3" fmla="*/ 291937 w 2686734"/>
              <a:gd name="connsiteY3" fmla="*/ 5935202 h 6405216"/>
              <a:gd name="connsiteX4" fmla="*/ 0 w 2686734"/>
              <a:gd name="connsiteY4" fmla="*/ 0 h 6405216"/>
              <a:gd name="connsiteX0" fmla="*/ 0 w 2686734"/>
              <a:gd name="connsiteY0" fmla="*/ 0 h 6405216"/>
              <a:gd name="connsiteX1" fmla="*/ 2331518 w 2686734"/>
              <a:gd name="connsiteY1" fmla="*/ 659092 h 6405216"/>
              <a:gd name="connsiteX2" fmla="*/ 2686734 w 2686734"/>
              <a:gd name="connsiteY2" fmla="*/ 6405216 h 6405216"/>
              <a:gd name="connsiteX3" fmla="*/ 276621 w 2686734"/>
              <a:gd name="connsiteY3" fmla="*/ 5911341 h 6405216"/>
              <a:gd name="connsiteX4" fmla="*/ 0 w 2686734"/>
              <a:gd name="connsiteY4" fmla="*/ 0 h 6405216"/>
              <a:gd name="connsiteX0" fmla="*/ 0 w 2686734"/>
              <a:gd name="connsiteY0" fmla="*/ 0 h 6405216"/>
              <a:gd name="connsiteX1" fmla="*/ 2331518 w 2686734"/>
              <a:gd name="connsiteY1" fmla="*/ 659092 h 6405216"/>
              <a:gd name="connsiteX2" fmla="*/ 2686734 w 2686734"/>
              <a:gd name="connsiteY2" fmla="*/ 6405216 h 6405216"/>
              <a:gd name="connsiteX3" fmla="*/ 276621 w 2686734"/>
              <a:gd name="connsiteY3" fmla="*/ 5911341 h 6405216"/>
              <a:gd name="connsiteX4" fmla="*/ 0 w 2686734"/>
              <a:gd name="connsiteY4" fmla="*/ 0 h 6405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6734" h="6405216">
                <a:moveTo>
                  <a:pt x="0" y="0"/>
                </a:moveTo>
                <a:lnTo>
                  <a:pt x="2331518" y="659092"/>
                </a:lnTo>
                <a:cubicBezTo>
                  <a:pt x="2479204" y="3079239"/>
                  <a:pt x="2505306" y="3654741"/>
                  <a:pt x="2686734" y="6405216"/>
                </a:cubicBezTo>
                <a:lnTo>
                  <a:pt x="276621" y="5911341"/>
                </a:lnTo>
                <a:cubicBezTo>
                  <a:pt x="179686" y="3553951"/>
                  <a:pt x="98590" y="2363605"/>
                  <a:pt x="0" y="0"/>
                </a:cubicBezTo>
                <a:close/>
              </a:path>
            </a:pathLst>
          </a:custGeom>
        </p:spPr>
        <p:txBody>
          <a:bodyPr vert="vert" lIns="719873" tIns="719873" rIns="719873" bIns="719873" anchor="ctr"/>
          <a:lstStyle>
            <a:lvl1pPr marL="0" indent="0" algn="ctr">
              <a:spcBef>
                <a:spcPts val="900"/>
              </a:spcBef>
              <a:spcAft>
                <a:spcPts val="900"/>
              </a:spcAft>
              <a:buNone/>
              <a:defRPr sz="2400">
                <a:solidFill>
                  <a:schemeClr val="accent6"/>
                </a:solidFill>
                <a:latin typeface="Lato Regular"/>
                <a:cs typeface="Lato Regular"/>
              </a:defRPr>
            </a:lvl1pPr>
          </a:lstStyle>
          <a:p>
            <a:r>
              <a:rPr lang="en-US" dirty="0" smtClean="0"/>
              <a:t>WARNING: Drag the image here and </a:t>
            </a:r>
            <a:r>
              <a:rPr lang="en-US" dirty="0" err="1" smtClean="0"/>
              <a:t>ransform</a:t>
            </a:r>
            <a:r>
              <a:rPr lang="en-US" dirty="0" smtClean="0"/>
              <a:t> the placeholder to get perspective look</a:t>
            </a:r>
            <a:endParaRPr lang="en-US" dirty="0"/>
          </a:p>
        </p:txBody>
      </p:sp>
      <p:sp>
        <p:nvSpPr>
          <p:cNvPr id="49" name="Rounded Rectangle 48"/>
          <p:cNvSpPr/>
          <p:nvPr userDrawn="1"/>
        </p:nvSpPr>
        <p:spPr>
          <a:xfrm>
            <a:off x="12841660" y="3580918"/>
            <a:ext cx="1440190" cy="144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0" name="Text Placeholder 7"/>
          <p:cNvSpPr>
            <a:spLocks noGrp="1"/>
          </p:cNvSpPr>
          <p:nvPr>
            <p:ph type="body" sz="quarter" idx="21" hasCustomPrompt="1"/>
          </p:nvPr>
        </p:nvSpPr>
        <p:spPr>
          <a:xfrm>
            <a:off x="12945975" y="3794704"/>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51" name="Text Placeholder 7"/>
          <p:cNvSpPr>
            <a:spLocks noGrp="1"/>
          </p:cNvSpPr>
          <p:nvPr>
            <p:ph type="body" sz="quarter" idx="22" hasCustomPrompt="1"/>
          </p:nvPr>
        </p:nvSpPr>
        <p:spPr>
          <a:xfrm>
            <a:off x="14552825" y="3490047"/>
            <a:ext cx="6425738"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Feature</a:t>
            </a:r>
            <a:r>
              <a:rPr lang="es-ES_tradnl" dirty="0" smtClean="0"/>
              <a:t> 1</a:t>
            </a:r>
          </a:p>
        </p:txBody>
      </p:sp>
      <p:sp>
        <p:nvSpPr>
          <p:cNvPr id="52" name="Text Placeholder 2"/>
          <p:cNvSpPr>
            <a:spLocks noGrp="1"/>
          </p:cNvSpPr>
          <p:nvPr>
            <p:ph type="body" sz="quarter" idx="23" hasCustomPrompt="1"/>
          </p:nvPr>
        </p:nvSpPr>
        <p:spPr>
          <a:xfrm>
            <a:off x="14552825" y="4219868"/>
            <a:ext cx="6425738"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Vest </a:t>
            </a:r>
            <a:r>
              <a:rPr lang="en-US" dirty="0" err="1" smtClean="0"/>
              <a: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p>
        </p:txBody>
      </p:sp>
      <p:sp>
        <p:nvSpPr>
          <p:cNvPr id="53" name="Rounded Rectangle 52"/>
          <p:cNvSpPr/>
          <p:nvPr userDrawn="1"/>
        </p:nvSpPr>
        <p:spPr>
          <a:xfrm>
            <a:off x="8204880" y="7524934"/>
            <a:ext cx="1440190" cy="144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4" name="Text Placeholder 7"/>
          <p:cNvSpPr>
            <a:spLocks noGrp="1"/>
          </p:cNvSpPr>
          <p:nvPr>
            <p:ph type="body" sz="quarter" idx="51" hasCustomPrompt="1"/>
          </p:nvPr>
        </p:nvSpPr>
        <p:spPr>
          <a:xfrm>
            <a:off x="8309195" y="773872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55" name="Text Placeholder 7"/>
          <p:cNvSpPr>
            <a:spLocks noGrp="1"/>
          </p:cNvSpPr>
          <p:nvPr>
            <p:ph type="body" sz="quarter" idx="52" hasCustomPrompt="1"/>
          </p:nvPr>
        </p:nvSpPr>
        <p:spPr>
          <a:xfrm>
            <a:off x="1540654" y="7434065"/>
            <a:ext cx="6425738"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Feature</a:t>
            </a:r>
            <a:r>
              <a:rPr lang="es-ES_tradnl" dirty="0" smtClean="0"/>
              <a:t> 1</a:t>
            </a:r>
          </a:p>
        </p:txBody>
      </p:sp>
      <p:sp>
        <p:nvSpPr>
          <p:cNvPr id="56" name="Text Placeholder 2"/>
          <p:cNvSpPr>
            <a:spLocks noGrp="1"/>
          </p:cNvSpPr>
          <p:nvPr>
            <p:ph type="body" sz="quarter" idx="53" hasCustomPrompt="1"/>
          </p:nvPr>
        </p:nvSpPr>
        <p:spPr>
          <a:xfrm>
            <a:off x="1540654" y="8163884"/>
            <a:ext cx="6425738"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Vest </a:t>
            </a:r>
            <a:r>
              <a:rPr lang="en-US" dirty="0" err="1" smtClean="0"/>
              <a: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p>
        </p:txBody>
      </p:sp>
      <p:sp>
        <p:nvSpPr>
          <p:cNvPr id="58" name="Rounded Rectangle 57"/>
          <p:cNvSpPr/>
          <p:nvPr userDrawn="1"/>
        </p:nvSpPr>
        <p:spPr>
          <a:xfrm>
            <a:off x="14999578" y="6228792"/>
            <a:ext cx="1440190" cy="144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5" name="Text Placeholder 7"/>
          <p:cNvSpPr>
            <a:spLocks noGrp="1"/>
          </p:cNvSpPr>
          <p:nvPr>
            <p:ph type="body" sz="quarter" idx="54" hasCustomPrompt="1"/>
          </p:nvPr>
        </p:nvSpPr>
        <p:spPr>
          <a:xfrm>
            <a:off x="15103891" y="6442578"/>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66" name="Text Placeholder 7"/>
          <p:cNvSpPr>
            <a:spLocks noGrp="1"/>
          </p:cNvSpPr>
          <p:nvPr>
            <p:ph type="body" sz="quarter" idx="55" hasCustomPrompt="1"/>
          </p:nvPr>
        </p:nvSpPr>
        <p:spPr>
          <a:xfrm>
            <a:off x="16710744" y="6137921"/>
            <a:ext cx="6425738"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Feature</a:t>
            </a:r>
            <a:r>
              <a:rPr lang="es-ES_tradnl" dirty="0" smtClean="0"/>
              <a:t> 1</a:t>
            </a:r>
          </a:p>
        </p:txBody>
      </p:sp>
      <p:sp>
        <p:nvSpPr>
          <p:cNvPr id="67" name="Text Placeholder 2"/>
          <p:cNvSpPr>
            <a:spLocks noGrp="1"/>
          </p:cNvSpPr>
          <p:nvPr>
            <p:ph type="body" sz="quarter" idx="56" hasCustomPrompt="1"/>
          </p:nvPr>
        </p:nvSpPr>
        <p:spPr>
          <a:xfrm>
            <a:off x="16710744" y="6867740"/>
            <a:ext cx="6425738"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Vest </a:t>
            </a:r>
            <a:r>
              <a:rPr lang="en-US" dirty="0" err="1" smtClean="0"/>
              <a: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p>
        </p:txBody>
      </p:sp>
      <p:sp>
        <p:nvSpPr>
          <p:cNvPr id="68" name="Rounded Rectangle 67"/>
          <p:cNvSpPr/>
          <p:nvPr userDrawn="1"/>
        </p:nvSpPr>
        <p:spPr>
          <a:xfrm>
            <a:off x="10249344" y="10174760"/>
            <a:ext cx="1440190" cy="1440000"/>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69" name="Text Placeholder 7"/>
          <p:cNvSpPr>
            <a:spLocks noGrp="1"/>
          </p:cNvSpPr>
          <p:nvPr>
            <p:ph type="body" sz="quarter" idx="57" hasCustomPrompt="1"/>
          </p:nvPr>
        </p:nvSpPr>
        <p:spPr>
          <a:xfrm>
            <a:off x="10353656" y="10388546"/>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70" name="Text Placeholder 7"/>
          <p:cNvSpPr>
            <a:spLocks noGrp="1"/>
          </p:cNvSpPr>
          <p:nvPr>
            <p:ph type="body" sz="quarter" idx="58" hasCustomPrompt="1"/>
          </p:nvPr>
        </p:nvSpPr>
        <p:spPr>
          <a:xfrm>
            <a:off x="3585115" y="10083889"/>
            <a:ext cx="6425738"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Feature</a:t>
            </a:r>
            <a:r>
              <a:rPr lang="es-ES_tradnl" dirty="0" smtClean="0"/>
              <a:t> 1</a:t>
            </a:r>
          </a:p>
        </p:txBody>
      </p:sp>
      <p:sp>
        <p:nvSpPr>
          <p:cNvPr id="71" name="Text Placeholder 2"/>
          <p:cNvSpPr>
            <a:spLocks noGrp="1"/>
          </p:cNvSpPr>
          <p:nvPr>
            <p:ph type="body" sz="quarter" idx="59" hasCustomPrompt="1"/>
          </p:nvPr>
        </p:nvSpPr>
        <p:spPr>
          <a:xfrm>
            <a:off x="3585115" y="10813708"/>
            <a:ext cx="6425738"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Vest </a:t>
            </a:r>
            <a:r>
              <a:rPr lang="en-US" dirty="0" err="1" smtClean="0"/>
              <a: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p>
        </p:txBody>
      </p:sp>
    </p:spTree>
    <p:extLst>
      <p:ext uri="{BB962C8B-B14F-4D97-AF65-F5344CB8AC3E}">
        <p14:creationId xmlns:p14="http://schemas.microsoft.com/office/powerpoint/2010/main" val="270019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600"/>
                                        <p:tgtEl>
                                          <p:spTgt spid="3"/>
                                        </p:tgtEl>
                                      </p:cBhvr>
                                    </p:animEffect>
                                    <p:anim calcmode="lin" valueType="num">
                                      <p:cBhvr>
                                        <p:cTn id="24" dur="600" fill="hold"/>
                                        <p:tgtEl>
                                          <p:spTgt spid="3"/>
                                        </p:tgtEl>
                                        <p:attrNameLst>
                                          <p:attrName>ppt_x</p:attrName>
                                        </p:attrNameLst>
                                      </p:cBhvr>
                                      <p:tavLst>
                                        <p:tav tm="0">
                                          <p:val>
                                            <p:strVal val="#ppt_x"/>
                                          </p:val>
                                        </p:tav>
                                        <p:tav tm="100000">
                                          <p:val>
                                            <p:strVal val="#ppt_x"/>
                                          </p:val>
                                        </p:tav>
                                      </p:tavLst>
                                    </p:anim>
                                    <p:anim calcmode="lin" valueType="num">
                                      <p:cBhvr>
                                        <p:cTn id="25" dur="600" fill="hold"/>
                                        <p:tgtEl>
                                          <p:spTgt spid="3"/>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600"/>
                                        <p:tgtEl>
                                          <p:spTgt spid="48"/>
                                        </p:tgtEl>
                                      </p:cBhvr>
                                    </p:animEffect>
                                    <p:anim calcmode="lin" valueType="num">
                                      <p:cBhvr>
                                        <p:cTn id="29" dur="600" fill="hold"/>
                                        <p:tgtEl>
                                          <p:spTgt spid="48"/>
                                        </p:tgtEl>
                                        <p:attrNameLst>
                                          <p:attrName>ppt_x</p:attrName>
                                        </p:attrNameLst>
                                      </p:cBhvr>
                                      <p:tavLst>
                                        <p:tav tm="0">
                                          <p:val>
                                            <p:strVal val="#ppt_x"/>
                                          </p:val>
                                        </p:tav>
                                        <p:tav tm="100000">
                                          <p:val>
                                            <p:strVal val="#ppt_x"/>
                                          </p:val>
                                        </p:tav>
                                      </p:tavLst>
                                    </p:anim>
                                    <p:anim calcmode="lin" valueType="num">
                                      <p:cBhvr>
                                        <p:cTn id="30" dur="600" fill="hold"/>
                                        <p:tgtEl>
                                          <p:spTgt spid="48"/>
                                        </p:tgtEl>
                                        <p:attrNameLst>
                                          <p:attrName>ppt_y</p:attrName>
                                        </p:attrNameLst>
                                      </p:cBhvr>
                                      <p:tavLst>
                                        <p:tav tm="0">
                                          <p:val>
                                            <p:strVal val="#ppt_y+.1"/>
                                          </p:val>
                                        </p:tav>
                                        <p:tav tm="100000">
                                          <p:val>
                                            <p:strVal val="#ppt_y"/>
                                          </p:val>
                                        </p:tav>
                                      </p:tavLst>
                                    </p:anim>
                                  </p:childTnLst>
                                </p:cTn>
                              </p:par>
                            </p:childTnLst>
                          </p:cTn>
                        </p:par>
                        <p:par>
                          <p:cTn id="31" fill="hold">
                            <p:stCondLst>
                              <p:cond delay="600"/>
                            </p:stCondLst>
                            <p:childTnLst>
                              <p:par>
                                <p:cTn id="32" presetID="53" presetClass="entr" presetSubtype="16"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p:cTn id="34" dur="300" fill="hold"/>
                                        <p:tgtEl>
                                          <p:spTgt spid="49"/>
                                        </p:tgtEl>
                                        <p:attrNameLst>
                                          <p:attrName>ppt_w</p:attrName>
                                        </p:attrNameLst>
                                      </p:cBhvr>
                                      <p:tavLst>
                                        <p:tav tm="0">
                                          <p:val>
                                            <p:fltVal val="0"/>
                                          </p:val>
                                        </p:tav>
                                        <p:tav tm="100000">
                                          <p:val>
                                            <p:strVal val="#ppt_w"/>
                                          </p:val>
                                        </p:tav>
                                      </p:tavLst>
                                    </p:anim>
                                    <p:anim calcmode="lin" valueType="num">
                                      <p:cBhvr>
                                        <p:cTn id="35" dur="300" fill="hold"/>
                                        <p:tgtEl>
                                          <p:spTgt spid="49"/>
                                        </p:tgtEl>
                                        <p:attrNameLst>
                                          <p:attrName>ppt_h</p:attrName>
                                        </p:attrNameLst>
                                      </p:cBhvr>
                                      <p:tavLst>
                                        <p:tav tm="0">
                                          <p:val>
                                            <p:fltVal val="0"/>
                                          </p:val>
                                        </p:tav>
                                        <p:tav tm="100000">
                                          <p:val>
                                            <p:strVal val="#ppt_h"/>
                                          </p:val>
                                        </p:tav>
                                      </p:tavLst>
                                    </p:anim>
                                    <p:animEffect transition="in" filter="fade">
                                      <p:cBhvr>
                                        <p:cTn id="36" dur="300"/>
                                        <p:tgtEl>
                                          <p:spTgt spid="49"/>
                                        </p:tgtEl>
                                      </p:cBhvr>
                                    </p:animEffect>
                                  </p:childTnLst>
                                </p:cTn>
                              </p:par>
                            </p:childTnLst>
                          </p:cTn>
                        </p:par>
                        <p:par>
                          <p:cTn id="37" fill="hold">
                            <p:stCondLst>
                              <p:cond delay="900"/>
                            </p:stCondLst>
                            <p:childTnLst>
                              <p:par>
                                <p:cTn id="38" presetID="53" presetClass="entr" presetSubtype="16" fill="hold" grpId="0" nodeType="afterEffect">
                                  <p:stCondLst>
                                    <p:cond delay="0"/>
                                  </p:stCondLst>
                                  <p:childTnLst>
                                    <p:set>
                                      <p:cBhvr>
                                        <p:cTn id="39" dur="1" fill="hold">
                                          <p:stCondLst>
                                            <p:cond delay="0"/>
                                          </p:stCondLst>
                                        </p:cTn>
                                        <p:tgtEl>
                                          <p:spTgt spid="50">
                                            <p:txEl>
                                              <p:pRg st="0" end="0"/>
                                            </p:txEl>
                                          </p:spTgt>
                                        </p:tgtEl>
                                        <p:attrNameLst>
                                          <p:attrName>style.visibility</p:attrName>
                                        </p:attrNameLst>
                                      </p:cBhvr>
                                      <p:to>
                                        <p:strVal val="visible"/>
                                      </p:to>
                                    </p:set>
                                    <p:anim calcmode="lin" valueType="num">
                                      <p:cBhvr>
                                        <p:cTn id="40" dur="3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41" dur="3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42" dur="300"/>
                                        <p:tgtEl>
                                          <p:spTgt spid="50">
                                            <p:txEl>
                                              <p:pRg st="0" end="0"/>
                                            </p:txEl>
                                          </p:spTgt>
                                        </p:tgtEl>
                                      </p:cBhvr>
                                    </p:animEffect>
                                  </p:childTnLst>
                                </p:cTn>
                              </p:par>
                            </p:childTnLst>
                          </p:cTn>
                        </p:par>
                        <p:par>
                          <p:cTn id="43" fill="hold">
                            <p:stCondLst>
                              <p:cond delay="1200"/>
                            </p:stCondLst>
                            <p:childTnLst>
                              <p:par>
                                <p:cTn id="44" presetID="53" presetClass="entr" presetSubtype="16" fill="hold" grpId="0" nodeType="afterEffect">
                                  <p:stCondLst>
                                    <p:cond delay="0"/>
                                  </p:stCondLst>
                                  <p:childTnLst>
                                    <p:set>
                                      <p:cBhvr>
                                        <p:cTn id="45" dur="1" fill="hold">
                                          <p:stCondLst>
                                            <p:cond delay="0"/>
                                          </p:stCondLst>
                                        </p:cTn>
                                        <p:tgtEl>
                                          <p:spTgt spid="51">
                                            <p:txEl>
                                              <p:pRg st="0" end="0"/>
                                            </p:txEl>
                                          </p:spTgt>
                                        </p:tgtEl>
                                        <p:attrNameLst>
                                          <p:attrName>style.visibility</p:attrName>
                                        </p:attrNameLst>
                                      </p:cBhvr>
                                      <p:to>
                                        <p:strVal val="visible"/>
                                      </p:to>
                                    </p:set>
                                    <p:anim calcmode="lin" valueType="num">
                                      <p:cBhvr>
                                        <p:cTn id="46" dur="3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47" dur="3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48" dur="300"/>
                                        <p:tgtEl>
                                          <p:spTgt spid="51">
                                            <p:txEl>
                                              <p:pRg st="0" end="0"/>
                                            </p:txEl>
                                          </p:spTgt>
                                        </p:tgtEl>
                                      </p:cBhvr>
                                    </p:animEffect>
                                  </p:childTnLst>
                                </p:cTn>
                              </p:par>
                            </p:childTnLst>
                          </p:cTn>
                        </p:par>
                        <p:par>
                          <p:cTn id="49" fill="hold">
                            <p:stCondLst>
                              <p:cond delay="1500"/>
                            </p:stCondLst>
                            <p:childTnLst>
                              <p:par>
                                <p:cTn id="50" presetID="53" presetClass="entr" presetSubtype="16" fill="hold" grpId="0" nodeType="afterEffect">
                                  <p:stCondLst>
                                    <p:cond delay="0"/>
                                  </p:stCondLst>
                                  <p:childTnLst>
                                    <p:set>
                                      <p:cBhvr>
                                        <p:cTn id="51" dur="1" fill="hold">
                                          <p:stCondLst>
                                            <p:cond delay="0"/>
                                          </p:stCondLst>
                                        </p:cTn>
                                        <p:tgtEl>
                                          <p:spTgt spid="52">
                                            <p:txEl>
                                              <p:pRg st="0" end="0"/>
                                            </p:txEl>
                                          </p:spTgt>
                                        </p:tgtEl>
                                        <p:attrNameLst>
                                          <p:attrName>style.visibility</p:attrName>
                                        </p:attrNameLst>
                                      </p:cBhvr>
                                      <p:to>
                                        <p:strVal val="visible"/>
                                      </p:to>
                                    </p:set>
                                    <p:anim calcmode="lin" valueType="num">
                                      <p:cBhvr>
                                        <p:cTn id="52" dur="3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52">
                                            <p:txEl>
                                              <p:pRg st="0" end="0"/>
                                            </p:txEl>
                                          </p:spTgt>
                                        </p:tgtEl>
                                      </p:cBhvr>
                                    </p:animEffect>
                                  </p:childTnLst>
                                </p:cTn>
                              </p:par>
                            </p:childTnLst>
                          </p:cTn>
                        </p:par>
                        <p:par>
                          <p:cTn id="55" fill="hold">
                            <p:stCondLst>
                              <p:cond delay="1800"/>
                            </p:stCondLst>
                            <p:childTnLst>
                              <p:par>
                                <p:cTn id="56" presetID="53" presetClass="entr" presetSubtype="16" fill="hold" grpId="0" nodeType="afterEffect">
                                  <p:stCondLst>
                                    <p:cond delay="0"/>
                                  </p:stCondLst>
                                  <p:childTnLst>
                                    <p:set>
                                      <p:cBhvr>
                                        <p:cTn id="57" dur="1" fill="hold">
                                          <p:stCondLst>
                                            <p:cond delay="0"/>
                                          </p:stCondLst>
                                        </p:cTn>
                                        <p:tgtEl>
                                          <p:spTgt spid="53"/>
                                        </p:tgtEl>
                                        <p:attrNameLst>
                                          <p:attrName>style.visibility</p:attrName>
                                        </p:attrNameLst>
                                      </p:cBhvr>
                                      <p:to>
                                        <p:strVal val="visible"/>
                                      </p:to>
                                    </p:set>
                                    <p:anim calcmode="lin" valueType="num">
                                      <p:cBhvr>
                                        <p:cTn id="58" dur="300" fill="hold"/>
                                        <p:tgtEl>
                                          <p:spTgt spid="53"/>
                                        </p:tgtEl>
                                        <p:attrNameLst>
                                          <p:attrName>ppt_w</p:attrName>
                                        </p:attrNameLst>
                                      </p:cBhvr>
                                      <p:tavLst>
                                        <p:tav tm="0">
                                          <p:val>
                                            <p:fltVal val="0"/>
                                          </p:val>
                                        </p:tav>
                                        <p:tav tm="100000">
                                          <p:val>
                                            <p:strVal val="#ppt_w"/>
                                          </p:val>
                                        </p:tav>
                                      </p:tavLst>
                                    </p:anim>
                                    <p:anim calcmode="lin" valueType="num">
                                      <p:cBhvr>
                                        <p:cTn id="59" dur="300" fill="hold"/>
                                        <p:tgtEl>
                                          <p:spTgt spid="53"/>
                                        </p:tgtEl>
                                        <p:attrNameLst>
                                          <p:attrName>ppt_h</p:attrName>
                                        </p:attrNameLst>
                                      </p:cBhvr>
                                      <p:tavLst>
                                        <p:tav tm="0">
                                          <p:val>
                                            <p:fltVal val="0"/>
                                          </p:val>
                                        </p:tav>
                                        <p:tav tm="100000">
                                          <p:val>
                                            <p:strVal val="#ppt_h"/>
                                          </p:val>
                                        </p:tav>
                                      </p:tavLst>
                                    </p:anim>
                                    <p:animEffect transition="in" filter="fade">
                                      <p:cBhvr>
                                        <p:cTn id="60" dur="300"/>
                                        <p:tgtEl>
                                          <p:spTgt spid="53"/>
                                        </p:tgtEl>
                                      </p:cBhvr>
                                    </p:animEffect>
                                  </p:childTnLst>
                                </p:cTn>
                              </p:par>
                            </p:childTnLst>
                          </p:cTn>
                        </p:par>
                        <p:par>
                          <p:cTn id="61" fill="hold">
                            <p:stCondLst>
                              <p:cond delay="2100"/>
                            </p:stCondLst>
                            <p:childTnLst>
                              <p:par>
                                <p:cTn id="62" presetID="53" presetClass="entr" presetSubtype="16" fill="hold" grpId="0" nodeType="afterEffect">
                                  <p:stCondLst>
                                    <p:cond delay="0"/>
                                  </p:stCondLst>
                                  <p:childTnLst>
                                    <p:set>
                                      <p:cBhvr>
                                        <p:cTn id="63" dur="1" fill="hold">
                                          <p:stCondLst>
                                            <p:cond delay="0"/>
                                          </p:stCondLst>
                                        </p:cTn>
                                        <p:tgtEl>
                                          <p:spTgt spid="54">
                                            <p:txEl>
                                              <p:pRg st="0" end="0"/>
                                            </p:txEl>
                                          </p:spTgt>
                                        </p:tgtEl>
                                        <p:attrNameLst>
                                          <p:attrName>style.visibility</p:attrName>
                                        </p:attrNameLst>
                                      </p:cBhvr>
                                      <p:to>
                                        <p:strVal val="visible"/>
                                      </p:to>
                                    </p:set>
                                    <p:anim calcmode="lin" valueType="num">
                                      <p:cBhvr>
                                        <p:cTn id="64" dur="3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54">
                                            <p:txEl>
                                              <p:pRg st="0" end="0"/>
                                            </p:txEl>
                                          </p:spTgt>
                                        </p:tgtEl>
                                      </p:cBhvr>
                                    </p:animEffect>
                                  </p:childTnLst>
                                </p:cTn>
                              </p:par>
                            </p:childTnLst>
                          </p:cTn>
                        </p:par>
                        <p:par>
                          <p:cTn id="67" fill="hold">
                            <p:stCondLst>
                              <p:cond delay="2400"/>
                            </p:stCondLst>
                            <p:childTnLst>
                              <p:par>
                                <p:cTn id="68" presetID="53" presetClass="entr" presetSubtype="16" fill="hold" grpId="0" nodeType="afterEffect">
                                  <p:stCondLst>
                                    <p:cond delay="0"/>
                                  </p:stCondLst>
                                  <p:childTnLst>
                                    <p:set>
                                      <p:cBhvr>
                                        <p:cTn id="69" dur="1" fill="hold">
                                          <p:stCondLst>
                                            <p:cond delay="0"/>
                                          </p:stCondLst>
                                        </p:cTn>
                                        <p:tgtEl>
                                          <p:spTgt spid="55">
                                            <p:txEl>
                                              <p:pRg st="0" end="0"/>
                                            </p:txEl>
                                          </p:spTgt>
                                        </p:tgtEl>
                                        <p:attrNameLst>
                                          <p:attrName>style.visibility</p:attrName>
                                        </p:attrNameLst>
                                      </p:cBhvr>
                                      <p:to>
                                        <p:strVal val="visible"/>
                                      </p:to>
                                    </p:set>
                                    <p:anim calcmode="lin" valueType="num">
                                      <p:cBhvr>
                                        <p:cTn id="70" dur="3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71" dur="3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72" dur="300"/>
                                        <p:tgtEl>
                                          <p:spTgt spid="55">
                                            <p:txEl>
                                              <p:pRg st="0" end="0"/>
                                            </p:txEl>
                                          </p:spTgt>
                                        </p:tgtEl>
                                      </p:cBhvr>
                                    </p:animEffect>
                                  </p:childTnLst>
                                </p:cTn>
                              </p:par>
                            </p:childTnLst>
                          </p:cTn>
                        </p:par>
                        <p:par>
                          <p:cTn id="73" fill="hold">
                            <p:stCondLst>
                              <p:cond delay="2700"/>
                            </p:stCondLst>
                            <p:childTnLst>
                              <p:par>
                                <p:cTn id="74" presetID="53" presetClass="entr" presetSubtype="16" fill="hold" grpId="0" nodeType="afterEffect">
                                  <p:stCondLst>
                                    <p:cond delay="0"/>
                                  </p:stCondLst>
                                  <p:childTnLst>
                                    <p:set>
                                      <p:cBhvr>
                                        <p:cTn id="75" dur="1" fill="hold">
                                          <p:stCondLst>
                                            <p:cond delay="0"/>
                                          </p:stCondLst>
                                        </p:cTn>
                                        <p:tgtEl>
                                          <p:spTgt spid="56">
                                            <p:txEl>
                                              <p:pRg st="0" end="0"/>
                                            </p:txEl>
                                          </p:spTgt>
                                        </p:tgtEl>
                                        <p:attrNameLst>
                                          <p:attrName>style.visibility</p:attrName>
                                        </p:attrNameLst>
                                      </p:cBhvr>
                                      <p:to>
                                        <p:strVal val="visible"/>
                                      </p:to>
                                    </p:set>
                                    <p:anim calcmode="lin" valueType="num">
                                      <p:cBhvr>
                                        <p:cTn id="76" dur="3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77" dur="3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78" dur="300"/>
                                        <p:tgtEl>
                                          <p:spTgt spid="56">
                                            <p:txEl>
                                              <p:pRg st="0" end="0"/>
                                            </p:txEl>
                                          </p:spTgt>
                                        </p:tgtEl>
                                      </p:cBhvr>
                                    </p:animEffect>
                                  </p:childTnLst>
                                </p:cTn>
                              </p:par>
                            </p:childTnLst>
                          </p:cTn>
                        </p:par>
                        <p:par>
                          <p:cTn id="79" fill="hold">
                            <p:stCondLst>
                              <p:cond delay="3000"/>
                            </p:stCondLst>
                            <p:childTnLst>
                              <p:par>
                                <p:cTn id="80" presetID="53" presetClass="entr" presetSubtype="16" fill="hold" grpId="0"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p:cTn id="82" dur="300" fill="hold"/>
                                        <p:tgtEl>
                                          <p:spTgt spid="58"/>
                                        </p:tgtEl>
                                        <p:attrNameLst>
                                          <p:attrName>ppt_w</p:attrName>
                                        </p:attrNameLst>
                                      </p:cBhvr>
                                      <p:tavLst>
                                        <p:tav tm="0">
                                          <p:val>
                                            <p:fltVal val="0"/>
                                          </p:val>
                                        </p:tav>
                                        <p:tav tm="100000">
                                          <p:val>
                                            <p:strVal val="#ppt_w"/>
                                          </p:val>
                                        </p:tav>
                                      </p:tavLst>
                                    </p:anim>
                                    <p:anim calcmode="lin" valueType="num">
                                      <p:cBhvr>
                                        <p:cTn id="83" dur="300" fill="hold"/>
                                        <p:tgtEl>
                                          <p:spTgt spid="58"/>
                                        </p:tgtEl>
                                        <p:attrNameLst>
                                          <p:attrName>ppt_h</p:attrName>
                                        </p:attrNameLst>
                                      </p:cBhvr>
                                      <p:tavLst>
                                        <p:tav tm="0">
                                          <p:val>
                                            <p:fltVal val="0"/>
                                          </p:val>
                                        </p:tav>
                                        <p:tav tm="100000">
                                          <p:val>
                                            <p:strVal val="#ppt_h"/>
                                          </p:val>
                                        </p:tav>
                                      </p:tavLst>
                                    </p:anim>
                                    <p:animEffect transition="in" filter="fade">
                                      <p:cBhvr>
                                        <p:cTn id="84" dur="300"/>
                                        <p:tgtEl>
                                          <p:spTgt spid="58"/>
                                        </p:tgtEl>
                                      </p:cBhvr>
                                    </p:animEffect>
                                  </p:childTnLst>
                                </p:cTn>
                              </p:par>
                            </p:childTnLst>
                          </p:cTn>
                        </p:par>
                        <p:par>
                          <p:cTn id="85" fill="hold">
                            <p:stCondLst>
                              <p:cond delay="3300"/>
                            </p:stCondLst>
                            <p:childTnLst>
                              <p:par>
                                <p:cTn id="86" presetID="53" presetClass="entr" presetSubtype="16" fill="hold" grpId="0" nodeType="afterEffect">
                                  <p:stCondLst>
                                    <p:cond delay="0"/>
                                  </p:stCondLst>
                                  <p:childTnLst>
                                    <p:set>
                                      <p:cBhvr>
                                        <p:cTn id="87" dur="1" fill="hold">
                                          <p:stCondLst>
                                            <p:cond delay="0"/>
                                          </p:stCondLst>
                                        </p:cTn>
                                        <p:tgtEl>
                                          <p:spTgt spid="65">
                                            <p:txEl>
                                              <p:pRg st="0" end="0"/>
                                            </p:txEl>
                                          </p:spTgt>
                                        </p:tgtEl>
                                        <p:attrNameLst>
                                          <p:attrName>style.visibility</p:attrName>
                                        </p:attrNameLst>
                                      </p:cBhvr>
                                      <p:to>
                                        <p:strVal val="visible"/>
                                      </p:to>
                                    </p:set>
                                    <p:anim calcmode="lin" valueType="num">
                                      <p:cBhvr>
                                        <p:cTn id="88" dur="300" fill="hold"/>
                                        <p:tgtEl>
                                          <p:spTgt spid="65">
                                            <p:txEl>
                                              <p:pRg st="0" end="0"/>
                                            </p:txEl>
                                          </p:spTgt>
                                        </p:tgtEl>
                                        <p:attrNameLst>
                                          <p:attrName>ppt_w</p:attrName>
                                        </p:attrNameLst>
                                      </p:cBhvr>
                                      <p:tavLst>
                                        <p:tav tm="0">
                                          <p:val>
                                            <p:fltVal val="0"/>
                                          </p:val>
                                        </p:tav>
                                        <p:tav tm="100000">
                                          <p:val>
                                            <p:strVal val="#ppt_w"/>
                                          </p:val>
                                        </p:tav>
                                      </p:tavLst>
                                    </p:anim>
                                    <p:anim calcmode="lin" valueType="num">
                                      <p:cBhvr>
                                        <p:cTn id="89" dur="300" fill="hold"/>
                                        <p:tgtEl>
                                          <p:spTgt spid="65">
                                            <p:txEl>
                                              <p:pRg st="0" end="0"/>
                                            </p:txEl>
                                          </p:spTgt>
                                        </p:tgtEl>
                                        <p:attrNameLst>
                                          <p:attrName>ppt_h</p:attrName>
                                        </p:attrNameLst>
                                      </p:cBhvr>
                                      <p:tavLst>
                                        <p:tav tm="0">
                                          <p:val>
                                            <p:fltVal val="0"/>
                                          </p:val>
                                        </p:tav>
                                        <p:tav tm="100000">
                                          <p:val>
                                            <p:strVal val="#ppt_h"/>
                                          </p:val>
                                        </p:tav>
                                      </p:tavLst>
                                    </p:anim>
                                    <p:animEffect transition="in" filter="fade">
                                      <p:cBhvr>
                                        <p:cTn id="90" dur="300"/>
                                        <p:tgtEl>
                                          <p:spTgt spid="65">
                                            <p:txEl>
                                              <p:pRg st="0" end="0"/>
                                            </p:txEl>
                                          </p:spTgt>
                                        </p:tgtEl>
                                      </p:cBhvr>
                                    </p:animEffect>
                                  </p:childTnLst>
                                </p:cTn>
                              </p:par>
                            </p:childTnLst>
                          </p:cTn>
                        </p:par>
                        <p:par>
                          <p:cTn id="91" fill="hold">
                            <p:stCondLst>
                              <p:cond delay="3600"/>
                            </p:stCondLst>
                            <p:childTnLst>
                              <p:par>
                                <p:cTn id="92" presetID="53" presetClass="entr" presetSubtype="16" fill="hold" grpId="0" nodeType="afterEffect">
                                  <p:stCondLst>
                                    <p:cond delay="0"/>
                                  </p:stCondLst>
                                  <p:childTnLst>
                                    <p:set>
                                      <p:cBhvr>
                                        <p:cTn id="93" dur="1" fill="hold">
                                          <p:stCondLst>
                                            <p:cond delay="0"/>
                                          </p:stCondLst>
                                        </p:cTn>
                                        <p:tgtEl>
                                          <p:spTgt spid="66">
                                            <p:txEl>
                                              <p:pRg st="0" end="0"/>
                                            </p:txEl>
                                          </p:spTgt>
                                        </p:tgtEl>
                                        <p:attrNameLst>
                                          <p:attrName>style.visibility</p:attrName>
                                        </p:attrNameLst>
                                      </p:cBhvr>
                                      <p:to>
                                        <p:strVal val="visible"/>
                                      </p:to>
                                    </p:set>
                                    <p:anim calcmode="lin" valueType="num">
                                      <p:cBhvr>
                                        <p:cTn id="94" dur="3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95" dur="3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96" dur="300"/>
                                        <p:tgtEl>
                                          <p:spTgt spid="66">
                                            <p:txEl>
                                              <p:pRg st="0" end="0"/>
                                            </p:txEl>
                                          </p:spTgt>
                                        </p:tgtEl>
                                      </p:cBhvr>
                                    </p:animEffect>
                                  </p:childTnLst>
                                </p:cTn>
                              </p:par>
                            </p:childTnLst>
                          </p:cTn>
                        </p:par>
                        <p:par>
                          <p:cTn id="97" fill="hold">
                            <p:stCondLst>
                              <p:cond delay="3900"/>
                            </p:stCondLst>
                            <p:childTnLst>
                              <p:par>
                                <p:cTn id="98" presetID="53" presetClass="entr" presetSubtype="16" fill="hold" grpId="0" nodeType="afterEffect">
                                  <p:stCondLst>
                                    <p:cond delay="0"/>
                                  </p:stCondLst>
                                  <p:childTnLst>
                                    <p:set>
                                      <p:cBhvr>
                                        <p:cTn id="99" dur="1" fill="hold">
                                          <p:stCondLst>
                                            <p:cond delay="0"/>
                                          </p:stCondLst>
                                        </p:cTn>
                                        <p:tgtEl>
                                          <p:spTgt spid="67">
                                            <p:txEl>
                                              <p:pRg st="0" end="0"/>
                                            </p:txEl>
                                          </p:spTgt>
                                        </p:tgtEl>
                                        <p:attrNameLst>
                                          <p:attrName>style.visibility</p:attrName>
                                        </p:attrNameLst>
                                      </p:cBhvr>
                                      <p:to>
                                        <p:strVal val="visible"/>
                                      </p:to>
                                    </p:set>
                                    <p:anim calcmode="lin" valueType="num">
                                      <p:cBhvr>
                                        <p:cTn id="100" dur="3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101" dur="3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102" dur="300"/>
                                        <p:tgtEl>
                                          <p:spTgt spid="67">
                                            <p:txEl>
                                              <p:pRg st="0" end="0"/>
                                            </p:txEl>
                                          </p:spTgt>
                                        </p:tgtEl>
                                      </p:cBhvr>
                                    </p:animEffect>
                                  </p:childTnLst>
                                </p:cTn>
                              </p:par>
                            </p:childTnLst>
                          </p:cTn>
                        </p:par>
                        <p:par>
                          <p:cTn id="103" fill="hold">
                            <p:stCondLst>
                              <p:cond delay="4200"/>
                            </p:stCondLst>
                            <p:childTnLst>
                              <p:par>
                                <p:cTn id="104" presetID="53" presetClass="entr" presetSubtype="16" fill="hold" grpId="0" nodeType="afterEffect">
                                  <p:stCondLst>
                                    <p:cond delay="0"/>
                                  </p:stCondLst>
                                  <p:childTnLst>
                                    <p:set>
                                      <p:cBhvr>
                                        <p:cTn id="105" dur="1" fill="hold">
                                          <p:stCondLst>
                                            <p:cond delay="0"/>
                                          </p:stCondLst>
                                        </p:cTn>
                                        <p:tgtEl>
                                          <p:spTgt spid="68"/>
                                        </p:tgtEl>
                                        <p:attrNameLst>
                                          <p:attrName>style.visibility</p:attrName>
                                        </p:attrNameLst>
                                      </p:cBhvr>
                                      <p:to>
                                        <p:strVal val="visible"/>
                                      </p:to>
                                    </p:set>
                                    <p:anim calcmode="lin" valueType="num">
                                      <p:cBhvr>
                                        <p:cTn id="106" dur="300" fill="hold"/>
                                        <p:tgtEl>
                                          <p:spTgt spid="68"/>
                                        </p:tgtEl>
                                        <p:attrNameLst>
                                          <p:attrName>ppt_w</p:attrName>
                                        </p:attrNameLst>
                                      </p:cBhvr>
                                      <p:tavLst>
                                        <p:tav tm="0">
                                          <p:val>
                                            <p:fltVal val="0"/>
                                          </p:val>
                                        </p:tav>
                                        <p:tav tm="100000">
                                          <p:val>
                                            <p:strVal val="#ppt_w"/>
                                          </p:val>
                                        </p:tav>
                                      </p:tavLst>
                                    </p:anim>
                                    <p:anim calcmode="lin" valueType="num">
                                      <p:cBhvr>
                                        <p:cTn id="107" dur="300" fill="hold"/>
                                        <p:tgtEl>
                                          <p:spTgt spid="68"/>
                                        </p:tgtEl>
                                        <p:attrNameLst>
                                          <p:attrName>ppt_h</p:attrName>
                                        </p:attrNameLst>
                                      </p:cBhvr>
                                      <p:tavLst>
                                        <p:tav tm="0">
                                          <p:val>
                                            <p:fltVal val="0"/>
                                          </p:val>
                                        </p:tav>
                                        <p:tav tm="100000">
                                          <p:val>
                                            <p:strVal val="#ppt_h"/>
                                          </p:val>
                                        </p:tav>
                                      </p:tavLst>
                                    </p:anim>
                                    <p:animEffect transition="in" filter="fade">
                                      <p:cBhvr>
                                        <p:cTn id="108" dur="300"/>
                                        <p:tgtEl>
                                          <p:spTgt spid="68"/>
                                        </p:tgtEl>
                                      </p:cBhvr>
                                    </p:animEffect>
                                  </p:childTnLst>
                                </p:cTn>
                              </p:par>
                            </p:childTnLst>
                          </p:cTn>
                        </p:par>
                        <p:par>
                          <p:cTn id="109" fill="hold">
                            <p:stCondLst>
                              <p:cond delay="4500"/>
                            </p:stCondLst>
                            <p:childTnLst>
                              <p:par>
                                <p:cTn id="110" presetID="53" presetClass="entr" presetSubtype="16" fill="hold" grpId="0" nodeType="afterEffect">
                                  <p:stCondLst>
                                    <p:cond delay="0"/>
                                  </p:stCondLst>
                                  <p:childTnLst>
                                    <p:set>
                                      <p:cBhvr>
                                        <p:cTn id="111" dur="1" fill="hold">
                                          <p:stCondLst>
                                            <p:cond delay="0"/>
                                          </p:stCondLst>
                                        </p:cTn>
                                        <p:tgtEl>
                                          <p:spTgt spid="69">
                                            <p:txEl>
                                              <p:pRg st="0" end="0"/>
                                            </p:txEl>
                                          </p:spTgt>
                                        </p:tgtEl>
                                        <p:attrNameLst>
                                          <p:attrName>style.visibility</p:attrName>
                                        </p:attrNameLst>
                                      </p:cBhvr>
                                      <p:to>
                                        <p:strVal val="visible"/>
                                      </p:to>
                                    </p:set>
                                    <p:anim calcmode="lin" valueType="num">
                                      <p:cBhvr>
                                        <p:cTn id="112" dur="300" fill="hold"/>
                                        <p:tgtEl>
                                          <p:spTgt spid="69">
                                            <p:txEl>
                                              <p:pRg st="0" end="0"/>
                                            </p:txEl>
                                          </p:spTgt>
                                        </p:tgtEl>
                                        <p:attrNameLst>
                                          <p:attrName>ppt_w</p:attrName>
                                        </p:attrNameLst>
                                      </p:cBhvr>
                                      <p:tavLst>
                                        <p:tav tm="0">
                                          <p:val>
                                            <p:fltVal val="0"/>
                                          </p:val>
                                        </p:tav>
                                        <p:tav tm="100000">
                                          <p:val>
                                            <p:strVal val="#ppt_w"/>
                                          </p:val>
                                        </p:tav>
                                      </p:tavLst>
                                    </p:anim>
                                    <p:anim calcmode="lin" valueType="num">
                                      <p:cBhvr>
                                        <p:cTn id="113" dur="300" fill="hold"/>
                                        <p:tgtEl>
                                          <p:spTgt spid="69">
                                            <p:txEl>
                                              <p:pRg st="0" end="0"/>
                                            </p:txEl>
                                          </p:spTgt>
                                        </p:tgtEl>
                                        <p:attrNameLst>
                                          <p:attrName>ppt_h</p:attrName>
                                        </p:attrNameLst>
                                      </p:cBhvr>
                                      <p:tavLst>
                                        <p:tav tm="0">
                                          <p:val>
                                            <p:fltVal val="0"/>
                                          </p:val>
                                        </p:tav>
                                        <p:tav tm="100000">
                                          <p:val>
                                            <p:strVal val="#ppt_h"/>
                                          </p:val>
                                        </p:tav>
                                      </p:tavLst>
                                    </p:anim>
                                    <p:animEffect transition="in" filter="fade">
                                      <p:cBhvr>
                                        <p:cTn id="114" dur="300"/>
                                        <p:tgtEl>
                                          <p:spTgt spid="69">
                                            <p:txEl>
                                              <p:pRg st="0" end="0"/>
                                            </p:txEl>
                                          </p:spTgt>
                                        </p:tgtEl>
                                      </p:cBhvr>
                                    </p:animEffect>
                                  </p:childTnLst>
                                </p:cTn>
                              </p:par>
                            </p:childTnLst>
                          </p:cTn>
                        </p:par>
                        <p:par>
                          <p:cTn id="115" fill="hold">
                            <p:stCondLst>
                              <p:cond delay="4800"/>
                            </p:stCondLst>
                            <p:childTnLst>
                              <p:par>
                                <p:cTn id="116" presetID="53" presetClass="entr" presetSubtype="16" fill="hold" grpId="0" nodeType="afterEffect">
                                  <p:stCondLst>
                                    <p:cond delay="0"/>
                                  </p:stCondLst>
                                  <p:childTnLst>
                                    <p:set>
                                      <p:cBhvr>
                                        <p:cTn id="117" dur="1" fill="hold">
                                          <p:stCondLst>
                                            <p:cond delay="0"/>
                                          </p:stCondLst>
                                        </p:cTn>
                                        <p:tgtEl>
                                          <p:spTgt spid="70">
                                            <p:txEl>
                                              <p:pRg st="0" end="0"/>
                                            </p:txEl>
                                          </p:spTgt>
                                        </p:tgtEl>
                                        <p:attrNameLst>
                                          <p:attrName>style.visibility</p:attrName>
                                        </p:attrNameLst>
                                      </p:cBhvr>
                                      <p:to>
                                        <p:strVal val="visible"/>
                                      </p:to>
                                    </p:set>
                                    <p:anim calcmode="lin" valueType="num">
                                      <p:cBhvr>
                                        <p:cTn id="118" dur="3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19" dur="3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120" dur="300"/>
                                        <p:tgtEl>
                                          <p:spTgt spid="70">
                                            <p:txEl>
                                              <p:pRg st="0" end="0"/>
                                            </p:txEl>
                                          </p:spTgt>
                                        </p:tgtEl>
                                      </p:cBhvr>
                                    </p:animEffect>
                                  </p:childTnLst>
                                </p:cTn>
                              </p:par>
                            </p:childTnLst>
                          </p:cTn>
                        </p:par>
                        <p:par>
                          <p:cTn id="121" fill="hold">
                            <p:stCondLst>
                              <p:cond delay="5100"/>
                            </p:stCondLst>
                            <p:childTnLst>
                              <p:par>
                                <p:cTn id="122" presetID="53" presetClass="entr" presetSubtype="16" fill="hold" grpId="0" nodeType="afterEffect">
                                  <p:stCondLst>
                                    <p:cond delay="0"/>
                                  </p:stCondLst>
                                  <p:childTnLst>
                                    <p:set>
                                      <p:cBhvr>
                                        <p:cTn id="123" dur="1" fill="hold">
                                          <p:stCondLst>
                                            <p:cond delay="0"/>
                                          </p:stCondLst>
                                        </p:cTn>
                                        <p:tgtEl>
                                          <p:spTgt spid="71">
                                            <p:txEl>
                                              <p:pRg st="0" end="0"/>
                                            </p:txEl>
                                          </p:spTgt>
                                        </p:tgtEl>
                                        <p:attrNameLst>
                                          <p:attrName>style.visibility</p:attrName>
                                        </p:attrNameLst>
                                      </p:cBhvr>
                                      <p:to>
                                        <p:strVal val="visible"/>
                                      </p:to>
                                    </p:set>
                                    <p:anim calcmode="lin" valueType="num">
                                      <p:cBhvr>
                                        <p:cTn id="124"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125"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126" dur="300"/>
                                        <p:tgtEl>
                                          <p:spTgt spid="7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48" grpId="0"/>
      <p:bldP spid="49" grpId="0" animBg="1"/>
      <p:bldP spid="50" grpId="0" build="p">
        <p:tmplLst>
          <p:tmpl lvl="1">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300" fill="hold"/>
                        <p:tgtEl>
                          <p:spTgt spid="50"/>
                        </p:tgtEl>
                        <p:attrNameLst>
                          <p:attrName>ppt_w</p:attrName>
                        </p:attrNameLst>
                      </p:cBhvr>
                      <p:tavLst>
                        <p:tav tm="0">
                          <p:val>
                            <p:fltVal val="0"/>
                          </p:val>
                        </p:tav>
                        <p:tav tm="100000">
                          <p:val>
                            <p:strVal val="#ppt_w"/>
                          </p:val>
                        </p:tav>
                      </p:tavLst>
                    </p:anim>
                    <p:anim calcmode="lin" valueType="num">
                      <p:cBhvr>
                        <p:cTn dur="300" fill="hold"/>
                        <p:tgtEl>
                          <p:spTgt spid="50"/>
                        </p:tgtEl>
                        <p:attrNameLst>
                          <p:attrName>ppt_h</p:attrName>
                        </p:attrNameLst>
                      </p:cBhvr>
                      <p:tavLst>
                        <p:tav tm="0">
                          <p:val>
                            <p:fltVal val="0"/>
                          </p:val>
                        </p:tav>
                        <p:tav tm="100000">
                          <p:val>
                            <p:strVal val="#ppt_h"/>
                          </p:val>
                        </p:tav>
                      </p:tavLst>
                    </p:anim>
                    <p:animEffect transition="in" filter="fade">
                      <p:cBhvr>
                        <p:cTn dur="300"/>
                        <p:tgtEl>
                          <p:spTgt spid="50"/>
                        </p:tgtEl>
                      </p:cBhvr>
                    </p:animEffect>
                  </p:childTnLst>
                </p:cTn>
              </p:par>
            </p:tnLst>
          </p:tmpl>
        </p:tmplLst>
      </p:bldP>
      <p:bldP spid="51" grpId="0" build="p">
        <p:tmplLst>
          <p:tmpl lvl="1">
            <p:tnLst>
              <p:par>
                <p:cTn presetID="53" presetClass="entr" presetSubtype="16"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p:cTn dur="300" fill="hold"/>
                        <p:tgtEl>
                          <p:spTgt spid="51"/>
                        </p:tgtEl>
                        <p:attrNameLst>
                          <p:attrName>ppt_w</p:attrName>
                        </p:attrNameLst>
                      </p:cBhvr>
                      <p:tavLst>
                        <p:tav tm="0">
                          <p:val>
                            <p:fltVal val="0"/>
                          </p:val>
                        </p:tav>
                        <p:tav tm="100000">
                          <p:val>
                            <p:strVal val="#ppt_w"/>
                          </p:val>
                        </p:tav>
                      </p:tavLst>
                    </p:anim>
                    <p:anim calcmode="lin" valueType="num">
                      <p:cBhvr>
                        <p:cTn dur="300" fill="hold"/>
                        <p:tgtEl>
                          <p:spTgt spid="51"/>
                        </p:tgtEl>
                        <p:attrNameLst>
                          <p:attrName>ppt_h</p:attrName>
                        </p:attrNameLst>
                      </p:cBhvr>
                      <p:tavLst>
                        <p:tav tm="0">
                          <p:val>
                            <p:fltVal val="0"/>
                          </p:val>
                        </p:tav>
                        <p:tav tm="100000">
                          <p:val>
                            <p:strVal val="#ppt_h"/>
                          </p:val>
                        </p:tav>
                      </p:tavLst>
                    </p:anim>
                    <p:animEffect transition="in" filter="fade">
                      <p:cBhvr>
                        <p:cTn dur="300"/>
                        <p:tgtEl>
                          <p:spTgt spid="51"/>
                        </p:tgtEl>
                      </p:cBhvr>
                    </p:animEffect>
                  </p:childTnLst>
                </p:cTn>
              </p:par>
            </p:tnLst>
          </p:tmpl>
        </p:tmplLst>
      </p:bldP>
      <p:bldP spid="52" grpId="0" build="p">
        <p:tmplLst>
          <p:tmpl lvl="1">
            <p:tnLst>
              <p:par>
                <p:cTn presetID="53" presetClass="entr" presetSubtype="16"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p:cTn dur="300" fill="hold"/>
                        <p:tgtEl>
                          <p:spTgt spid="52"/>
                        </p:tgtEl>
                        <p:attrNameLst>
                          <p:attrName>ppt_w</p:attrName>
                        </p:attrNameLst>
                      </p:cBhvr>
                      <p:tavLst>
                        <p:tav tm="0">
                          <p:val>
                            <p:fltVal val="0"/>
                          </p:val>
                        </p:tav>
                        <p:tav tm="100000">
                          <p:val>
                            <p:strVal val="#ppt_w"/>
                          </p:val>
                        </p:tav>
                      </p:tavLst>
                    </p:anim>
                    <p:anim calcmode="lin" valueType="num">
                      <p:cBhvr>
                        <p:cTn dur="300" fill="hold"/>
                        <p:tgtEl>
                          <p:spTgt spid="52"/>
                        </p:tgtEl>
                        <p:attrNameLst>
                          <p:attrName>ppt_h</p:attrName>
                        </p:attrNameLst>
                      </p:cBhvr>
                      <p:tavLst>
                        <p:tav tm="0">
                          <p:val>
                            <p:fltVal val="0"/>
                          </p:val>
                        </p:tav>
                        <p:tav tm="100000">
                          <p:val>
                            <p:strVal val="#ppt_h"/>
                          </p:val>
                        </p:tav>
                      </p:tavLst>
                    </p:anim>
                    <p:animEffect transition="in" filter="fade">
                      <p:cBhvr>
                        <p:cTn dur="300"/>
                        <p:tgtEl>
                          <p:spTgt spid="52"/>
                        </p:tgtEl>
                      </p:cBhvr>
                    </p:animEffect>
                  </p:childTnLst>
                </p:cTn>
              </p:par>
            </p:tnLst>
          </p:tmpl>
        </p:tmplLst>
      </p:bldP>
      <p:bldP spid="53" grpId="0" animBg="1"/>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300" fill="hold"/>
                        <p:tgtEl>
                          <p:spTgt spid="54"/>
                        </p:tgtEl>
                        <p:attrNameLst>
                          <p:attrName>ppt_w</p:attrName>
                        </p:attrNameLst>
                      </p:cBhvr>
                      <p:tavLst>
                        <p:tav tm="0">
                          <p:val>
                            <p:fltVal val="0"/>
                          </p:val>
                        </p:tav>
                        <p:tav tm="100000">
                          <p:val>
                            <p:strVal val="#ppt_w"/>
                          </p:val>
                        </p:tav>
                      </p:tavLst>
                    </p:anim>
                    <p:anim calcmode="lin" valueType="num">
                      <p:cBhvr>
                        <p:cTn dur="300" fill="hold"/>
                        <p:tgtEl>
                          <p:spTgt spid="54"/>
                        </p:tgtEl>
                        <p:attrNameLst>
                          <p:attrName>ppt_h</p:attrName>
                        </p:attrNameLst>
                      </p:cBhvr>
                      <p:tavLst>
                        <p:tav tm="0">
                          <p:val>
                            <p:fltVal val="0"/>
                          </p:val>
                        </p:tav>
                        <p:tav tm="100000">
                          <p:val>
                            <p:strVal val="#ppt_h"/>
                          </p:val>
                        </p:tav>
                      </p:tavLst>
                    </p:anim>
                    <p:animEffect transition="in" filter="fade">
                      <p:cBhvr>
                        <p:cTn dur="300"/>
                        <p:tgtEl>
                          <p:spTgt spid="54"/>
                        </p:tgtEl>
                      </p:cBhvr>
                    </p:animEffect>
                  </p:childTnLst>
                </p:cTn>
              </p:par>
            </p:tnLst>
          </p:tmpl>
        </p:tmplLst>
      </p:bldP>
      <p:bldP spid="55" grpId="0"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300" fill="hold"/>
                        <p:tgtEl>
                          <p:spTgt spid="55"/>
                        </p:tgtEl>
                        <p:attrNameLst>
                          <p:attrName>ppt_w</p:attrName>
                        </p:attrNameLst>
                      </p:cBhvr>
                      <p:tavLst>
                        <p:tav tm="0">
                          <p:val>
                            <p:fltVal val="0"/>
                          </p:val>
                        </p:tav>
                        <p:tav tm="100000">
                          <p:val>
                            <p:strVal val="#ppt_w"/>
                          </p:val>
                        </p:tav>
                      </p:tavLst>
                    </p:anim>
                    <p:anim calcmode="lin" valueType="num">
                      <p:cBhvr>
                        <p:cTn dur="300" fill="hold"/>
                        <p:tgtEl>
                          <p:spTgt spid="55"/>
                        </p:tgtEl>
                        <p:attrNameLst>
                          <p:attrName>ppt_h</p:attrName>
                        </p:attrNameLst>
                      </p:cBhvr>
                      <p:tavLst>
                        <p:tav tm="0">
                          <p:val>
                            <p:fltVal val="0"/>
                          </p:val>
                        </p:tav>
                        <p:tav tm="100000">
                          <p:val>
                            <p:strVal val="#ppt_h"/>
                          </p:val>
                        </p:tav>
                      </p:tavLst>
                    </p:anim>
                    <p:animEffect transition="in" filter="fade">
                      <p:cBhvr>
                        <p:cTn dur="300"/>
                        <p:tgtEl>
                          <p:spTgt spid="55"/>
                        </p:tgtEl>
                      </p:cBhvr>
                    </p:animEffect>
                  </p:childTnLst>
                </p:cTn>
              </p:par>
            </p:tnLst>
          </p:tmpl>
        </p:tmplLst>
      </p:bldP>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300" fill="hold"/>
                        <p:tgtEl>
                          <p:spTgt spid="56"/>
                        </p:tgtEl>
                        <p:attrNameLst>
                          <p:attrName>ppt_w</p:attrName>
                        </p:attrNameLst>
                      </p:cBhvr>
                      <p:tavLst>
                        <p:tav tm="0">
                          <p:val>
                            <p:fltVal val="0"/>
                          </p:val>
                        </p:tav>
                        <p:tav tm="100000">
                          <p:val>
                            <p:strVal val="#ppt_w"/>
                          </p:val>
                        </p:tav>
                      </p:tavLst>
                    </p:anim>
                    <p:anim calcmode="lin" valueType="num">
                      <p:cBhvr>
                        <p:cTn dur="300" fill="hold"/>
                        <p:tgtEl>
                          <p:spTgt spid="56"/>
                        </p:tgtEl>
                        <p:attrNameLst>
                          <p:attrName>ppt_h</p:attrName>
                        </p:attrNameLst>
                      </p:cBhvr>
                      <p:tavLst>
                        <p:tav tm="0">
                          <p:val>
                            <p:fltVal val="0"/>
                          </p:val>
                        </p:tav>
                        <p:tav tm="100000">
                          <p:val>
                            <p:strVal val="#ppt_h"/>
                          </p:val>
                        </p:tav>
                      </p:tavLst>
                    </p:anim>
                    <p:animEffect transition="in" filter="fade">
                      <p:cBhvr>
                        <p:cTn dur="300"/>
                        <p:tgtEl>
                          <p:spTgt spid="56"/>
                        </p:tgtEl>
                      </p:cBhvr>
                    </p:animEffect>
                  </p:childTnLst>
                </p:cTn>
              </p:par>
            </p:tnLst>
          </p:tmpl>
        </p:tmplLst>
      </p:bldP>
      <p:bldP spid="58" grpId="0" animBg="1"/>
      <p:bldP spid="65" grpId="0" build="p">
        <p:tmplLst>
          <p:tmpl lvl="1">
            <p:tnLst>
              <p:par>
                <p:cTn presetID="53" presetClass="entr" presetSubtype="16" fill="hold" nodeType="afterEffect">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p:cTn dur="300" fill="hold"/>
                        <p:tgtEl>
                          <p:spTgt spid="65"/>
                        </p:tgtEl>
                        <p:attrNameLst>
                          <p:attrName>ppt_w</p:attrName>
                        </p:attrNameLst>
                      </p:cBhvr>
                      <p:tavLst>
                        <p:tav tm="0">
                          <p:val>
                            <p:fltVal val="0"/>
                          </p:val>
                        </p:tav>
                        <p:tav tm="100000">
                          <p:val>
                            <p:strVal val="#ppt_w"/>
                          </p:val>
                        </p:tav>
                      </p:tavLst>
                    </p:anim>
                    <p:anim calcmode="lin" valueType="num">
                      <p:cBhvr>
                        <p:cTn dur="300" fill="hold"/>
                        <p:tgtEl>
                          <p:spTgt spid="65"/>
                        </p:tgtEl>
                        <p:attrNameLst>
                          <p:attrName>ppt_h</p:attrName>
                        </p:attrNameLst>
                      </p:cBhvr>
                      <p:tavLst>
                        <p:tav tm="0">
                          <p:val>
                            <p:fltVal val="0"/>
                          </p:val>
                        </p:tav>
                        <p:tav tm="100000">
                          <p:val>
                            <p:strVal val="#ppt_h"/>
                          </p:val>
                        </p:tav>
                      </p:tavLst>
                    </p:anim>
                    <p:animEffect transition="in" filter="fade">
                      <p:cBhvr>
                        <p:cTn dur="300"/>
                        <p:tgtEl>
                          <p:spTgt spid="65"/>
                        </p:tgtEl>
                      </p:cBhvr>
                    </p:animEffect>
                  </p:childTnLst>
                </p:cTn>
              </p:par>
            </p:tnLst>
          </p:tmpl>
        </p:tmplLst>
      </p:bldP>
      <p:bldP spid="66" grpId="0" build="p">
        <p:tmplLst>
          <p:tmpl lvl="1">
            <p:tnLst>
              <p:par>
                <p:cTn presetID="53" presetClass="entr" presetSubtype="16"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p:cTn dur="300" fill="hold"/>
                        <p:tgtEl>
                          <p:spTgt spid="66"/>
                        </p:tgtEl>
                        <p:attrNameLst>
                          <p:attrName>ppt_w</p:attrName>
                        </p:attrNameLst>
                      </p:cBhvr>
                      <p:tavLst>
                        <p:tav tm="0">
                          <p:val>
                            <p:fltVal val="0"/>
                          </p:val>
                        </p:tav>
                        <p:tav tm="100000">
                          <p:val>
                            <p:strVal val="#ppt_w"/>
                          </p:val>
                        </p:tav>
                      </p:tavLst>
                    </p:anim>
                    <p:anim calcmode="lin" valueType="num">
                      <p:cBhvr>
                        <p:cTn dur="300" fill="hold"/>
                        <p:tgtEl>
                          <p:spTgt spid="66"/>
                        </p:tgtEl>
                        <p:attrNameLst>
                          <p:attrName>ppt_h</p:attrName>
                        </p:attrNameLst>
                      </p:cBhvr>
                      <p:tavLst>
                        <p:tav tm="0">
                          <p:val>
                            <p:fltVal val="0"/>
                          </p:val>
                        </p:tav>
                        <p:tav tm="100000">
                          <p:val>
                            <p:strVal val="#ppt_h"/>
                          </p:val>
                        </p:tav>
                      </p:tavLst>
                    </p:anim>
                    <p:animEffect transition="in" filter="fade">
                      <p:cBhvr>
                        <p:cTn dur="300"/>
                        <p:tgtEl>
                          <p:spTgt spid="66"/>
                        </p:tgtEl>
                      </p:cBhvr>
                    </p:animEffect>
                  </p:childTnLst>
                </p:cTn>
              </p:par>
            </p:tnLst>
          </p:tmpl>
        </p:tmplLst>
      </p:bldP>
      <p:bldP spid="67" grpId="0" build="p">
        <p:tmplLst>
          <p:tmpl lvl="1">
            <p:tnLst>
              <p:par>
                <p:cTn presetID="53" presetClass="entr" presetSubtype="16"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p:cTn dur="300" fill="hold"/>
                        <p:tgtEl>
                          <p:spTgt spid="67"/>
                        </p:tgtEl>
                        <p:attrNameLst>
                          <p:attrName>ppt_w</p:attrName>
                        </p:attrNameLst>
                      </p:cBhvr>
                      <p:tavLst>
                        <p:tav tm="0">
                          <p:val>
                            <p:fltVal val="0"/>
                          </p:val>
                        </p:tav>
                        <p:tav tm="100000">
                          <p:val>
                            <p:strVal val="#ppt_w"/>
                          </p:val>
                        </p:tav>
                      </p:tavLst>
                    </p:anim>
                    <p:anim calcmode="lin" valueType="num">
                      <p:cBhvr>
                        <p:cTn dur="300" fill="hold"/>
                        <p:tgtEl>
                          <p:spTgt spid="67"/>
                        </p:tgtEl>
                        <p:attrNameLst>
                          <p:attrName>ppt_h</p:attrName>
                        </p:attrNameLst>
                      </p:cBhvr>
                      <p:tavLst>
                        <p:tav tm="0">
                          <p:val>
                            <p:fltVal val="0"/>
                          </p:val>
                        </p:tav>
                        <p:tav tm="100000">
                          <p:val>
                            <p:strVal val="#ppt_h"/>
                          </p:val>
                        </p:tav>
                      </p:tavLst>
                    </p:anim>
                    <p:animEffect transition="in" filter="fade">
                      <p:cBhvr>
                        <p:cTn dur="300"/>
                        <p:tgtEl>
                          <p:spTgt spid="67"/>
                        </p:tgtEl>
                      </p:cBhvr>
                    </p:animEffect>
                  </p:childTnLst>
                </p:cTn>
              </p:par>
            </p:tnLst>
          </p:tmpl>
        </p:tmplLst>
      </p:bldP>
      <p:bldP spid="68" grpId="0" animBg="1"/>
      <p:bldP spid="69" grpId="0" build="p">
        <p:tmplLst>
          <p:tmpl lvl="1">
            <p:tnLst>
              <p:par>
                <p:cTn presetID="53" presetClass="entr" presetSubtype="16"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p:cTn dur="300" fill="hold"/>
                        <p:tgtEl>
                          <p:spTgt spid="69"/>
                        </p:tgtEl>
                        <p:attrNameLst>
                          <p:attrName>ppt_w</p:attrName>
                        </p:attrNameLst>
                      </p:cBhvr>
                      <p:tavLst>
                        <p:tav tm="0">
                          <p:val>
                            <p:fltVal val="0"/>
                          </p:val>
                        </p:tav>
                        <p:tav tm="100000">
                          <p:val>
                            <p:strVal val="#ppt_w"/>
                          </p:val>
                        </p:tav>
                      </p:tavLst>
                    </p:anim>
                    <p:anim calcmode="lin" valueType="num">
                      <p:cBhvr>
                        <p:cTn dur="300" fill="hold"/>
                        <p:tgtEl>
                          <p:spTgt spid="69"/>
                        </p:tgtEl>
                        <p:attrNameLst>
                          <p:attrName>ppt_h</p:attrName>
                        </p:attrNameLst>
                      </p:cBhvr>
                      <p:tavLst>
                        <p:tav tm="0">
                          <p:val>
                            <p:fltVal val="0"/>
                          </p:val>
                        </p:tav>
                        <p:tav tm="100000">
                          <p:val>
                            <p:strVal val="#ppt_h"/>
                          </p:val>
                        </p:tav>
                      </p:tavLst>
                    </p:anim>
                    <p:animEffect transition="in" filter="fade">
                      <p:cBhvr>
                        <p:cTn dur="300"/>
                        <p:tgtEl>
                          <p:spTgt spid="69"/>
                        </p:tgtEl>
                      </p:cBhvr>
                    </p:animEffect>
                  </p:childTnLst>
                </p:cTn>
              </p:par>
            </p:tnLst>
          </p:tmpl>
        </p:tmplLst>
      </p:bldP>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300" fill="hold"/>
                        <p:tgtEl>
                          <p:spTgt spid="70"/>
                        </p:tgtEl>
                        <p:attrNameLst>
                          <p:attrName>ppt_w</p:attrName>
                        </p:attrNameLst>
                      </p:cBhvr>
                      <p:tavLst>
                        <p:tav tm="0">
                          <p:val>
                            <p:fltVal val="0"/>
                          </p:val>
                        </p:tav>
                        <p:tav tm="100000">
                          <p:val>
                            <p:strVal val="#ppt_w"/>
                          </p:val>
                        </p:tav>
                      </p:tavLst>
                    </p:anim>
                    <p:anim calcmode="lin" valueType="num">
                      <p:cBhvr>
                        <p:cTn dur="300" fill="hold"/>
                        <p:tgtEl>
                          <p:spTgt spid="70"/>
                        </p:tgtEl>
                        <p:attrNameLst>
                          <p:attrName>ppt_h</p:attrName>
                        </p:attrNameLst>
                      </p:cBhvr>
                      <p:tavLst>
                        <p:tav tm="0">
                          <p:val>
                            <p:fltVal val="0"/>
                          </p:val>
                        </p:tav>
                        <p:tav tm="100000">
                          <p:val>
                            <p:strVal val="#ppt_h"/>
                          </p:val>
                        </p:tav>
                      </p:tavLst>
                    </p:anim>
                    <p:animEffect transition="in" filter="fade">
                      <p:cBhvr>
                        <p:cTn dur="300"/>
                        <p:tgtEl>
                          <p:spTgt spid="70"/>
                        </p:tgtEl>
                      </p:cBhvr>
                    </p:animEffect>
                  </p:childTnLst>
                </p:cTn>
              </p:par>
            </p:tnLst>
          </p:tmpl>
        </p:tmplLst>
      </p:bldP>
      <p:bldP spid="71" grpId="0" build="p">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ony Xperia Mockup">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Sony </a:t>
            </a:r>
            <a:r>
              <a:rPr lang="es-ES_tradnl" dirty="0" err="1" smtClean="0"/>
              <a:t>Xperia</a:t>
            </a:r>
            <a:r>
              <a:rPr lang="es-ES_tradnl" dirty="0" smtClean="0"/>
              <a:t> </a:t>
            </a:r>
            <a:r>
              <a:rPr lang="es-ES_tradnl" dirty="0" err="1" smtClean="0"/>
              <a:t>mockup</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baseline="0">
                <a:solidFill>
                  <a:schemeClr val="accent3"/>
                </a:solidFill>
                <a:latin typeface="Lato Light"/>
                <a:cs typeface="Lato Light"/>
              </a:defRPr>
            </a:lvl1pPr>
          </a:lstStyle>
          <a:p>
            <a:pPr lvl="0"/>
            <a:r>
              <a:rPr lang="es-ES_tradnl" dirty="0" err="1" smtClean="0"/>
              <a:t>Just</a:t>
            </a:r>
            <a:r>
              <a:rPr lang="es-ES_tradnl" dirty="0" smtClean="0"/>
              <a:t> </a:t>
            </a:r>
            <a:r>
              <a:rPr lang="es-ES_tradnl" dirty="0" err="1" smtClean="0"/>
              <a:t>Drag</a:t>
            </a:r>
            <a:r>
              <a:rPr lang="es-ES_tradnl" dirty="0" smtClean="0"/>
              <a:t> and </a:t>
            </a:r>
            <a:r>
              <a:rPr lang="es-ES_tradnl" dirty="0" err="1" smtClean="0"/>
              <a:t>Drop</a:t>
            </a:r>
            <a:r>
              <a:rPr lang="es-ES_tradnl" dirty="0" smtClean="0"/>
              <a:t> </a:t>
            </a:r>
            <a:r>
              <a:rPr lang="es-ES_tradnl" dirty="0" err="1" smtClean="0"/>
              <a:t>image</a:t>
            </a:r>
            <a:endParaRPr lang="es-ES_tradnl" dirty="0" smtClean="0"/>
          </a:p>
        </p:txBody>
      </p:sp>
      <p:pic>
        <p:nvPicPr>
          <p:cNvPr id="2" name="Picture 1" descr="Xperia-Z.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11579" y="3185592"/>
            <a:ext cx="5121923" cy="9810328"/>
          </a:xfrm>
          <a:prstGeom prst="rect">
            <a:avLst/>
          </a:prstGeom>
        </p:spPr>
      </p:pic>
      <p:sp>
        <p:nvSpPr>
          <p:cNvPr id="24" name="Picture Placeholder 2"/>
          <p:cNvSpPr>
            <a:spLocks noGrp="1"/>
          </p:cNvSpPr>
          <p:nvPr>
            <p:ph type="pic" sz="quarter" idx="17"/>
          </p:nvPr>
        </p:nvSpPr>
        <p:spPr>
          <a:xfrm>
            <a:off x="9673309" y="4049688"/>
            <a:ext cx="4537100" cy="7920880"/>
          </a:xfrm>
          <a:prstGeom prst="rect">
            <a:avLst/>
          </a:prstGeom>
        </p:spPr>
        <p:txBody>
          <a:bodyPr vert="horz" lIns="243756" tIns="121879" rIns="243756" bIns="121879" anchor="ctr"/>
          <a:lstStyle>
            <a:lvl1pPr marL="0" indent="0" algn="ctr">
              <a:buNone/>
              <a:defRPr sz="2400">
                <a:solidFill>
                  <a:srgbClr val="7F7F7F"/>
                </a:solidFill>
                <a:latin typeface="Lato Regular"/>
                <a:cs typeface="Lato Regular"/>
              </a:defRPr>
            </a:lvl1pPr>
          </a:lstStyle>
          <a:p>
            <a:endParaRPr lang="en-US" dirty="0"/>
          </a:p>
        </p:txBody>
      </p:sp>
      <p:sp>
        <p:nvSpPr>
          <p:cNvPr id="25" name="Rounded Rectangle 24"/>
          <p:cNvSpPr/>
          <p:nvPr userDrawn="1"/>
        </p:nvSpPr>
        <p:spPr>
          <a:xfrm flipV="1">
            <a:off x="6864995" y="3689602"/>
            <a:ext cx="434382" cy="43432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6" name="Text Placeholder 7"/>
          <p:cNvSpPr>
            <a:spLocks noGrp="1"/>
          </p:cNvSpPr>
          <p:nvPr>
            <p:ph type="body" sz="quarter" idx="34" hasCustomPrompt="1"/>
          </p:nvPr>
        </p:nvSpPr>
        <p:spPr>
          <a:xfrm>
            <a:off x="1531573" y="3545633"/>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7" name="Text Placeholder 2"/>
          <p:cNvSpPr>
            <a:spLocks noGrp="1"/>
          </p:cNvSpPr>
          <p:nvPr>
            <p:ph type="body" sz="quarter" idx="35" hasCustomPrompt="1"/>
          </p:nvPr>
        </p:nvSpPr>
        <p:spPr>
          <a:xfrm>
            <a:off x="1531573" y="4275455"/>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en.</a:t>
            </a:r>
          </a:p>
        </p:txBody>
      </p:sp>
      <p:sp>
        <p:nvSpPr>
          <p:cNvPr id="28" name="Rounded Rectangle 27"/>
          <p:cNvSpPr/>
          <p:nvPr userDrawn="1"/>
        </p:nvSpPr>
        <p:spPr>
          <a:xfrm flipV="1">
            <a:off x="6864995" y="5919620"/>
            <a:ext cx="434382" cy="434324"/>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9" name="Text Placeholder 7"/>
          <p:cNvSpPr>
            <a:spLocks noGrp="1"/>
          </p:cNvSpPr>
          <p:nvPr>
            <p:ph type="body" sz="quarter" idx="36" hasCustomPrompt="1"/>
          </p:nvPr>
        </p:nvSpPr>
        <p:spPr>
          <a:xfrm>
            <a:off x="1531573" y="5849889"/>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0" name="Text Placeholder 2"/>
          <p:cNvSpPr>
            <a:spLocks noGrp="1"/>
          </p:cNvSpPr>
          <p:nvPr>
            <p:ph type="body" sz="quarter" idx="37" hasCustomPrompt="1"/>
          </p:nvPr>
        </p:nvSpPr>
        <p:spPr>
          <a:xfrm>
            <a:off x="1531573" y="6579711"/>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en.</a:t>
            </a:r>
          </a:p>
        </p:txBody>
      </p:sp>
      <p:sp>
        <p:nvSpPr>
          <p:cNvPr id="31" name="Rounded Rectangle 30"/>
          <p:cNvSpPr/>
          <p:nvPr userDrawn="1"/>
        </p:nvSpPr>
        <p:spPr>
          <a:xfrm flipV="1">
            <a:off x="6864995" y="8226152"/>
            <a:ext cx="434382" cy="434324"/>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2" name="Text Placeholder 7"/>
          <p:cNvSpPr>
            <a:spLocks noGrp="1"/>
          </p:cNvSpPr>
          <p:nvPr>
            <p:ph type="body" sz="quarter" idx="38" hasCustomPrompt="1"/>
          </p:nvPr>
        </p:nvSpPr>
        <p:spPr>
          <a:xfrm>
            <a:off x="1531573" y="8127591"/>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3" name="Text Placeholder 2"/>
          <p:cNvSpPr>
            <a:spLocks noGrp="1"/>
          </p:cNvSpPr>
          <p:nvPr>
            <p:ph type="body" sz="quarter" idx="39" hasCustomPrompt="1"/>
          </p:nvPr>
        </p:nvSpPr>
        <p:spPr>
          <a:xfrm>
            <a:off x="1531573" y="8857411"/>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en.</a:t>
            </a:r>
          </a:p>
        </p:txBody>
      </p:sp>
      <p:sp>
        <p:nvSpPr>
          <p:cNvPr id="34" name="Rounded Rectangle 33"/>
          <p:cNvSpPr/>
          <p:nvPr userDrawn="1"/>
        </p:nvSpPr>
        <p:spPr>
          <a:xfrm flipV="1">
            <a:off x="6864995" y="10386392"/>
            <a:ext cx="434382" cy="434324"/>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5" name="Text Placeholder 7"/>
          <p:cNvSpPr>
            <a:spLocks noGrp="1"/>
          </p:cNvSpPr>
          <p:nvPr>
            <p:ph type="body" sz="quarter" idx="40" hasCustomPrompt="1"/>
          </p:nvPr>
        </p:nvSpPr>
        <p:spPr>
          <a:xfrm>
            <a:off x="1531573" y="10314385"/>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6" name="Text Placeholder 2"/>
          <p:cNvSpPr>
            <a:spLocks noGrp="1"/>
          </p:cNvSpPr>
          <p:nvPr>
            <p:ph type="body" sz="quarter" idx="41" hasCustomPrompt="1"/>
          </p:nvPr>
        </p:nvSpPr>
        <p:spPr>
          <a:xfrm>
            <a:off x="1531573" y="11044207"/>
            <a:ext cx="5040000"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en.</a:t>
            </a:r>
          </a:p>
        </p:txBody>
      </p:sp>
      <p:sp>
        <p:nvSpPr>
          <p:cNvPr id="37" name="Rounded Rectangle 36"/>
          <p:cNvSpPr/>
          <p:nvPr userDrawn="1"/>
        </p:nvSpPr>
        <p:spPr>
          <a:xfrm flipV="1">
            <a:off x="17087798" y="3689602"/>
            <a:ext cx="434382" cy="434324"/>
          </a:xfrm>
          <a:prstGeom prst="roundRect">
            <a:avLst>
              <a:gd name="adj" fmla="val 5000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8" name="Rounded Rectangle 37"/>
          <p:cNvSpPr/>
          <p:nvPr userDrawn="1"/>
        </p:nvSpPr>
        <p:spPr>
          <a:xfrm flipV="1">
            <a:off x="17087798" y="5919620"/>
            <a:ext cx="434382" cy="434324"/>
          </a:xfrm>
          <a:prstGeom prst="roundRect">
            <a:avLst>
              <a:gd name="adj" fmla="val 5000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9" name="Rounded Rectangle 38"/>
          <p:cNvSpPr/>
          <p:nvPr userDrawn="1"/>
        </p:nvSpPr>
        <p:spPr>
          <a:xfrm flipV="1">
            <a:off x="17087798" y="8226152"/>
            <a:ext cx="434382" cy="434324"/>
          </a:xfrm>
          <a:prstGeom prst="roundRect">
            <a:avLst>
              <a:gd name="adj" fmla="val 50000"/>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0" name="Rounded Rectangle 39"/>
          <p:cNvSpPr/>
          <p:nvPr userDrawn="1"/>
        </p:nvSpPr>
        <p:spPr>
          <a:xfrm flipV="1">
            <a:off x="17087798" y="10386392"/>
            <a:ext cx="434382" cy="434324"/>
          </a:xfrm>
          <a:prstGeom prst="roundRect">
            <a:avLst>
              <a:gd name="adj" fmla="val 50000"/>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1" name="Text Placeholder 7"/>
          <p:cNvSpPr>
            <a:spLocks noGrp="1"/>
          </p:cNvSpPr>
          <p:nvPr>
            <p:ph type="body" sz="quarter" idx="42" hasCustomPrompt="1"/>
          </p:nvPr>
        </p:nvSpPr>
        <p:spPr>
          <a:xfrm>
            <a:off x="17860461" y="3545633"/>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2" name="Text Placeholder 2"/>
          <p:cNvSpPr>
            <a:spLocks noGrp="1"/>
          </p:cNvSpPr>
          <p:nvPr>
            <p:ph type="body" sz="quarter" idx="43" hasCustomPrompt="1"/>
          </p:nvPr>
        </p:nvSpPr>
        <p:spPr>
          <a:xfrm>
            <a:off x="17860461" y="4275455"/>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en.</a:t>
            </a:r>
          </a:p>
        </p:txBody>
      </p:sp>
      <p:sp>
        <p:nvSpPr>
          <p:cNvPr id="43" name="Text Placeholder 7"/>
          <p:cNvSpPr>
            <a:spLocks noGrp="1"/>
          </p:cNvSpPr>
          <p:nvPr>
            <p:ph type="body" sz="quarter" idx="44" hasCustomPrompt="1"/>
          </p:nvPr>
        </p:nvSpPr>
        <p:spPr>
          <a:xfrm>
            <a:off x="17860461" y="5849889"/>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4" name="Text Placeholder 2"/>
          <p:cNvSpPr>
            <a:spLocks noGrp="1"/>
          </p:cNvSpPr>
          <p:nvPr>
            <p:ph type="body" sz="quarter" idx="45" hasCustomPrompt="1"/>
          </p:nvPr>
        </p:nvSpPr>
        <p:spPr>
          <a:xfrm>
            <a:off x="17860461" y="6579711"/>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en.</a:t>
            </a:r>
          </a:p>
        </p:txBody>
      </p:sp>
      <p:sp>
        <p:nvSpPr>
          <p:cNvPr id="45" name="Text Placeholder 7"/>
          <p:cNvSpPr>
            <a:spLocks noGrp="1"/>
          </p:cNvSpPr>
          <p:nvPr>
            <p:ph type="body" sz="quarter" idx="46" hasCustomPrompt="1"/>
          </p:nvPr>
        </p:nvSpPr>
        <p:spPr>
          <a:xfrm>
            <a:off x="17860461" y="8127591"/>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46" name="Text Placeholder 2"/>
          <p:cNvSpPr>
            <a:spLocks noGrp="1"/>
          </p:cNvSpPr>
          <p:nvPr>
            <p:ph type="body" sz="quarter" idx="47" hasCustomPrompt="1"/>
          </p:nvPr>
        </p:nvSpPr>
        <p:spPr>
          <a:xfrm>
            <a:off x="17860461" y="8857411"/>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en.</a:t>
            </a:r>
          </a:p>
        </p:txBody>
      </p:sp>
      <p:sp>
        <p:nvSpPr>
          <p:cNvPr id="47" name="Text Placeholder 7"/>
          <p:cNvSpPr>
            <a:spLocks noGrp="1"/>
          </p:cNvSpPr>
          <p:nvPr>
            <p:ph type="body" sz="quarter" idx="48" hasCustomPrompt="1"/>
          </p:nvPr>
        </p:nvSpPr>
        <p:spPr>
          <a:xfrm>
            <a:off x="17860461" y="10314385"/>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7" name="Text Placeholder 2"/>
          <p:cNvSpPr>
            <a:spLocks noGrp="1"/>
          </p:cNvSpPr>
          <p:nvPr>
            <p:ph type="body" sz="quarter" idx="49" hasCustomPrompt="1"/>
          </p:nvPr>
        </p:nvSpPr>
        <p:spPr>
          <a:xfrm>
            <a:off x="17860461" y="11044207"/>
            <a:ext cx="5040000"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en.</a:t>
            </a:r>
          </a:p>
        </p:txBody>
      </p:sp>
    </p:spTree>
    <p:extLst>
      <p:ext uri="{BB962C8B-B14F-4D97-AF65-F5344CB8AC3E}">
        <p14:creationId xmlns:p14="http://schemas.microsoft.com/office/powerpoint/2010/main" val="398575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600"/>
                                        <p:tgtEl>
                                          <p:spTgt spid="2"/>
                                        </p:tgtEl>
                                      </p:cBhvr>
                                    </p:animEffect>
                                    <p:anim calcmode="lin" valueType="num">
                                      <p:cBhvr>
                                        <p:cTn id="22" dur="600" fill="hold"/>
                                        <p:tgtEl>
                                          <p:spTgt spid="2"/>
                                        </p:tgtEl>
                                        <p:attrNameLst>
                                          <p:attrName>ppt_x</p:attrName>
                                        </p:attrNameLst>
                                      </p:cBhvr>
                                      <p:tavLst>
                                        <p:tav tm="0">
                                          <p:val>
                                            <p:strVal val="#ppt_x"/>
                                          </p:val>
                                        </p:tav>
                                        <p:tav tm="100000">
                                          <p:val>
                                            <p:strVal val="#ppt_x"/>
                                          </p:val>
                                        </p:tav>
                                      </p:tavLst>
                                    </p:anim>
                                    <p:anim calcmode="lin" valueType="num">
                                      <p:cBhvr>
                                        <p:cTn id="23" dur="600" fill="hold"/>
                                        <p:tgtEl>
                                          <p:spTgt spid="2"/>
                                        </p:tgtEl>
                                        <p:attrNameLst>
                                          <p:attrName>ppt_y</p:attrName>
                                        </p:attrNameLst>
                                      </p:cBhvr>
                                      <p:tavLst>
                                        <p:tav tm="0">
                                          <p:val>
                                            <p:strVal val="#ppt_y+.1"/>
                                          </p:val>
                                        </p:tav>
                                        <p:tav tm="100000">
                                          <p:val>
                                            <p:strVal val="#ppt_y"/>
                                          </p:val>
                                        </p:tav>
                                      </p:tavLst>
                                    </p:anim>
                                  </p:childTnLst>
                                </p:cTn>
                              </p:par>
                              <p:par>
                                <p:cTn id="24" presetID="37" presetClass="entr" presetSubtype="0" fill="hold" grpId="0" nodeType="withEffect" nodePh="1">
                                  <p:stCondLst>
                                    <p:cond delay="0"/>
                                  </p:stCondLst>
                                  <p:endCondLst>
                                    <p:cond evt="begin" delay="0">
                                      <p:tn val="24"/>
                                    </p:cond>
                                  </p:endCondLst>
                                  <p:childTnLst>
                                    <p:set>
                                      <p:cBhvr>
                                        <p:cTn id="25" dur="1" fill="hold">
                                          <p:stCondLst>
                                            <p:cond delay="0"/>
                                          </p:stCondLst>
                                        </p:cTn>
                                        <p:tgtEl>
                                          <p:spTgt spid="24"/>
                                        </p:tgtEl>
                                        <p:attrNameLst>
                                          <p:attrName>style.visibility</p:attrName>
                                        </p:attrNameLst>
                                      </p:cBhvr>
                                      <p:to>
                                        <p:strVal val="visible"/>
                                      </p:to>
                                    </p:set>
                                    <p:animEffect transition="in" filter="fade">
                                      <p:cBhvr>
                                        <p:cTn id="26" dur="600"/>
                                        <p:tgtEl>
                                          <p:spTgt spid="24"/>
                                        </p:tgtEl>
                                      </p:cBhvr>
                                    </p:animEffect>
                                    <p:anim calcmode="lin" valueType="num">
                                      <p:cBhvr>
                                        <p:cTn id="27" dur="600" fill="hold"/>
                                        <p:tgtEl>
                                          <p:spTgt spid="24"/>
                                        </p:tgtEl>
                                        <p:attrNameLst>
                                          <p:attrName>ppt_x</p:attrName>
                                        </p:attrNameLst>
                                      </p:cBhvr>
                                      <p:tavLst>
                                        <p:tav tm="0">
                                          <p:val>
                                            <p:strVal val="#ppt_x"/>
                                          </p:val>
                                        </p:tav>
                                        <p:tav tm="100000">
                                          <p:val>
                                            <p:strVal val="#ppt_x"/>
                                          </p:val>
                                        </p:tav>
                                      </p:tavLst>
                                    </p:anim>
                                    <p:anim calcmode="lin" valueType="num">
                                      <p:cBhvr>
                                        <p:cTn id="28" dur="540" decel="100000" fill="hold"/>
                                        <p:tgtEl>
                                          <p:spTgt spid="24"/>
                                        </p:tgtEl>
                                        <p:attrNameLst>
                                          <p:attrName>ppt_y</p:attrName>
                                        </p:attrNameLst>
                                      </p:cBhvr>
                                      <p:tavLst>
                                        <p:tav tm="0">
                                          <p:val>
                                            <p:strVal val="#ppt_y+1"/>
                                          </p:val>
                                        </p:tav>
                                        <p:tav tm="100000">
                                          <p:val>
                                            <p:strVal val="#ppt_y-.03"/>
                                          </p:val>
                                        </p:tav>
                                      </p:tavLst>
                                    </p:anim>
                                    <p:anim calcmode="lin" valueType="num">
                                      <p:cBhvr>
                                        <p:cTn id="29" dur="60" accel="100000" fill="hold">
                                          <p:stCondLst>
                                            <p:cond delay="540"/>
                                          </p:stCondLst>
                                        </p:cTn>
                                        <p:tgtEl>
                                          <p:spTgt spid="24"/>
                                        </p:tgtEl>
                                        <p:attrNameLst>
                                          <p:attrName>ppt_y</p:attrName>
                                        </p:attrNameLst>
                                      </p:cBhvr>
                                      <p:tavLst>
                                        <p:tav tm="0">
                                          <p:val>
                                            <p:strVal val="#ppt_y-.03"/>
                                          </p:val>
                                        </p:tav>
                                        <p:tav tm="100000">
                                          <p:val>
                                            <p:strVal val="#ppt_y"/>
                                          </p:val>
                                        </p:tav>
                                      </p:tavLst>
                                    </p:anim>
                                  </p:childTnLst>
                                </p:cTn>
                              </p:par>
                            </p:childTnLst>
                          </p:cTn>
                        </p:par>
                        <p:par>
                          <p:cTn id="30" fill="hold">
                            <p:stCondLst>
                              <p:cond delay="1300"/>
                            </p:stCondLst>
                            <p:childTnLst>
                              <p:par>
                                <p:cTn id="31" presetID="53" presetClass="entr" presetSubtype="16"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400" fill="hold"/>
                                        <p:tgtEl>
                                          <p:spTgt spid="25"/>
                                        </p:tgtEl>
                                        <p:attrNameLst>
                                          <p:attrName>ppt_w</p:attrName>
                                        </p:attrNameLst>
                                      </p:cBhvr>
                                      <p:tavLst>
                                        <p:tav tm="0">
                                          <p:val>
                                            <p:fltVal val="0"/>
                                          </p:val>
                                        </p:tav>
                                        <p:tav tm="100000">
                                          <p:val>
                                            <p:strVal val="#ppt_w"/>
                                          </p:val>
                                        </p:tav>
                                      </p:tavLst>
                                    </p:anim>
                                    <p:anim calcmode="lin" valueType="num">
                                      <p:cBhvr>
                                        <p:cTn id="34" dur="400" fill="hold"/>
                                        <p:tgtEl>
                                          <p:spTgt spid="25"/>
                                        </p:tgtEl>
                                        <p:attrNameLst>
                                          <p:attrName>ppt_h</p:attrName>
                                        </p:attrNameLst>
                                      </p:cBhvr>
                                      <p:tavLst>
                                        <p:tav tm="0">
                                          <p:val>
                                            <p:fltVal val="0"/>
                                          </p:val>
                                        </p:tav>
                                        <p:tav tm="100000">
                                          <p:val>
                                            <p:strVal val="#ppt_h"/>
                                          </p:val>
                                        </p:tav>
                                      </p:tavLst>
                                    </p:anim>
                                    <p:animEffect transition="in" filter="fade">
                                      <p:cBhvr>
                                        <p:cTn id="35" dur="400"/>
                                        <p:tgtEl>
                                          <p:spTgt spid="25"/>
                                        </p:tgtEl>
                                      </p:cBhvr>
                                    </p:animEffect>
                                  </p:childTnLst>
                                </p:cTn>
                              </p:par>
                            </p:childTnLst>
                          </p:cTn>
                        </p:par>
                        <p:par>
                          <p:cTn id="36" fill="hold">
                            <p:stCondLst>
                              <p:cond delay="1700"/>
                            </p:stCondLst>
                            <p:childTnLst>
                              <p:par>
                                <p:cTn id="37" presetID="53" presetClass="entr" presetSubtype="16" fill="hold" grpId="0" nodeType="afterEffect">
                                  <p:stCondLst>
                                    <p:cond delay="0"/>
                                  </p:stCondLst>
                                  <p:childTnLst>
                                    <p:set>
                                      <p:cBhvr>
                                        <p:cTn id="38" dur="1" fill="hold">
                                          <p:stCondLst>
                                            <p:cond delay="0"/>
                                          </p:stCondLst>
                                        </p:cTn>
                                        <p:tgtEl>
                                          <p:spTgt spid="26">
                                            <p:txEl>
                                              <p:pRg st="0" end="0"/>
                                            </p:txEl>
                                          </p:spTgt>
                                        </p:tgtEl>
                                        <p:attrNameLst>
                                          <p:attrName>style.visibility</p:attrName>
                                        </p:attrNameLst>
                                      </p:cBhvr>
                                      <p:to>
                                        <p:strVal val="visible"/>
                                      </p:to>
                                    </p:set>
                                    <p:anim calcmode="lin" valueType="num">
                                      <p:cBhvr>
                                        <p:cTn id="39" dur="4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40" dur="4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41" dur="400"/>
                                        <p:tgtEl>
                                          <p:spTgt spid="26">
                                            <p:txEl>
                                              <p:pRg st="0" end="0"/>
                                            </p:txEl>
                                          </p:spTgt>
                                        </p:tgtEl>
                                      </p:cBhvr>
                                    </p:animEffect>
                                  </p:childTnLst>
                                </p:cTn>
                              </p:par>
                            </p:childTnLst>
                          </p:cTn>
                        </p:par>
                        <p:par>
                          <p:cTn id="42" fill="hold">
                            <p:stCondLst>
                              <p:cond delay="2100"/>
                            </p:stCondLst>
                            <p:childTnLst>
                              <p:par>
                                <p:cTn id="43" presetID="53" presetClass="entr" presetSubtype="16" fill="hold" grpId="0" nodeType="afterEffect">
                                  <p:stCondLst>
                                    <p:cond delay="0"/>
                                  </p:stCondLst>
                                  <p:childTnLst>
                                    <p:set>
                                      <p:cBhvr>
                                        <p:cTn id="44" dur="1" fill="hold">
                                          <p:stCondLst>
                                            <p:cond delay="0"/>
                                          </p:stCondLst>
                                        </p:cTn>
                                        <p:tgtEl>
                                          <p:spTgt spid="27">
                                            <p:txEl>
                                              <p:pRg st="0" end="0"/>
                                            </p:txEl>
                                          </p:spTgt>
                                        </p:tgtEl>
                                        <p:attrNameLst>
                                          <p:attrName>style.visibility</p:attrName>
                                        </p:attrNameLst>
                                      </p:cBhvr>
                                      <p:to>
                                        <p:strVal val="visible"/>
                                      </p:to>
                                    </p:set>
                                    <p:anim calcmode="lin" valueType="num">
                                      <p:cBhvr>
                                        <p:cTn id="45" dur="4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46" dur="4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47" dur="400"/>
                                        <p:tgtEl>
                                          <p:spTgt spid="27">
                                            <p:txEl>
                                              <p:pRg st="0" end="0"/>
                                            </p:txEl>
                                          </p:spTgt>
                                        </p:tgtEl>
                                      </p:cBhvr>
                                    </p:animEffect>
                                  </p:childTnLst>
                                </p:cTn>
                              </p:par>
                            </p:childTnLst>
                          </p:cTn>
                        </p:par>
                        <p:par>
                          <p:cTn id="48" fill="hold">
                            <p:stCondLst>
                              <p:cond delay="2500"/>
                            </p:stCondLst>
                            <p:childTnLst>
                              <p:par>
                                <p:cTn id="49" presetID="53" presetClass="entr" presetSubtype="16"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400" fill="hold"/>
                                        <p:tgtEl>
                                          <p:spTgt spid="28"/>
                                        </p:tgtEl>
                                        <p:attrNameLst>
                                          <p:attrName>ppt_w</p:attrName>
                                        </p:attrNameLst>
                                      </p:cBhvr>
                                      <p:tavLst>
                                        <p:tav tm="0">
                                          <p:val>
                                            <p:fltVal val="0"/>
                                          </p:val>
                                        </p:tav>
                                        <p:tav tm="100000">
                                          <p:val>
                                            <p:strVal val="#ppt_w"/>
                                          </p:val>
                                        </p:tav>
                                      </p:tavLst>
                                    </p:anim>
                                    <p:anim calcmode="lin" valueType="num">
                                      <p:cBhvr>
                                        <p:cTn id="52" dur="400" fill="hold"/>
                                        <p:tgtEl>
                                          <p:spTgt spid="28"/>
                                        </p:tgtEl>
                                        <p:attrNameLst>
                                          <p:attrName>ppt_h</p:attrName>
                                        </p:attrNameLst>
                                      </p:cBhvr>
                                      <p:tavLst>
                                        <p:tav tm="0">
                                          <p:val>
                                            <p:fltVal val="0"/>
                                          </p:val>
                                        </p:tav>
                                        <p:tav tm="100000">
                                          <p:val>
                                            <p:strVal val="#ppt_h"/>
                                          </p:val>
                                        </p:tav>
                                      </p:tavLst>
                                    </p:anim>
                                    <p:animEffect transition="in" filter="fade">
                                      <p:cBhvr>
                                        <p:cTn id="53" dur="400"/>
                                        <p:tgtEl>
                                          <p:spTgt spid="28"/>
                                        </p:tgtEl>
                                      </p:cBhvr>
                                    </p:animEffect>
                                  </p:childTnLst>
                                </p:cTn>
                              </p:par>
                            </p:childTnLst>
                          </p:cTn>
                        </p:par>
                        <p:par>
                          <p:cTn id="54" fill="hold">
                            <p:stCondLst>
                              <p:cond delay="2900"/>
                            </p:stCondLst>
                            <p:childTnLst>
                              <p:par>
                                <p:cTn id="55" presetID="53" presetClass="entr" presetSubtype="16" fill="hold" grpId="0" nodeType="afterEffect">
                                  <p:stCondLst>
                                    <p:cond delay="0"/>
                                  </p:stCondLst>
                                  <p:childTnLst>
                                    <p:set>
                                      <p:cBhvr>
                                        <p:cTn id="56" dur="1" fill="hold">
                                          <p:stCondLst>
                                            <p:cond delay="0"/>
                                          </p:stCondLst>
                                        </p:cTn>
                                        <p:tgtEl>
                                          <p:spTgt spid="29">
                                            <p:txEl>
                                              <p:pRg st="0" end="0"/>
                                            </p:txEl>
                                          </p:spTgt>
                                        </p:tgtEl>
                                        <p:attrNameLst>
                                          <p:attrName>style.visibility</p:attrName>
                                        </p:attrNameLst>
                                      </p:cBhvr>
                                      <p:to>
                                        <p:strVal val="visible"/>
                                      </p:to>
                                    </p:set>
                                    <p:anim calcmode="lin" valueType="num">
                                      <p:cBhvr>
                                        <p:cTn id="57" dur="4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58" dur="4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59" dur="400"/>
                                        <p:tgtEl>
                                          <p:spTgt spid="29">
                                            <p:txEl>
                                              <p:pRg st="0" end="0"/>
                                            </p:txEl>
                                          </p:spTgt>
                                        </p:tgtEl>
                                      </p:cBhvr>
                                    </p:animEffect>
                                  </p:childTnLst>
                                </p:cTn>
                              </p:par>
                            </p:childTnLst>
                          </p:cTn>
                        </p:par>
                        <p:par>
                          <p:cTn id="60" fill="hold">
                            <p:stCondLst>
                              <p:cond delay="3300"/>
                            </p:stCondLst>
                            <p:childTnLst>
                              <p:par>
                                <p:cTn id="61" presetID="53" presetClass="entr" presetSubtype="16" fill="hold" grpId="0" nodeType="afterEffect">
                                  <p:stCondLst>
                                    <p:cond delay="0"/>
                                  </p:stCondLst>
                                  <p:childTnLst>
                                    <p:set>
                                      <p:cBhvr>
                                        <p:cTn id="62" dur="1" fill="hold">
                                          <p:stCondLst>
                                            <p:cond delay="0"/>
                                          </p:stCondLst>
                                        </p:cTn>
                                        <p:tgtEl>
                                          <p:spTgt spid="30">
                                            <p:txEl>
                                              <p:pRg st="0" end="0"/>
                                            </p:txEl>
                                          </p:spTgt>
                                        </p:tgtEl>
                                        <p:attrNameLst>
                                          <p:attrName>style.visibility</p:attrName>
                                        </p:attrNameLst>
                                      </p:cBhvr>
                                      <p:to>
                                        <p:strVal val="visible"/>
                                      </p:to>
                                    </p:set>
                                    <p:anim calcmode="lin" valueType="num">
                                      <p:cBhvr>
                                        <p:cTn id="63" dur="4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64" dur="4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65" dur="400"/>
                                        <p:tgtEl>
                                          <p:spTgt spid="30">
                                            <p:txEl>
                                              <p:pRg st="0" end="0"/>
                                            </p:txEl>
                                          </p:spTgt>
                                        </p:tgtEl>
                                      </p:cBhvr>
                                    </p:animEffect>
                                  </p:childTnLst>
                                </p:cTn>
                              </p:par>
                            </p:childTnLst>
                          </p:cTn>
                        </p:par>
                        <p:par>
                          <p:cTn id="66" fill="hold">
                            <p:stCondLst>
                              <p:cond delay="3700"/>
                            </p:stCondLst>
                            <p:childTnLst>
                              <p:par>
                                <p:cTn id="67" presetID="53" presetClass="entr" presetSubtype="16" fill="hold" grpId="0" nodeType="after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p:cTn id="69" dur="400" fill="hold"/>
                                        <p:tgtEl>
                                          <p:spTgt spid="31"/>
                                        </p:tgtEl>
                                        <p:attrNameLst>
                                          <p:attrName>ppt_w</p:attrName>
                                        </p:attrNameLst>
                                      </p:cBhvr>
                                      <p:tavLst>
                                        <p:tav tm="0">
                                          <p:val>
                                            <p:fltVal val="0"/>
                                          </p:val>
                                        </p:tav>
                                        <p:tav tm="100000">
                                          <p:val>
                                            <p:strVal val="#ppt_w"/>
                                          </p:val>
                                        </p:tav>
                                      </p:tavLst>
                                    </p:anim>
                                    <p:anim calcmode="lin" valueType="num">
                                      <p:cBhvr>
                                        <p:cTn id="70" dur="400" fill="hold"/>
                                        <p:tgtEl>
                                          <p:spTgt spid="31"/>
                                        </p:tgtEl>
                                        <p:attrNameLst>
                                          <p:attrName>ppt_h</p:attrName>
                                        </p:attrNameLst>
                                      </p:cBhvr>
                                      <p:tavLst>
                                        <p:tav tm="0">
                                          <p:val>
                                            <p:fltVal val="0"/>
                                          </p:val>
                                        </p:tav>
                                        <p:tav tm="100000">
                                          <p:val>
                                            <p:strVal val="#ppt_h"/>
                                          </p:val>
                                        </p:tav>
                                      </p:tavLst>
                                    </p:anim>
                                    <p:animEffect transition="in" filter="fade">
                                      <p:cBhvr>
                                        <p:cTn id="71" dur="400"/>
                                        <p:tgtEl>
                                          <p:spTgt spid="31"/>
                                        </p:tgtEl>
                                      </p:cBhvr>
                                    </p:animEffect>
                                  </p:childTnLst>
                                </p:cTn>
                              </p:par>
                            </p:childTnLst>
                          </p:cTn>
                        </p:par>
                        <p:par>
                          <p:cTn id="72" fill="hold">
                            <p:stCondLst>
                              <p:cond delay="4100"/>
                            </p:stCondLst>
                            <p:childTnLst>
                              <p:par>
                                <p:cTn id="73" presetID="53" presetClass="entr" presetSubtype="16" fill="hold" grpId="0" nodeType="afterEffect">
                                  <p:stCondLst>
                                    <p:cond delay="0"/>
                                  </p:stCondLst>
                                  <p:childTnLst>
                                    <p:set>
                                      <p:cBhvr>
                                        <p:cTn id="74" dur="1" fill="hold">
                                          <p:stCondLst>
                                            <p:cond delay="0"/>
                                          </p:stCondLst>
                                        </p:cTn>
                                        <p:tgtEl>
                                          <p:spTgt spid="32">
                                            <p:txEl>
                                              <p:pRg st="0" end="0"/>
                                            </p:txEl>
                                          </p:spTgt>
                                        </p:tgtEl>
                                        <p:attrNameLst>
                                          <p:attrName>style.visibility</p:attrName>
                                        </p:attrNameLst>
                                      </p:cBhvr>
                                      <p:to>
                                        <p:strVal val="visible"/>
                                      </p:to>
                                    </p:set>
                                    <p:anim calcmode="lin" valueType="num">
                                      <p:cBhvr>
                                        <p:cTn id="75" dur="4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76" dur="4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77" dur="400"/>
                                        <p:tgtEl>
                                          <p:spTgt spid="32">
                                            <p:txEl>
                                              <p:pRg st="0" end="0"/>
                                            </p:txEl>
                                          </p:spTgt>
                                        </p:tgtEl>
                                      </p:cBhvr>
                                    </p:animEffect>
                                  </p:childTnLst>
                                </p:cTn>
                              </p:par>
                            </p:childTnLst>
                          </p:cTn>
                        </p:par>
                        <p:par>
                          <p:cTn id="78" fill="hold">
                            <p:stCondLst>
                              <p:cond delay="4500"/>
                            </p:stCondLst>
                            <p:childTnLst>
                              <p:par>
                                <p:cTn id="79" presetID="53" presetClass="entr" presetSubtype="16" fill="hold" grpId="0" nodeType="afterEffect">
                                  <p:stCondLst>
                                    <p:cond delay="0"/>
                                  </p:stCondLst>
                                  <p:childTnLst>
                                    <p:set>
                                      <p:cBhvr>
                                        <p:cTn id="80" dur="1" fill="hold">
                                          <p:stCondLst>
                                            <p:cond delay="0"/>
                                          </p:stCondLst>
                                        </p:cTn>
                                        <p:tgtEl>
                                          <p:spTgt spid="33">
                                            <p:txEl>
                                              <p:pRg st="0" end="0"/>
                                            </p:txEl>
                                          </p:spTgt>
                                        </p:tgtEl>
                                        <p:attrNameLst>
                                          <p:attrName>style.visibility</p:attrName>
                                        </p:attrNameLst>
                                      </p:cBhvr>
                                      <p:to>
                                        <p:strVal val="visible"/>
                                      </p:to>
                                    </p:set>
                                    <p:anim calcmode="lin" valueType="num">
                                      <p:cBhvr>
                                        <p:cTn id="81" dur="4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82" dur="4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83" dur="400"/>
                                        <p:tgtEl>
                                          <p:spTgt spid="33">
                                            <p:txEl>
                                              <p:pRg st="0" end="0"/>
                                            </p:txEl>
                                          </p:spTgt>
                                        </p:tgtEl>
                                      </p:cBhvr>
                                    </p:animEffect>
                                  </p:childTnLst>
                                </p:cTn>
                              </p:par>
                            </p:childTnLst>
                          </p:cTn>
                        </p:par>
                        <p:par>
                          <p:cTn id="84" fill="hold">
                            <p:stCondLst>
                              <p:cond delay="4900"/>
                            </p:stCondLst>
                            <p:childTnLst>
                              <p:par>
                                <p:cTn id="85" presetID="53" presetClass="entr" presetSubtype="16"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 calcmode="lin" valueType="num">
                                      <p:cBhvr>
                                        <p:cTn id="87" dur="400" fill="hold"/>
                                        <p:tgtEl>
                                          <p:spTgt spid="34"/>
                                        </p:tgtEl>
                                        <p:attrNameLst>
                                          <p:attrName>ppt_w</p:attrName>
                                        </p:attrNameLst>
                                      </p:cBhvr>
                                      <p:tavLst>
                                        <p:tav tm="0">
                                          <p:val>
                                            <p:fltVal val="0"/>
                                          </p:val>
                                        </p:tav>
                                        <p:tav tm="100000">
                                          <p:val>
                                            <p:strVal val="#ppt_w"/>
                                          </p:val>
                                        </p:tav>
                                      </p:tavLst>
                                    </p:anim>
                                    <p:anim calcmode="lin" valueType="num">
                                      <p:cBhvr>
                                        <p:cTn id="88" dur="400" fill="hold"/>
                                        <p:tgtEl>
                                          <p:spTgt spid="34"/>
                                        </p:tgtEl>
                                        <p:attrNameLst>
                                          <p:attrName>ppt_h</p:attrName>
                                        </p:attrNameLst>
                                      </p:cBhvr>
                                      <p:tavLst>
                                        <p:tav tm="0">
                                          <p:val>
                                            <p:fltVal val="0"/>
                                          </p:val>
                                        </p:tav>
                                        <p:tav tm="100000">
                                          <p:val>
                                            <p:strVal val="#ppt_h"/>
                                          </p:val>
                                        </p:tav>
                                      </p:tavLst>
                                    </p:anim>
                                    <p:animEffect transition="in" filter="fade">
                                      <p:cBhvr>
                                        <p:cTn id="89" dur="400"/>
                                        <p:tgtEl>
                                          <p:spTgt spid="34"/>
                                        </p:tgtEl>
                                      </p:cBhvr>
                                    </p:animEffect>
                                  </p:childTnLst>
                                </p:cTn>
                              </p:par>
                            </p:childTnLst>
                          </p:cTn>
                        </p:par>
                        <p:par>
                          <p:cTn id="90" fill="hold">
                            <p:stCondLst>
                              <p:cond delay="5300"/>
                            </p:stCondLst>
                            <p:childTnLst>
                              <p:par>
                                <p:cTn id="91" presetID="53" presetClass="entr" presetSubtype="16" fill="hold" grpId="0" nodeType="afterEffect">
                                  <p:stCondLst>
                                    <p:cond delay="0"/>
                                  </p:stCondLst>
                                  <p:childTnLst>
                                    <p:set>
                                      <p:cBhvr>
                                        <p:cTn id="92" dur="1" fill="hold">
                                          <p:stCondLst>
                                            <p:cond delay="0"/>
                                          </p:stCondLst>
                                        </p:cTn>
                                        <p:tgtEl>
                                          <p:spTgt spid="35">
                                            <p:txEl>
                                              <p:pRg st="0" end="0"/>
                                            </p:txEl>
                                          </p:spTgt>
                                        </p:tgtEl>
                                        <p:attrNameLst>
                                          <p:attrName>style.visibility</p:attrName>
                                        </p:attrNameLst>
                                      </p:cBhvr>
                                      <p:to>
                                        <p:strVal val="visible"/>
                                      </p:to>
                                    </p:set>
                                    <p:anim calcmode="lin" valueType="num">
                                      <p:cBhvr>
                                        <p:cTn id="93" dur="4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94" dur="4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95" dur="400"/>
                                        <p:tgtEl>
                                          <p:spTgt spid="35">
                                            <p:txEl>
                                              <p:pRg st="0" end="0"/>
                                            </p:txEl>
                                          </p:spTgt>
                                        </p:tgtEl>
                                      </p:cBhvr>
                                    </p:animEffect>
                                  </p:childTnLst>
                                </p:cTn>
                              </p:par>
                            </p:childTnLst>
                          </p:cTn>
                        </p:par>
                        <p:par>
                          <p:cTn id="96" fill="hold">
                            <p:stCondLst>
                              <p:cond delay="5700"/>
                            </p:stCondLst>
                            <p:childTnLst>
                              <p:par>
                                <p:cTn id="97" presetID="53" presetClass="entr" presetSubtype="16" fill="hold" grpId="0" nodeType="afterEffect">
                                  <p:stCondLst>
                                    <p:cond delay="0"/>
                                  </p:stCondLst>
                                  <p:childTnLst>
                                    <p:set>
                                      <p:cBhvr>
                                        <p:cTn id="98" dur="1" fill="hold">
                                          <p:stCondLst>
                                            <p:cond delay="0"/>
                                          </p:stCondLst>
                                        </p:cTn>
                                        <p:tgtEl>
                                          <p:spTgt spid="36">
                                            <p:txEl>
                                              <p:pRg st="0" end="0"/>
                                            </p:txEl>
                                          </p:spTgt>
                                        </p:tgtEl>
                                        <p:attrNameLst>
                                          <p:attrName>style.visibility</p:attrName>
                                        </p:attrNameLst>
                                      </p:cBhvr>
                                      <p:to>
                                        <p:strVal val="visible"/>
                                      </p:to>
                                    </p:set>
                                    <p:anim calcmode="lin" valueType="num">
                                      <p:cBhvr>
                                        <p:cTn id="99" dur="4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100" dur="4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101" dur="400"/>
                                        <p:tgtEl>
                                          <p:spTgt spid="36">
                                            <p:txEl>
                                              <p:pRg st="0" end="0"/>
                                            </p:txEl>
                                          </p:spTgt>
                                        </p:tgtEl>
                                      </p:cBhvr>
                                    </p:animEffect>
                                  </p:childTnLst>
                                </p:cTn>
                              </p:par>
                            </p:childTnLst>
                          </p:cTn>
                        </p:par>
                        <p:par>
                          <p:cTn id="102" fill="hold">
                            <p:stCondLst>
                              <p:cond delay="6100"/>
                            </p:stCondLst>
                            <p:childTnLst>
                              <p:par>
                                <p:cTn id="103" presetID="53" presetClass="entr" presetSubtype="16" fill="hold" grpId="0" nodeType="afterEffect">
                                  <p:stCondLst>
                                    <p:cond delay="0"/>
                                  </p:stCondLst>
                                  <p:childTnLst>
                                    <p:set>
                                      <p:cBhvr>
                                        <p:cTn id="104" dur="1" fill="hold">
                                          <p:stCondLst>
                                            <p:cond delay="0"/>
                                          </p:stCondLst>
                                        </p:cTn>
                                        <p:tgtEl>
                                          <p:spTgt spid="37"/>
                                        </p:tgtEl>
                                        <p:attrNameLst>
                                          <p:attrName>style.visibility</p:attrName>
                                        </p:attrNameLst>
                                      </p:cBhvr>
                                      <p:to>
                                        <p:strVal val="visible"/>
                                      </p:to>
                                    </p:set>
                                    <p:anim calcmode="lin" valueType="num">
                                      <p:cBhvr>
                                        <p:cTn id="105" dur="400" fill="hold"/>
                                        <p:tgtEl>
                                          <p:spTgt spid="37"/>
                                        </p:tgtEl>
                                        <p:attrNameLst>
                                          <p:attrName>ppt_w</p:attrName>
                                        </p:attrNameLst>
                                      </p:cBhvr>
                                      <p:tavLst>
                                        <p:tav tm="0">
                                          <p:val>
                                            <p:fltVal val="0"/>
                                          </p:val>
                                        </p:tav>
                                        <p:tav tm="100000">
                                          <p:val>
                                            <p:strVal val="#ppt_w"/>
                                          </p:val>
                                        </p:tav>
                                      </p:tavLst>
                                    </p:anim>
                                    <p:anim calcmode="lin" valueType="num">
                                      <p:cBhvr>
                                        <p:cTn id="106" dur="400" fill="hold"/>
                                        <p:tgtEl>
                                          <p:spTgt spid="37"/>
                                        </p:tgtEl>
                                        <p:attrNameLst>
                                          <p:attrName>ppt_h</p:attrName>
                                        </p:attrNameLst>
                                      </p:cBhvr>
                                      <p:tavLst>
                                        <p:tav tm="0">
                                          <p:val>
                                            <p:fltVal val="0"/>
                                          </p:val>
                                        </p:tav>
                                        <p:tav tm="100000">
                                          <p:val>
                                            <p:strVal val="#ppt_h"/>
                                          </p:val>
                                        </p:tav>
                                      </p:tavLst>
                                    </p:anim>
                                    <p:animEffect transition="in" filter="fade">
                                      <p:cBhvr>
                                        <p:cTn id="107" dur="400"/>
                                        <p:tgtEl>
                                          <p:spTgt spid="37"/>
                                        </p:tgtEl>
                                      </p:cBhvr>
                                    </p:animEffect>
                                  </p:childTnLst>
                                </p:cTn>
                              </p:par>
                            </p:childTnLst>
                          </p:cTn>
                        </p:par>
                        <p:par>
                          <p:cTn id="108" fill="hold">
                            <p:stCondLst>
                              <p:cond delay="6500"/>
                            </p:stCondLst>
                            <p:childTnLst>
                              <p:par>
                                <p:cTn id="109" presetID="53" presetClass="entr" presetSubtype="16" fill="hold" grpId="0" nodeType="afterEffect">
                                  <p:stCondLst>
                                    <p:cond delay="0"/>
                                  </p:stCondLst>
                                  <p:childTnLst>
                                    <p:set>
                                      <p:cBhvr>
                                        <p:cTn id="110" dur="1" fill="hold">
                                          <p:stCondLst>
                                            <p:cond delay="0"/>
                                          </p:stCondLst>
                                        </p:cTn>
                                        <p:tgtEl>
                                          <p:spTgt spid="38"/>
                                        </p:tgtEl>
                                        <p:attrNameLst>
                                          <p:attrName>style.visibility</p:attrName>
                                        </p:attrNameLst>
                                      </p:cBhvr>
                                      <p:to>
                                        <p:strVal val="visible"/>
                                      </p:to>
                                    </p:set>
                                    <p:anim calcmode="lin" valueType="num">
                                      <p:cBhvr>
                                        <p:cTn id="111" dur="400" fill="hold"/>
                                        <p:tgtEl>
                                          <p:spTgt spid="38"/>
                                        </p:tgtEl>
                                        <p:attrNameLst>
                                          <p:attrName>ppt_w</p:attrName>
                                        </p:attrNameLst>
                                      </p:cBhvr>
                                      <p:tavLst>
                                        <p:tav tm="0">
                                          <p:val>
                                            <p:fltVal val="0"/>
                                          </p:val>
                                        </p:tav>
                                        <p:tav tm="100000">
                                          <p:val>
                                            <p:strVal val="#ppt_w"/>
                                          </p:val>
                                        </p:tav>
                                      </p:tavLst>
                                    </p:anim>
                                    <p:anim calcmode="lin" valueType="num">
                                      <p:cBhvr>
                                        <p:cTn id="112" dur="400" fill="hold"/>
                                        <p:tgtEl>
                                          <p:spTgt spid="38"/>
                                        </p:tgtEl>
                                        <p:attrNameLst>
                                          <p:attrName>ppt_h</p:attrName>
                                        </p:attrNameLst>
                                      </p:cBhvr>
                                      <p:tavLst>
                                        <p:tav tm="0">
                                          <p:val>
                                            <p:fltVal val="0"/>
                                          </p:val>
                                        </p:tav>
                                        <p:tav tm="100000">
                                          <p:val>
                                            <p:strVal val="#ppt_h"/>
                                          </p:val>
                                        </p:tav>
                                      </p:tavLst>
                                    </p:anim>
                                    <p:animEffect transition="in" filter="fade">
                                      <p:cBhvr>
                                        <p:cTn id="113" dur="400"/>
                                        <p:tgtEl>
                                          <p:spTgt spid="38"/>
                                        </p:tgtEl>
                                      </p:cBhvr>
                                    </p:animEffect>
                                  </p:childTnLst>
                                </p:cTn>
                              </p:par>
                            </p:childTnLst>
                          </p:cTn>
                        </p:par>
                        <p:par>
                          <p:cTn id="114" fill="hold">
                            <p:stCondLst>
                              <p:cond delay="6900"/>
                            </p:stCondLst>
                            <p:childTnLst>
                              <p:par>
                                <p:cTn id="115" presetID="53" presetClass="entr" presetSubtype="16" fill="hold" grpId="0" nodeType="afterEffect">
                                  <p:stCondLst>
                                    <p:cond delay="0"/>
                                  </p:stCondLst>
                                  <p:childTnLst>
                                    <p:set>
                                      <p:cBhvr>
                                        <p:cTn id="116" dur="1" fill="hold">
                                          <p:stCondLst>
                                            <p:cond delay="0"/>
                                          </p:stCondLst>
                                        </p:cTn>
                                        <p:tgtEl>
                                          <p:spTgt spid="39"/>
                                        </p:tgtEl>
                                        <p:attrNameLst>
                                          <p:attrName>style.visibility</p:attrName>
                                        </p:attrNameLst>
                                      </p:cBhvr>
                                      <p:to>
                                        <p:strVal val="visible"/>
                                      </p:to>
                                    </p:set>
                                    <p:anim calcmode="lin" valueType="num">
                                      <p:cBhvr>
                                        <p:cTn id="117" dur="400" fill="hold"/>
                                        <p:tgtEl>
                                          <p:spTgt spid="39"/>
                                        </p:tgtEl>
                                        <p:attrNameLst>
                                          <p:attrName>ppt_w</p:attrName>
                                        </p:attrNameLst>
                                      </p:cBhvr>
                                      <p:tavLst>
                                        <p:tav tm="0">
                                          <p:val>
                                            <p:fltVal val="0"/>
                                          </p:val>
                                        </p:tav>
                                        <p:tav tm="100000">
                                          <p:val>
                                            <p:strVal val="#ppt_w"/>
                                          </p:val>
                                        </p:tav>
                                      </p:tavLst>
                                    </p:anim>
                                    <p:anim calcmode="lin" valueType="num">
                                      <p:cBhvr>
                                        <p:cTn id="118" dur="400" fill="hold"/>
                                        <p:tgtEl>
                                          <p:spTgt spid="39"/>
                                        </p:tgtEl>
                                        <p:attrNameLst>
                                          <p:attrName>ppt_h</p:attrName>
                                        </p:attrNameLst>
                                      </p:cBhvr>
                                      <p:tavLst>
                                        <p:tav tm="0">
                                          <p:val>
                                            <p:fltVal val="0"/>
                                          </p:val>
                                        </p:tav>
                                        <p:tav tm="100000">
                                          <p:val>
                                            <p:strVal val="#ppt_h"/>
                                          </p:val>
                                        </p:tav>
                                      </p:tavLst>
                                    </p:anim>
                                    <p:animEffect transition="in" filter="fade">
                                      <p:cBhvr>
                                        <p:cTn id="119" dur="400"/>
                                        <p:tgtEl>
                                          <p:spTgt spid="39"/>
                                        </p:tgtEl>
                                      </p:cBhvr>
                                    </p:animEffect>
                                  </p:childTnLst>
                                </p:cTn>
                              </p:par>
                            </p:childTnLst>
                          </p:cTn>
                        </p:par>
                        <p:par>
                          <p:cTn id="120" fill="hold">
                            <p:stCondLst>
                              <p:cond delay="7300"/>
                            </p:stCondLst>
                            <p:childTnLst>
                              <p:par>
                                <p:cTn id="121" presetID="53" presetClass="entr" presetSubtype="16" fill="hold" grpId="0" nodeType="afterEffect">
                                  <p:stCondLst>
                                    <p:cond delay="0"/>
                                  </p:stCondLst>
                                  <p:childTnLst>
                                    <p:set>
                                      <p:cBhvr>
                                        <p:cTn id="122" dur="1" fill="hold">
                                          <p:stCondLst>
                                            <p:cond delay="0"/>
                                          </p:stCondLst>
                                        </p:cTn>
                                        <p:tgtEl>
                                          <p:spTgt spid="40"/>
                                        </p:tgtEl>
                                        <p:attrNameLst>
                                          <p:attrName>style.visibility</p:attrName>
                                        </p:attrNameLst>
                                      </p:cBhvr>
                                      <p:to>
                                        <p:strVal val="visible"/>
                                      </p:to>
                                    </p:set>
                                    <p:anim calcmode="lin" valueType="num">
                                      <p:cBhvr>
                                        <p:cTn id="123" dur="400" fill="hold"/>
                                        <p:tgtEl>
                                          <p:spTgt spid="40"/>
                                        </p:tgtEl>
                                        <p:attrNameLst>
                                          <p:attrName>ppt_w</p:attrName>
                                        </p:attrNameLst>
                                      </p:cBhvr>
                                      <p:tavLst>
                                        <p:tav tm="0">
                                          <p:val>
                                            <p:fltVal val="0"/>
                                          </p:val>
                                        </p:tav>
                                        <p:tav tm="100000">
                                          <p:val>
                                            <p:strVal val="#ppt_w"/>
                                          </p:val>
                                        </p:tav>
                                      </p:tavLst>
                                    </p:anim>
                                    <p:anim calcmode="lin" valueType="num">
                                      <p:cBhvr>
                                        <p:cTn id="124" dur="400" fill="hold"/>
                                        <p:tgtEl>
                                          <p:spTgt spid="40"/>
                                        </p:tgtEl>
                                        <p:attrNameLst>
                                          <p:attrName>ppt_h</p:attrName>
                                        </p:attrNameLst>
                                      </p:cBhvr>
                                      <p:tavLst>
                                        <p:tav tm="0">
                                          <p:val>
                                            <p:fltVal val="0"/>
                                          </p:val>
                                        </p:tav>
                                        <p:tav tm="100000">
                                          <p:val>
                                            <p:strVal val="#ppt_h"/>
                                          </p:val>
                                        </p:tav>
                                      </p:tavLst>
                                    </p:anim>
                                    <p:animEffect transition="in" filter="fade">
                                      <p:cBhvr>
                                        <p:cTn id="125" dur="400"/>
                                        <p:tgtEl>
                                          <p:spTgt spid="40"/>
                                        </p:tgtEl>
                                      </p:cBhvr>
                                    </p:animEffect>
                                  </p:childTnLst>
                                </p:cTn>
                              </p:par>
                            </p:childTnLst>
                          </p:cTn>
                        </p:par>
                        <p:par>
                          <p:cTn id="126" fill="hold">
                            <p:stCondLst>
                              <p:cond delay="7700"/>
                            </p:stCondLst>
                            <p:childTnLst>
                              <p:par>
                                <p:cTn id="127" presetID="53" presetClass="entr" presetSubtype="16" fill="hold" grpId="0" nodeType="afterEffect">
                                  <p:stCondLst>
                                    <p:cond delay="0"/>
                                  </p:stCondLst>
                                  <p:childTnLst>
                                    <p:set>
                                      <p:cBhvr>
                                        <p:cTn id="128" dur="1" fill="hold">
                                          <p:stCondLst>
                                            <p:cond delay="0"/>
                                          </p:stCondLst>
                                        </p:cTn>
                                        <p:tgtEl>
                                          <p:spTgt spid="41">
                                            <p:txEl>
                                              <p:pRg st="0" end="0"/>
                                            </p:txEl>
                                          </p:spTgt>
                                        </p:tgtEl>
                                        <p:attrNameLst>
                                          <p:attrName>style.visibility</p:attrName>
                                        </p:attrNameLst>
                                      </p:cBhvr>
                                      <p:to>
                                        <p:strVal val="visible"/>
                                      </p:to>
                                    </p:set>
                                    <p:anim calcmode="lin" valueType="num">
                                      <p:cBhvr>
                                        <p:cTn id="129" dur="4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30" dur="4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31" dur="400"/>
                                        <p:tgtEl>
                                          <p:spTgt spid="41">
                                            <p:txEl>
                                              <p:pRg st="0" end="0"/>
                                            </p:txEl>
                                          </p:spTgt>
                                        </p:tgtEl>
                                      </p:cBhvr>
                                    </p:animEffect>
                                  </p:childTnLst>
                                </p:cTn>
                              </p:par>
                            </p:childTnLst>
                          </p:cTn>
                        </p:par>
                        <p:par>
                          <p:cTn id="132" fill="hold">
                            <p:stCondLst>
                              <p:cond delay="8100"/>
                            </p:stCondLst>
                            <p:childTnLst>
                              <p:par>
                                <p:cTn id="133" presetID="53" presetClass="entr" presetSubtype="16" fill="hold" grpId="0" nodeType="afterEffect">
                                  <p:stCondLst>
                                    <p:cond delay="0"/>
                                  </p:stCondLst>
                                  <p:childTnLst>
                                    <p:set>
                                      <p:cBhvr>
                                        <p:cTn id="134" dur="1" fill="hold">
                                          <p:stCondLst>
                                            <p:cond delay="0"/>
                                          </p:stCondLst>
                                        </p:cTn>
                                        <p:tgtEl>
                                          <p:spTgt spid="42">
                                            <p:txEl>
                                              <p:pRg st="0" end="0"/>
                                            </p:txEl>
                                          </p:spTgt>
                                        </p:tgtEl>
                                        <p:attrNameLst>
                                          <p:attrName>style.visibility</p:attrName>
                                        </p:attrNameLst>
                                      </p:cBhvr>
                                      <p:to>
                                        <p:strVal val="visible"/>
                                      </p:to>
                                    </p:set>
                                    <p:anim calcmode="lin" valueType="num">
                                      <p:cBhvr>
                                        <p:cTn id="135" dur="400" fill="hold"/>
                                        <p:tgtEl>
                                          <p:spTgt spid="42">
                                            <p:txEl>
                                              <p:pRg st="0" end="0"/>
                                            </p:txEl>
                                          </p:spTgt>
                                        </p:tgtEl>
                                        <p:attrNameLst>
                                          <p:attrName>ppt_w</p:attrName>
                                        </p:attrNameLst>
                                      </p:cBhvr>
                                      <p:tavLst>
                                        <p:tav tm="0">
                                          <p:val>
                                            <p:fltVal val="0"/>
                                          </p:val>
                                        </p:tav>
                                        <p:tav tm="100000">
                                          <p:val>
                                            <p:strVal val="#ppt_w"/>
                                          </p:val>
                                        </p:tav>
                                      </p:tavLst>
                                    </p:anim>
                                    <p:anim calcmode="lin" valueType="num">
                                      <p:cBhvr>
                                        <p:cTn id="136" dur="400" fill="hold"/>
                                        <p:tgtEl>
                                          <p:spTgt spid="42">
                                            <p:txEl>
                                              <p:pRg st="0" end="0"/>
                                            </p:txEl>
                                          </p:spTgt>
                                        </p:tgtEl>
                                        <p:attrNameLst>
                                          <p:attrName>ppt_h</p:attrName>
                                        </p:attrNameLst>
                                      </p:cBhvr>
                                      <p:tavLst>
                                        <p:tav tm="0">
                                          <p:val>
                                            <p:fltVal val="0"/>
                                          </p:val>
                                        </p:tav>
                                        <p:tav tm="100000">
                                          <p:val>
                                            <p:strVal val="#ppt_h"/>
                                          </p:val>
                                        </p:tav>
                                      </p:tavLst>
                                    </p:anim>
                                    <p:animEffect transition="in" filter="fade">
                                      <p:cBhvr>
                                        <p:cTn id="137" dur="400"/>
                                        <p:tgtEl>
                                          <p:spTgt spid="42">
                                            <p:txEl>
                                              <p:pRg st="0" end="0"/>
                                            </p:txEl>
                                          </p:spTgt>
                                        </p:tgtEl>
                                      </p:cBhvr>
                                    </p:animEffect>
                                  </p:childTnLst>
                                </p:cTn>
                              </p:par>
                            </p:childTnLst>
                          </p:cTn>
                        </p:par>
                        <p:par>
                          <p:cTn id="138" fill="hold">
                            <p:stCondLst>
                              <p:cond delay="8500"/>
                            </p:stCondLst>
                            <p:childTnLst>
                              <p:par>
                                <p:cTn id="139" presetID="53" presetClass="entr" presetSubtype="16" fill="hold" grpId="0" nodeType="afterEffect">
                                  <p:stCondLst>
                                    <p:cond delay="0"/>
                                  </p:stCondLst>
                                  <p:childTnLst>
                                    <p:set>
                                      <p:cBhvr>
                                        <p:cTn id="140" dur="1" fill="hold">
                                          <p:stCondLst>
                                            <p:cond delay="0"/>
                                          </p:stCondLst>
                                        </p:cTn>
                                        <p:tgtEl>
                                          <p:spTgt spid="43">
                                            <p:txEl>
                                              <p:pRg st="0" end="0"/>
                                            </p:txEl>
                                          </p:spTgt>
                                        </p:tgtEl>
                                        <p:attrNameLst>
                                          <p:attrName>style.visibility</p:attrName>
                                        </p:attrNameLst>
                                      </p:cBhvr>
                                      <p:to>
                                        <p:strVal val="visible"/>
                                      </p:to>
                                    </p:set>
                                    <p:anim calcmode="lin" valueType="num">
                                      <p:cBhvr>
                                        <p:cTn id="141" dur="4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42" dur="4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43" dur="400"/>
                                        <p:tgtEl>
                                          <p:spTgt spid="43">
                                            <p:txEl>
                                              <p:pRg st="0" end="0"/>
                                            </p:txEl>
                                          </p:spTgt>
                                        </p:tgtEl>
                                      </p:cBhvr>
                                    </p:animEffect>
                                  </p:childTnLst>
                                </p:cTn>
                              </p:par>
                            </p:childTnLst>
                          </p:cTn>
                        </p:par>
                        <p:par>
                          <p:cTn id="144" fill="hold">
                            <p:stCondLst>
                              <p:cond delay="8900"/>
                            </p:stCondLst>
                            <p:childTnLst>
                              <p:par>
                                <p:cTn id="145" presetID="53" presetClass="entr" presetSubtype="16" fill="hold" grpId="0" nodeType="afterEffect">
                                  <p:stCondLst>
                                    <p:cond delay="0"/>
                                  </p:stCondLst>
                                  <p:childTnLst>
                                    <p:set>
                                      <p:cBhvr>
                                        <p:cTn id="146" dur="1" fill="hold">
                                          <p:stCondLst>
                                            <p:cond delay="0"/>
                                          </p:stCondLst>
                                        </p:cTn>
                                        <p:tgtEl>
                                          <p:spTgt spid="44">
                                            <p:txEl>
                                              <p:pRg st="0" end="0"/>
                                            </p:txEl>
                                          </p:spTgt>
                                        </p:tgtEl>
                                        <p:attrNameLst>
                                          <p:attrName>style.visibility</p:attrName>
                                        </p:attrNameLst>
                                      </p:cBhvr>
                                      <p:to>
                                        <p:strVal val="visible"/>
                                      </p:to>
                                    </p:set>
                                    <p:anim calcmode="lin" valueType="num">
                                      <p:cBhvr>
                                        <p:cTn id="147" dur="4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48" dur="4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49" dur="400"/>
                                        <p:tgtEl>
                                          <p:spTgt spid="44">
                                            <p:txEl>
                                              <p:pRg st="0" end="0"/>
                                            </p:txEl>
                                          </p:spTgt>
                                        </p:tgtEl>
                                      </p:cBhvr>
                                    </p:animEffect>
                                  </p:childTnLst>
                                </p:cTn>
                              </p:par>
                            </p:childTnLst>
                          </p:cTn>
                        </p:par>
                        <p:par>
                          <p:cTn id="150" fill="hold">
                            <p:stCondLst>
                              <p:cond delay="9300"/>
                            </p:stCondLst>
                            <p:childTnLst>
                              <p:par>
                                <p:cTn id="151" presetID="53" presetClass="entr" presetSubtype="16" fill="hold" grpId="0" nodeType="afterEffect">
                                  <p:stCondLst>
                                    <p:cond delay="0"/>
                                  </p:stCondLst>
                                  <p:childTnLst>
                                    <p:set>
                                      <p:cBhvr>
                                        <p:cTn id="152" dur="1" fill="hold">
                                          <p:stCondLst>
                                            <p:cond delay="0"/>
                                          </p:stCondLst>
                                        </p:cTn>
                                        <p:tgtEl>
                                          <p:spTgt spid="45">
                                            <p:txEl>
                                              <p:pRg st="0" end="0"/>
                                            </p:txEl>
                                          </p:spTgt>
                                        </p:tgtEl>
                                        <p:attrNameLst>
                                          <p:attrName>style.visibility</p:attrName>
                                        </p:attrNameLst>
                                      </p:cBhvr>
                                      <p:to>
                                        <p:strVal val="visible"/>
                                      </p:to>
                                    </p:set>
                                    <p:anim calcmode="lin" valueType="num">
                                      <p:cBhvr>
                                        <p:cTn id="153" dur="400" fill="hold"/>
                                        <p:tgtEl>
                                          <p:spTgt spid="45">
                                            <p:txEl>
                                              <p:pRg st="0" end="0"/>
                                            </p:txEl>
                                          </p:spTgt>
                                        </p:tgtEl>
                                        <p:attrNameLst>
                                          <p:attrName>ppt_w</p:attrName>
                                        </p:attrNameLst>
                                      </p:cBhvr>
                                      <p:tavLst>
                                        <p:tav tm="0">
                                          <p:val>
                                            <p:fltVal val="0"/>
                                          </p:val>
                                        </p:tav>
                                        <p:tav tm="100000">
                                          <p:val>
                                            <p:strVal val="#ppt_w"/>
                                          </p:val>
                                        </p:tav>
                                      </p:tavLst>
                                    </p:anim>
                                    <p:anim calcmode="lin" valueType="num">
                                      <p:cBhvr>
                                        <p:cTn id="154" dur="400" fill="hold"/>
                                        <p:tgtEl>
                                          <p:spTgt spid="45">
                                            <p:txEl>
                                              <p:pRg st="0" end="0"/>
                                            </p:txEl>
                                          </p:spTgt>
                                        </p:tgtEl>
                                        <p:attrNameLst>
                                          <p:attrName>ppt_h</p:attrName>
                                        </p:attrNameLst>
                                      </p:cBhvr>
                                      <p:tavLst>
                                        <p:tav tm="0">
                                          <p:val>
                                            <p:fltVal val="0"/>
                                          </p:val>
                                        </p:tav>
                                        <p:tav tm="100000">
                                          <p:val>
                                            <p:strVal val="#ppt_h"/>
                                          </p:val>
                                        </p:tav>
                                      </p:tavLst>
                                    </p:anim>
                                    <p:animEffect transition="in" filter="fade">
                                      <p:cBhvr>
                                        <p:cTn id="155" dur="400"/>
                                        <p:tgtEl>
                                          <p:spTgt spid="45">
                                            <p:txEl>
                                              <p:pRg st="0" end="0"/>
                                            </p:txEl>
                                          </p:spTgt>
                                        </p:tgtEl>
                                      </p:cBhvr>
                                    </p:animEffect>
                                  </p:childTnLst>
                                </p:cTn>
                              </p:par>
                            </p:childTnLst>
                          </p:cTn>
                        </p:par>
                        <p:par>
                          <p:cTn id="156" fill="hold">
                            <p:stCondLst>
                              <p:cond delay="9700"/>
                            </p:stCondLst>
                            <p:childTnLst>
                              <p:par>
                                <p:cTn id="157" presetID="53" presetClass="entr" presetSubtype="16" fill="hold" grpId="0" nodeType="afterEffect">
                                  <p:stCondLst>
                                    <p:cond delay="0"/>
                                  </p:stCondLst>
                                  <p:childTnLst>
                                    <p:set>
                                      <p:cBhvr>
                                        <p:cTn id="158" dur="1" fill="hold">
                                          <p:stCondLst>
                                            <p:cond delay="0"/>
                                          </p:stCondLst>
                                        </p:cTn>
                                        <p:tgtEl>
                                          <p:spTgt spid="46">
                                            <p:txEl>
                                              <p:pRg st="0" end="0"/>
                                            </p:txEl>
                                          </p:spTgt>
                                        </p:tgtEl>
                                        <p:attrNameLst>
                                          <p:attrName>style.visibility</p:attrName>
                                        </p:attrNameLst>
                                      </p:cBhvr>
                                      <p:to>
                                        <p:strVal val="visible"/>
                                      </p:to>
                                    </p:set>
                                    <p:anim calcmode="lin" valueType="num">
                                      <p:cBhvr>
                                        <p:cTn id="159" dur="400" fill="hold"/>
                                        <p:tgtEl>
                                          <p:spTgt spid="46">
                                            <p:txEl>
                                              <p:pRg st="0" end="0"/>
                                            </p:txEl>
                                          </p:spTgt>
                                        </p:tgtEl>
                                        <p:attrNameLst>
                                          <p:attrName>ppt_w</p:attrName>
                                        </p:attrNameLst>
                                      </p:cBhvr>
                                      <p:tavLst>
                                        <p:tav tm="0">
                                          <p:val>
                                            <p:fltVal val="0"/>
                                          </p:val>
                                        </p:tav>
                                        <p:tav tm="100000">
                                          <p:val>
                                            <p:strVal val="#ppt_w"/>
                                          </p:val>
                                        </p:tav>
                                      </p:tavLst>
                                    </p:anim>
                                    <p:anim calcmode="lin" valueType="num">
                                      <p:cBhvr>
                                        <p:cTn id="160" dur="400" fill="hold"/>
                                        <p:tgtEl>
                                          <p:spTgt spid="46">
                                            <p:txEl>
                                              <p:pRg st="0" end="0"/>
                                            </p:txEl>
                                          </p:spTgt>
                                        </p:tgtEl>
                                        <p:attrNameLst>
                                          <p:attrName>ppt_h</p:attrName>
                                        </p:attrNameLst>
                                      </p:cBhvr>
                                      <p:tavLst>
                                        <p:tav tm="0">
                                          <p:val>
                                            <p:fltVal val="0"/>
                                          </p:val>
                                        </p:tav>
                                        <p:tav tm="100000">
                                          <p:val>
                                            <p:strVal val="#ppt_h"/>
                                          </p:val>
                                        </p:tav>
                                      </p:tavLst>
                                    </p:anim>
                                    <p:animEffect transition="in" filter="fade">
                                      <p:cBhvr>
                                        <p:cTn id="161" dur="400"/>
                                        <p:tgtEl>
                                          <p:spTgt spid="46">
                                            <p:txEl>
                                              <p:pRg st="0" end="0"/>
                                            </p:txEl>
                                          </p:spTgt>
                                        </p:tgtEl>
                                      </p:cBhvr>
                                    </p:animEffect>
                                  </p:childTnLst>
                                </p:cTn>
                              </p:par>
                            </p:childTnLst>
                          </p:cTn>
                        </p:par>
                        <p:par>
                          <p:cTn id="162" fill="hold">
                            <p:stCondLst>
                              <p:cond delay="10100"/>
                            </p:stCondLst>
                            <p:childTnLst>
                              <p:par>
                                <p:cTn id="163" presetID="53" presetClass="entr" presetSubtype="16" fill="hold" grpId="0" nodeType="afterEffect">
                                  <p:stCondLst>
                                    <p:cond delay="0"/>
                                  </p:stCondLst>
                                  <p:childTnLst>
                                    <p:set>
                                      <p:cBhvr>
                                        <p:cTn id="164" dur="1" fill="hold">
                                          <p:stCondLst>
                                            <p:cond delay="0"/>
                                          </p:stCondLst>
                                        </p:cTn>
                                        <p:tgtEl>
                                          <p:spTgt spid="47">
                                            <p:txEl>
                                              <p:pRg st="0" end="0"/>
                                            </p:txEl>
                                          </p:spTgt>
                                        </p:tgtEl>
                                        <p:attrNameLst>
                                          <p:attrName>style.visibility</p:attrName>
                                        </p:attrNameLst>
                                      </p:cBhvr>
                                      <p:to>
                                        <p:strVal val="visible"/>
                                      </p:to>
                                    </p:set>
                                    <p:anim calcmode="lin" valueType="num">
                                      <p:cBhvr>
                                        <p:cTn id="165" dur="400" fill="hold"/>
                                        <p:tgtEl>
                                          <p:spTgt spid="47">
                                            <p:txEl>
                                              <p:pRg st="0" end="0"/>
                                            </p:txEl>
                                          </p:spTgt>
                                        </p:tgtEl>
                                        <p:attrNameLst>
                                          <p:attrName>ppt_w</p:attrName>
                                        </p:attrNameLst>
                                      </p:cBhvr>
                                      <p:tavLst>
                                        <p:tav tm="0">
                                          <p:val>
                                            <p:fltVal val="0"/>
                                          </p:val>
                                        </p:tav>
                                        <p:tav tm="100000">
                                          <p:val>
                                            <p:strVal val="#ppt_w"/>
                                          </p:val>
                                        </p:tav>
                                      </p:tavLst>
                                    </p:anim>
                                    <p:anim calcmode="lin" valueType="num">
                                      <p:cBhvr>
                                        <p:cTn id="166" dur="400" fill="hold"/>
                                        <p:tgtEl>
                                          <p:spTgt spid="47">
                                            <p:txEl>
                                              <p:pRg st="0" end="0"/>
                                            </p:txEl>
                                          </p:spTgt>
                                        </p:tgtEl>
                                        <p:attrNameLst>
                                          <p:attrName>ppt_h</p:attrName>
                                        </p:attrNameLst>
                                      </p:cBhvr>
                                      <p:tavLst>
                                        <p:tav tm="0">
                                          <p:val>
                                            <p:fltVal val="0"/>
                                          </p:val>
                                        </p:tav>
                                        <p:tav tm="100000">
                                          <p:val>
                                            <p:strVal val="#ppt_h"/>
                                          </p:val>
                                        </p:tav>
                                      </p:tavLst>
                                    </p:anim>
                                    <p:animEffect transition="in" filter="fade">
                                      <p:cBhvr>
                                        <p:cTn id="167" dur="400"/>
                                        <p:tgtEl>
                                          <p:spTgt spid="47">
                                            <p:txEl>
                                              <p:pRg st="0" end="0"/>
                                            </p:txEl>
                                          </p:spTgt>
                                        </p:tgtEl>
                                      </p:cBhvr>
                                    </p:animEffect>
                                  </p:childTnLst>
                                </p:cTn>
                              </p:par>
                            </p:childTnLst>
                          </p:cTn>
                        </p:par>
                        <p:par>
                          <p:cTn id="168" fill="hold">
                            <p:stCondLst>
                              <p:cond delay="10500"/>
                            </p:stCondLst>
                            <p:childTnLst>
                              <p:par>
                                <p:cTn id="169" presetID="53" presetClass="entr" presetSubtype="16" fill="hold" grpId="0" nodeType="afterEffect">
                                  <p:stCondLst>
                                    <p:cond delay="0"/>
                                  </p:stCondLst>
                                  <p:childTnLst>
                                    <p:set>
                                      <p:cBhvr>
                                        <p:cTn id="170" dur="1" fill="hold">
                                          <p:stCondLst>
                                            <p:cond delay="0"/>
                                          </p:stCondLst>
                                        </p:cTn>
                                        <p:tgtEl>
                                          <p:spTgt spid="57">
                                            <p:txEl>
                                              <p:pRg st="0" end="0"/>
                                            </p:txEl>
                                          </p:spTgt>
                                        </p:tgtEl>
                                        <p:attrNameLst>
                                          <p:attrName>style.visibility</p:attrName>
                                        </p:attrNameLst>
                                      </p:cBhvr>
                                      <p:to>
                                        <p:strVal val="visible"/>
                                      </p:to>
                                    </p:set>
                                    <p:anim calcmode="lin" valueType="num">
                                      <p:cBhvr>
                                        <p:cTn id="171" dur="4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72" dur="4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73" dur="400"/>
                                        <p:tgtEl>
                                          <p:spTgt spid="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24" grpId="0"/>
      <p:bldP spid="25" grpId="0" animBg="1"/>
      <p:bldP spid="26" grpId="0" build="p">
        <p:tmplLst>
          <p:tmpl lvl="1">
            <p:tnLst>
              <p:par>
                <p:cTn presetID="53" presetClass="entr" presetSubtype="16"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p:cTn dur="400" fill="hold"/>
                        <p:tgtEl>
                          <p:spTgt spid="26"/>
                        </p:tgtEl>
                        <p:attrNameLst>
                          <p:attrName>ppt_w</p:attrName>
                        </p:attrNameLst>
                      </p:cBhvr>
                      <p:tavLst>
                        <p:tav tm="0">
                          <p:val>
                            <p:fltVal val="0"/>
                          </p:val>
                        </p:tav>
                        <p:tav tm="100000">
                          <p:val>
                            <p:strVal val="#ppt_w"/>
                          </p:val>
                        </p:tav>
                      </p:tavLst>
                    </p:anim>
                    <p:anim calcmode="lin" valueType="num">
                      <p:cBhvr>
                        <p:cTn dur="400" fill="hold"/>
                        <p:tgtEl>
                          <p:spTgt spid="26"/>
                        </p:tgtEl>
                        <p:attrNameLst>
                          <p:attrName>ppt_h</p:attrName>
                        </p:attrNameLst>
                      </p:cBhvr>
                      <p:tavLst>
                        <p:tav tm="0">
                          <p:val>
                            <p:fltVal val="0"/>
                          </p:val>
                        </p:tav>
                        <p:tav tm="100000">
                          <p:val>
                            <p:strVal val="#ppt_h"/>
                          </p:val>
                        </p:tav>
                      </p:tavLst>
                    </p:anim>
                    <p:animEffect transition="in" filter="fade">
                      <p:cBhvr>
                        <p:cTn dur="400"/>
                        <p:tgtEl>
                          <p:spTgt spid="26"/>
                        </p:tgtEl>
                      </p:cBhvr>
                    </p:animEffect>
                  </p:childTnLst>
                </p:cTn>
              </p:par>
            </p:tnLst>
          </p:tmpl>
        </p:tmplLst>
      </p:bldP>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400" fill="hold"/>
                        <p:tgtEl>
                          <p:spTgt spid="27"/>
                        </p:tgtEl>
                        <p:attrNameLst>
                          <p:attrName>ppt_w</p:attrName>
                        </p:attrNameLst>
                      </p:cBhvr>
                      <p:tavLst>
                        <p:tav tm="0">
                          <p:val>
                            <p:fltVal val="0"/>
                          </p:val>
                        </p:tav>
                        <p:tav tm="100000">
                          <p:val>
                            <p:strVal val="#ppt_w"/>
                          </p:val>
                        </p:tav>
                      </p:tavLst>
                    </p:anim>
                    <p:anim calcmode="lin" valueType="num">
                      <p:cBhvr>
                        <p:cTn dur="400" fill="hold"/>
                        <p:tgtEl>
                          <p:spTgt spid="27"/>
                        </p:tgtEl>
                        <p:attrNameLst>
                          <p:attrName>ppt_h</p:attrName>
                        </p:attrNameLst>
                      </p:cBhvr>
                      <p:tavLst>
                        <p:tav tm="0">
                          <p:val>
                            <p:fltVal val="0"/>
                          </p:val>
                        </p:tav>
                        <p:tav tm="100000">
                          <p:val>
                            <p:strVal val="#ppt_h"/>
                          </p:val>
                        </p:tav>
                      </p:tavLst>
                    </p:anim>
                    <p:animEffect transition="in" filter="fade">
                      <p:cBhvr>
                        <p:cTn dur="400"/>
                        <p:tgtEl>
                          <p:spTgt spid="27"/>
                        </p:tgtEl>
                      </p:cBhvr>
                    </p:animEffect>
                  </p:childTnLst>
                </p:cTn>
              </p:par>
            </p:tnLst>
          </p:tmpl>
        </p:tmplLst>
      </p:bldP>
      <p:bldP spid="28" grpId="0" animBg="1"/>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400" fill="hold"/>
                        <p:tgtEl>
                          <p:spTgt spid="29"/>
                        </p:tgtEl>
                        <p:attrNameLst>
                          <p:attrName>ppt_w</p:attrName>
                        </p:attrNameLst>
                      </p:cBhvr>
                      <p:tavLst>
                        <p:tav tm="0">
                          <p:val>
                            <p:fltVal val="0"/>
                          </p:val>
                        </p:tav>
                        <p:tav tm="100000">
                          <p:val>
                            <p:strVal val="#ppt_w"/>
                          </p:val>
                        </p:tav>
                      </p:tavLst>
                    </p:anim>
                    <p:anim calcmode="lin" valueType="num">
                      <p:cBhvr>
                        <p:cTn dur="400" fill="hold"/>
                        <p:tgtEl>
                          <p:spTgt spid="29"/>
                        </p:tgtEl>
                        <p:attrNameLst>
                          <p:attrName>ppt_h</p:attrName>
                        </p:attrNameLst>
                      </p:cBhvr>
                      <p:tavLst>
                        <p:tav tm="0">
                          <p:val>
                            <p:fltVal val="0"/>
                          </p:val>
                        </p:tav>
                        <p:tav tm="100000">
                          <p:val>
                            <p:strVal val="#ppt_h"/>
                          </p:val>
                        </p:tav>
                      </p:tavLst>
                    </p:anim>
                    <p:animEffect transition="in" filter="fade">
                      <p:cBhvr>
                        <p:cTn dur="400"/>
                        <p:tgtEl>
                          <p:spTgt spid="29"/>
                        </p:tgtEl>
                      </p:cBhvr>
                    </p:animEffect>
                  </p:childTnLst>
                </p:cTn>
              </p:par>
            </p:tnLst>
          </p:tmpl>
        </p:tmplLst>
      </p:bldP>
      <p:bldP spid="30" grpId="0" build="p">
        <p:tmplLst>
          <p:tmpl lvl="1">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400" fill="hold"/>
                        <p:tgtEl>
                          <p:spTgt spid="30"/>
                        </p:tgtEl>
                        <p:attrNameLst>
                          <p:attrName>ppt_w</p:attrName>
                        </p:attrNameLst>
                      </p:cBhvr>
                      <p:tavLst>
                        <p:tav tm="0">
                          <p:val>
                            <p:fltVal val="0"/>
                          </p:val>
                        </p:tav>
                        <p:tav tm="100000">
                          <p:val>
                            <p:strVal val="#ppt_w"/>
                          </p:val>
                        </p:tav>
                      </p:tavLst>
                    </p:anim>
                    <p:anim calcmode="lin" valueType="num">
                      <p:cBhvr>
                        <p:cTn dur="400" fill="hold"/>
                        <p:tgtEl>
                          <p:spTgt spid="30"/>
                        </p:tgtEl>
                        <p:attrNameLst>
                          <p:attrName>ppt_h</p:attrName>
                        </p:attrNameLst>
                      </p:cBhvr>
                      <p:tavLst>
                        <p:tav tm="0">
                          <p:val>
                            <p:fltVal val="0"/>
                          </p:val>
                        </p:tav>
                        <p:tav tm="100000">
                          <p:val>
                            <p:strVal val="#ppt_h"/>
                          </p:val>
                        </p:tav>
                      </p:tavLst>
                    </p:anim>
                    <p:animEffect transition="in" filter="fade">
                      <p:cBhvr>
                        <p:cTn dur="400"/>
                        <p:tgtEl>
                          <p:spTgt spid="30"/>
                        </p:tgtEl>
                      </p:cBhvr>
                    </p:animEffect>
                  </p:childTnLst>
                </p:cTn>
              </p:par>
            </p:tnLst>
          </p:tmpl>
        </p:tmplLst>
      </p:bldP>
      <p:bldP spid="31" grpId="0" animBg="1"/>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400" fill="hold"/>
                        <p:tgtEl>
                          <p:spTgt spid="32"/>
                        </p:tgtEl>
                        <p:attrNameLst>
                          <p:attrName>ppt_w</p:attrName>
                        </p:attrNameLst>
                      </p:cBhvr>
                      <p:tavLst>
                        <p:tav tm="0">
                          <p:val>
                            <p:fltVal val="0"/>
                          </p:val>
                        </p:tav>
                        <p:tav tm="100000">
                          <p:val>
                            <p:strVal val="#ppt_w"/>
                          </p:val>
                        </p:tav>
                      </p:tavLst>
                    </p:anim>
                    <p:anim calcmode="lin" valueType="num">
                      <p:cBhvr>
                        <p:cTn dur="400" fill="hold"/>
                        <p:tgtEl>
                          <p:spTgt spid="32"/>
                        </p:tgtEl>
                        <p:attrNameLst>
                          <p:attrName>ppt_h</p:attrName>
                        </p:attrNameLst>
                      </p:cBhvr>
                      <p:tavLst>
                        <p:tav tm="0">
                          <p:val>
                            <p:fltVal val="0"/>
                          </p:val>
                        </p:tav>
                        <p:tav tm="100000">
                          <p:val>
                            <p:strVal val="#ppt_h"/>
                          </p:val>
                        </p:tav>
                      </p:tavLst>
                    </p:anim>
                    <p:animEffect transition="in" filter="fade">
                      <p:cBhvr>
                        <p:cTn dur="4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400" fill="hold"/>
                        <p:tgtEl>
                          <p:spTgt spid="33"/>
                        </p:tgtEl>
                        <p:attrNameLst>
                          <p:attrName>ppt_w</p:attrName>
                        </p:attrNameLst>
                      </p:cBhvr>
                      <p:tavLst>
                        <p:tav tm="0">
                          <p:val>
                            <p:fltVal val="0"/>
                          </p:val>
                        </p:tav>
                        <p:tav tm="100000">
                          <p:val>
                            <p:strVal val="#ppt_w"/>
                          </p:val>
                        </p:tav>
                      </p:tavLst>
                    </p:anim>
                    <p:anim calcmode="lin" valueType="num">
                      <p:cBhvr>
                        <p:cTn dur="400" fill="hold"/>
                        <p:tgtEl>
                          <p:spTgt spid="33"/>
                        </p:tgtEl>
                        <p:attrNameLst>
                          <p:attrName>ppt_h</p:attrName>
                        </p:attrNameLst>
                      </p:cBhvr>
                      <p:tavLst>
                        <p:tav tm="0">
                          <p:val>
                            <p:fltVal val="0"/>
                          </p:val>
                        </p:tav>
                        <p:tav tm="100000">
                          <p:val>
                            <p:strVal val="#ppt_h"/>
                          </p:val>
                        </p:tav>
                      </p:tavLst>
                    </p:anim>
                    <p:animEffect transition="in" filter="fade">
                      <p:cBhvr>
                        <p:cTn dur="400"/>
                        <p:tgtEl>
                          <p:spTgt spid="33"/>
                        </p:tgtEl>
                      </p:cBhvr>
                    </p:animEffect>
                  </p:childTnLst>
                </p:cTn>
              </p:par>
            </p:tnLst>
          </p:tmpl>
        </p:tmplLst>
      </p:bldP>
      <p:bldP spid="34" grpId="0" animBg="1"/>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400" fill="hold"/>
                        <p:tgtEl>
                          <p:spTgt spid="35"/>
                        </p:tgtEl>
                        <p:attrNameLst>
                          <p:attrName>ppt_w</p:attrName>
                        </p:attrNameLst>
                      </p:cBhvr>
                      <p:tavLst>
                        <p:tav tm="0">
                          <p:val>
                            <p:fltVal val="0"/>
                          </p:val>
                        </p:tav>
                        <p:tav tm="100000">
                          <p:val>
                            <p:strVal val="#ppt_w"/>
                          </p:val>
                        </p:tav>
                      </p:tavLst>
                    </p:anim>
                    <p:anim calcmode="lin" valueType="num">
                      <p:cBhvr>
                        <p:cTn dur="400" fill="hold"/>
                        <p:tgtEl>
                          <p:spTgt spid="35"/>
                        </p:tgtEl>
                        <p:attrNameLst>
                          <p:attrName>ppt_h</p:attrName>
                        </p:attrNameLst>
                      </p:cBhvr>
                      <p:tavLst>
                        <p:tav tm="0">
                          <p:val>
                            <p:fltVal val="0"/>
                          </p:val>
                        </p:tav>
                        <p:tav tm="100000">
                          <p:val>
                            <p:strVal val="#ppt_h"/>
                          </p:val>
                        </p:tav>
                      </p:tavLst>
                    </p:anim>
                    <p:animEffect transition="in" filter="fade">
                      <p:cBhvr>
                        <p:cTn dur="4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400" fill="hold"/>
                        <p:tgtEl>
                          <p:spTgt spid="36"/>
                        </p:tgtEl>
                        <p:attrNameLst>
                          <p:attrName>ppt_w</p:attrName>
                        </p:attrNameLst>
                      </p:cBhvr>
                      <p:tavLst>
                        <p:tav tm="0">
                          <p:val>
                            <p:fltVal val="0"/>
                          </p:val>
                        </p:tav>
                        <p:tav tm="100000">
                          <p:val>
                            <p:strVal val="#ppt_w"/>
                          </p:val>
                        </p:tav>
                      </p:tavLst>
                    </p:anim>
                    <p:anim calcmode="lin" valueType="num">
                      <p:cBhvr>
                        <p:cTn dur="400" fill="hold"/>
                        <p:tgtEl>
                          <p:spTgt spid="36"/>
                        </p:tgtEl>
                        <p:attrNameLst>
                          <p:attrName>ppt_h</p:attrName>
                        </p:attrNameLst>
                      </p:cBhvr>
                      <p:tavLst>
                        <p:tav tm="0">
                          <p:val>
                            <p:fltVal val="0"/>
                          </p:val>
                        </p:tav>
                        <p:tav tm="100000">
                          <p:val>
                            <p:strVal val="#ppt_h"/>
                          </p:val>
                        </p:tav>
                      </p:tavLst>
                    </p:anim>
                    <p:animEffect transition="in" filter="fade">
                      <p:cBhvr>
                        <p:cTn dur="400"/>
                        <p:tgtEl>
                          <p:spTgt spid="36"/>
                        </p:tgtEl>
                      </p:cBhvr>
                    </p:animEffect>
                  </p:childTnLst>
                </p:cTn>
              </p:par>
            </p:tnLst>
          </p:tmpl>
        </p:tmplLst>
      </p:bldP>
      <p:bldP spid="37" grpId="0" animBg="1"/>
      <p:bldP spid="38" grpId="0" animBg="1"/>
      <p:bldP spid="39" grpId="0" animBg="1"/>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400" fill="hold"/>
                        <p:tgtEl>
                          <p:spTgt spid="41"/>
                        </p:tgtEl>
                        <p:attrNameLst>
                          <p:attrName>ppt_w</p:attrName>
                        </p:attrNameLst>
                      </p:cBhvr>
                      <p:tavLst>
                        <p:tav tm="0">
                          <p:val>
                            <p:fltVal val="0"/>
                          </p:val>
                        </p:tav>
                        <p:tav tm="100000">
                          <p:val>
                            <p:strVal val="#ppt_w"/>
                          </p:val>
                        </p:tav>
                      </p:tavLst>
                    </p:anim>
                    <p:anim calcmode="lin" valueType="num">
                      <p:cBhvr>
                        <p:cTn dur="400" fill="hold"/>
                        <p:tgtEl>
                          <p:spTgt spid="41"/>
                        </p:tgtEl>
                        <p:attrNameLst>
                          <p:attrName>ppt_h</p:attrName>
                        </p:attrNameLst>
                      </p:cBhvr>
                      <p:tavLst>
                        <p:tav tm="0">
                          <p:val>
                            <p:fltVal val="0"/>
                          </p:val>
                        </p:tav>
                        <p:tav tm="100000">
                          <p:val>
                            <p:strVal val="#ppt_h"/>
                          </p:val>
                        </p:tav>
                      </p:tavLst>
                    </p:anim>
                    <p:animEffect transition="in" filter="fade">
                      <p:cBhvr>
                        <p:cTn dur="400"/>
                        <p:tgtEl>
                          <p:spTgt spid="41"/>
                        </p:tgtEl>
                      </p:cBhvr>
                    </p:animEffect>
                  </p:childTnLst>
                </p:cTn>
              </p:par>
            </p:tnLst>
          </p:tmpl>
        </p:tmplLst>
      </p:bldP>
      <p:bldP spid="42" grpId="0" build="p">
        <p:tmplLst>
          <p:tmpl lvl="1">
            <p:tnLst>
              <p:par>
                <p:cTn presetID="53" presetClass="entr" presetSubtype="16"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p:cTn dur="400" fill="hold"/>
                        <p:tgtEl>
                          <p:spTgt spid="42"/>
                        </p:tgtEl>
                        <p:attrNameLst>
                          <p:attrName>ppt_w</p:attrName>
                        </p:attrNameLst>
                      </p:cBhvr>
                      <p:tavLst>
                        <p:tav tm="0">
                          <p:val>
                            <p:fltVal val="0"/>
                          </p:val>
                        </p:tav>
                        <p:tav tm="100000">
                          <p:val>
                            <p:strVal val="#ppt_w"/>
                          </p:val>
                        </p:tav>
                      </p:tavLst>
                    </p:anim>
                    <p:anim calcmode="lin" valueType="num">
                      <p:cBhvr>
                        <p:cTn dur="400" fill="hold"/>
                        <p:tgtEl>
                          <p:spTgt spid="42"/>
                        </p:tgtEl>
                        <p:attrNameLst>
                          <p:attrName>ppt_h</p:attrName>
                        </p:attrNameLst>
                      </p:cBhvr>
                      <p:tavLst>
                        <p:tav tm="0">
                          <p:val>
                            <p:fltVal val="0"/>
                          </p:val>
                        </p:tav>
                        <p:tav tm="100000">
                          <p:val>
                            <p:strVal val="#ppt_h"/>
                          </p:val>
                        </p:tav>
                      </p:tavLst>
                    </p:anim>
                    <p:animEffect transition="in" filter="fade">
                      <p:cBhvr>
                        <p:cTn dur="400"/>
                        <p:tgtEl>
                          <p:spTgt spid="42"/>
                        </p:tgtEl>
                      </p:cBhvr>
                    </p:animEffect>
                  </p:childTnLst>
                </p:cTn>
              </p:par>
            </p:tnLst>
          </p:tmpl>
        </p:tmplLst>
      </p:bldP>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400" fill="hold"/>
                        <p:tgtEl>
                          <p:spTgt spid="43"/>
                        </p:tgtEl>
                        <p:attrNameLst>
                          <p:attrName>ppt_w</p:attrName>
                        </p:attrNameLst>
                      </p:cBhvr>
                      <p:tavLst>
                        <p:tav tm="0">
                          <p:val>
                            <p:fltVal val="0"/>
                          </p:val>
                        </p:tav>
                        <p:tav tm="100000">
                          <p:val>
                            <p:strVal val="#ppt_w"/>
                          </p:val>
                        </p:tav>
                      </p:tavLst>
                    </p:anim>
                    <p:anim calcmode="lin" valueType="num">
                      <p:cBhvr>
                        <p:cTn dur="400" fill="hold"/>
                        <p:tgtEl>
                          <p:spTgt spid="43"/>
                        </p:tgtEl>
                        <p:attrNameLst>
                          <p:attrName>ppt_h</p:attrName>
                        </p:attrNameLst>
                      </p:cBhvr>
                      <p:tavLst>
                        <p:tav tm="0">
                          <p:val>
                            <p:fltVal val="0"/>
                          </p:val>
                        </p:tav>
                        <p:tav tm="100000">
                          <p:val>
                            <p:strVal val="#ppt_h"/>
                          </p:val>
                        </p:tav>
                      </p:tavLst>
                    </p:anim>
                    <p:animEffect transition="in" filter="fade">
                      <p:cBhvr>
                        <p:cTn dur="400"/>
                        <p:tgtEl>
                          <p:spTgt spid="43"/>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400" fill="hold"/>
                        <p:tgtEl>
                          <p:spTgt spid="44"/>
                        </p:tgtEl>
                        <p:attrNameLst>
                          <p:attrName>ppt_w</p:attrName>
                        </p:attrNameLst>
                      </p:cBhvr>
                      <p:tavLst>
                        <p:tav tm="0">
                          <p:val>
                            <p:fltVal val="0"/>
                          </p:val>
                        </p:tav>
                        <p:tav tm="100000">
                          <p:val>
                            <p:strVal val="#ppt_w"/>
                          </p:val>
                        </p:tav>
                      </p:tavLst>
                    </p:anim>
                    <p:anim calcmode="lin" valueType="num">
                      <p:cBhvr>
                        <p:cTn dur="400" fill="hold"/>
                        <p:tgtEl>
                          <p:spTgt spid="44"/>
                        </p:tgtEl>
                        <p:attrNameLst>
                          <p:attrName>ppt_h</p:attrName>
                        </p:attrNameLst>
                      </p:cBhvr>
                      <p:tavLst>
                        <p:tav tm="0">
                          <p:val>
                            <p:fltVal val="0"/>
                          </p:val>
                        </p:tav>
                        <p:tav tm="100000">
                          <p:val>
                            <p:strVal val="#ppt_h"/>
                          </p:val>
                        </p:tav>
                      </p:tavLst>
                    </p:anim>
                    <p:animEffect transition="in" filter="fade">
                      <p:cBhvr>
                        <p:cTn dur="400"/>
                        <p:tgtEl>
                          <p:spTgt spid="44"/>
                        </p:tgtEl>
                      </p:cBhvr>
                    </p:animEffect>
                  </p:childTnLst>
                </p:cTn>
              </p:par>
            </p:tnLst>
          </p:tmpl>
        </p:tmplLst>
      </p:bldP>
      <p:bldP spid="45" grpId="0" build="p">
        <p:tmplLst>
          <p:tmpl lvl="1">
            <p:tnLst>
              <p:par>
                <p:cTn presetID="53" presetClass="entr" presetSubtype="16"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 calcmode="lin" valueType="num">
                      <p:cBhvr>
                        <p:cTn dur="400" fill="hold"/>
                        <p:tgtEl>
                          <p:spTgt spid="45"/>
                        </p:tgtEl>
                        <p:attrNameLst>
                          <p:attrName>ppt_w</p:attrName>
                        </p:attrNameLst>
                      </p:cBhvr>
                      <p:tavLst>
                        <p:tav tm="0">
                          <p:val>
                            <p:fltVal val="0"/>
                          </p:val>
                        </p:tav>
                        <p:tav tm="100000">
                          <p:val>
                            <p:strVal val="#ppt_w"/>
                          </p:val>
                        </p:tav>
                      </p:tavLst>
                    </p:anim>
                    <p:anim calcmode="lin" valueType="num">
                      <p:cBhvr>
                        <p:cTn dur="400" fill="hold"/>
                        <p:tgtEl>
                          <p:spTgt spid="45"/>
                        </p:tgtEl>
                        <p:attrNameLst>
                          <p:attrName>ppt_h</p:attrName>
                        </p:attrNameLst>
                      </p:cBhvr>
                      <p:tavLst>
                        <p:tav tm="0">
                          <p:val>
                            <p:fltVal val="0"/>
                          </p:val>
                        </p:tav>
                        <p:tav tm="100000">
                          <p:val>
                            <p:strVal val="#ppt_h"/>
                          </p:val>
                        </p:tav>
                      </p:tavLst>
                    </p:anim>
                    <p:animEffect transition="in" filter="fade">
                      <p:cBhvr>
                        <p:cTn dur="400"/>
                        <p:tgtEl>
                          <p:spTgt spid="45"/>
                        </p:tgtEl>
                      </p:cBhvr>
                    </p:animEffect>
                  </p:childTnLst>
                </p:cTn>
              </p:par>
            </p:tnLst>
          </p:tmpl>
        </p:tmplLst>
      </p:bldP>
      <p:bldP spid="46" grpId="0" build="p">
        <p:tmplLst>
          <p:tmpl lvl="1">
            <p:tnLst>
              <p:par>
                <p:cTn presetID="53" presetClass="entr" presetSubtype="16"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 calcmode="lin" valueType="num">
                      <p:cBhvr>
                        <p:cTn dur="400" fill="hold"/>
                        <p:tgtEl>
                          <p:spTgt spid="46"/>
                        </p:tgtEl>
                        <p:attrNameLst>
                          <p:attrName>ppt_w</p:attrName>
                        </p:attrNameLst>
                      </p:cBhvr>
                      <p:tavLst>
                        <p:tav tm="0">
                          <p:val>
                            <p:fltVal val="0"/>
                          </p:val>
                        </p:tav>
                        <p:tav tm="100000">
                          <p:val>
                            <p:strVal val="#ppt_w"/>
                          </p:val>
                        </p:tav>
                      </p:tavLst>
                    </p:anim>
                    <p:anim calcmode="lin" valueType="num">
                      <p:cBhvr>
                        <p:cTn dur="400" fill="hold"/>
                        <p:tgtEl>
                          <p:spTgt spid="46"/>
                        </p:tgtEl>
                        <p:attrNameLst>
                          <p:attrName>ppt_h</p:attrName>
                        </p:attrNameLst>
                      </p:cBhvr>
                      <p:tavLst>
                        <p:tav tm="0">
                          <p:val>
                            <p:fltVal val="0"/>
                          </p:val>
                        </p:tav>
                        <p:tav tm="100000">
                          <p:val>
                            <p:strVal val="#ppt_h"/>
                          </p:val>
                        </p:tav>
                      </p:tavLst>
                    </p:anim>
                    <p:animEffect transition="in" filter="fade">
                      <p:cBhvr>
                        <p:cTn dur="400"/>
                        <p:tgtEl>
                          <p:spTgt spid="46"/>
                        </p:tgtEl>
                      </p:cBhvr>
                    </p:animEffect>
                  </p:childTnLst>
                </p:cTn>
              </p:par>
            </p:tnLst>
          </p:tmpl>
        </p:tmplLst>
      </p:bldP>
      <p:bldP spid="47" grpId="0" build="p">
        <p:tmplLst>
          <p:tmpl lvl="1">
            <p:tnLst>
              <p:par>
                <p:cTn presetID="53" presetClass="entr" presetSubtype="16"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p:cTn dur="400" fill="hold"/>
                        <p:tgtEl>
                          <p:spTgt spid="47"/>
                        </p:tgtEl>
                        <p:attrNameLst>
                          <p:attrName>ppt_w</p:attrName>
                        </p:attrNameLst>
                      </p:cBhvr>
                      <p:tavLst>
                        <p:tav tm="0">
                          <p:val>
                            <p:fltVal val="0"/>
                          </p:val>
                        </p:tav>
                        <p:tav tm="100000">
                          <p:val>
                            <p:strVal val="#ppt_w"/>
                          </p:val>
                        </p:tav>
                      </p:tavLst>
                    </p:anim>
                    <p:anim calcmode="lin" valueType="num">
                      <p:cBhvr>
                        <p:cTn dur="400" fill="hold"/>
                        <p:tgtEl>
                          <p:spTgt spid="47"/>
                        </p:tgtEl>
                        <p:attrNameLst>
                          <p:attrName>ppt_h</p:attrName>
                        </p:attrNameLst>
                      </p:cBhvr>
                      <p:tavLst>
                        <p:tav tm="0">
                          <p:val>
                            <p:fltVal val="0"/>
                          </p:val>
                        </p:tav>
                        <p:tav tm="100000">
                          <p:val>
                            <p:strVal val="#ppt_h"/>
                          </p:val>
                        </p:tav>
                      </p:tavLst>
                    </p:anim>
                    <p:animEffect transition="in" filter="fade">
                      <p:cBhvr>
                        <p:cTn dur="400"/>
                        <p:tgtEl>
                          <p:spTgt spid="47"/>
                        </p:tgtEl>
                      </p:cBhvr>
                    </p:animEffect>
                  </p:childTnLst>
                </p:cTn>
              </p:par>
            </p:tnLst>
          </p:tmpl>
        </p:tmplLst>
      </p:bldP>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400" fill="hold"/>
                        <p:tgtEl>
                          <p:spTgt spid="57"/>
                        </p:tgtEl>
                        <p:attrNameLst>
                          <p:attrName>ppt_w</p:attrName>
                        </p:attrNameLst>
                      </p:cBhvr>
                      <p:tavLst>
                        <p:tav tm="0">
                          <p:val>
                            <p:fltVal val="0"/>
                          </p:val>
                        </p:tav>
                        <p:tav tm="100000">
                          <p:val>
                            <p:strVal val="#ppt_w"/>
                          </p:val>
                        </p:tav>
                      </p:tavLst>
                    </p:anim>
                    <p:anim calcmode="lin" valueType="num">
                      <p:cBhvr>
                        <p:cTn dur="400" fill="hold"/>
                        <p:tgtEl>
                          <p:spTgt spid="57"/>
                        </p:tgtEl>
                        <p:attrNameLst>
                          <p:attrName>ppt_h</p:attrName>
                        </p:attrNameLst>
                      </p:cBhvr>
                      <p:tavLst>
                        <p:tav tm="0">
                          <p:val>
                            <p:fltVal val="0"/>
                          </p:val>
                        </p:tav>
                        <p:tav tm="100000">
                          <p:val>
                            <p:strVal val="#ppt_h"/>
                          </p:val>
                        </p:tav>
                      </p:tavLst>
                    </p:anim>
                    <p:animEffect transition="in" filter="fade">
                      <p:cBhvr>
                        <p:cTn dur="400"/>
                        <p:tgtEl>
                          <p:spTgt spid="57"/>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accent1">
            <a:lumMod val="50000"/>
          </a:schemeClr>
        </a:solidFill>
        <a:effectLst/>
      </p:bgPr>
    </p:bg>
    <p:spTree>
      <p:nvGrpSpPr>
        <p:cNvPr id="1" name=""/>
        <p:cNvGrpSpPr/>
        <p:nvPr/>
      </p:nvGrpSpPr>
      <p:grpSpPr>
        <a:xfrm>
          <a:off x="0" y="0"/>
          <a:ext cx="0" cy="0"/>
          <a:chOff x="0" y="0"/>
          <a:chExt cx="0" cy="0"/>
        </a:xfrm>
      </p:grpSpPr>
      <p:sp>
        <p:nvSpPr>
          <p:cNvPr id="9" name="Picture Placeholder 10"/>
          <p:cNvSpPr>
            <a:spLocks noGrp="1"/>
          </p:cNvSpPr>
          <p:nvPr>
            <p:ph type="pic" sz="quarter" idx="22"/>
          </p:nvPr>
        </p:nvSpPr>
        <p:spPr>
          <a:xfrm>
            <a:off x="0" y="17241"/>
            <a:ext cx="24387175" cy="13698762"/>
          </a:xfrm>
          <a:prstGeom prst="rect">
            <a:avLst/>
          </a:prstGeom>
          <a:effectLst/>
        </p:spPr>
        <p:txBody>
          <a:bodyPr vert="horz" lIns="91406" tIns="45700" rIns="91406" bIns="45700" anchor="ctr"/>
          <a:lstStyle>
            <a:lvl1pPr marL="0" indent="0" algn="ctr">
              <a:buNone/>
              <a:defRPr sz="2400">
                <a:latin typeface="Lato Regular"/>
                <a:cs typeface="Lato Regular"/>
              </a:defRPr>
            </a:lvl1pPr>
          </a:lstStyle>
          <a:p>
            <a:endParaRPr lang="en-US"/>
          </a:p>
        </p:txBody>
      </p:sp>
    </p:spTree>
    <p:extLst>
      <p:ext uri="{BB962C8B-B14F-4D97-AF65-F5344CB8AC3E}">
        <p14:creationId xmlns:p14="http://schemas.microsoft.com/office/powerpoint/2010/main" val="3603740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Sony Xperia Mockup">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Apple </a:t>
            </a:r>
            <a:r>
              <a:rPr lang="es-ES_tradnl" dirty="0" err="1" smtClean="0"/>
              <a:t>product</a:t>
            </a:r>
            <a:r>
              <a:rPr lang="es-ES_tradnl" dirty="0" smtClean="0"/>
              <a:t> </a:t>
            </a:r>
            <a:r>
              <a:rPr lang="es-ES_tradnl" dirty="0" err="1" smtClean="0"/>
              <a:t>mockup</a:t>
            </a:r>
            <a:r>
              <a:rPr lang="es-ES_tradnl" dirty="0" smtClean="0"/>
              <a:t> </a:t>
            </a:r>
            <a:r>
              <a:rPr lang="es-ES_tradnl" dirty="0" err="1" smtClean="0"/>
              <a:t>slide</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baseline="0">
                <a:solidFill>
                  <a:schemeClr val="accent3"/>
                </a:solidFill>
                <a:latin typeface="Lato Light"/>
                <a:cs typeface="Lato Light"/>
              </a:defRPr>
            </a:lvl1pPr>
          </a:lstStyle>
          <a:p>
            <a:pPr lvl="0"/>
            <a:r>
              <a:rPr lang="es-ES_tradnl" dirty="0" err="1" smtClean="0"/>
              <a:t>Just</a:t>
            </a:r>
            <a:r>
              <a:rPr lang="es-ES_tradnl" dirty="0" smtClean="0"/>
              <a:t> </a:t>
            </a:r>
            <a:r>
              <a:rPr lang="es-ES_tradnl" dirty="0" err="1" smtClean="0"/>
              <a:t>Drag</a:t>
            </a:r>
            <a:r>
              <a:rPr lang="es-ES_tradnl" dirty="0" smtClean="0"/>
              <a:t> and </a:t>
            </a:r>
            <a:r>
              <a:rPr lang="es-ES_tradnl" dirty="0" err="1" smtClean="0"/>
              <a:t>Drop</a:t>
            </a:r>
            <a:r>
              <a:rPr lang="es-ES_tradnl" dirty="0" smtClean="0"/>
              <a:t> </a:t>
            </a:r>
            <a:r>
              <a:rPr lang="es-ES_tradnl" dirty="0" err="1" smtClean="0"/>
              <a:t>image</a:t>
            </a:r>
            <a:endParaRPr lang="es-ES_tradnl" dirty="0" smtClean="0"/>
          </a:p>
        </p:txBody>
      </p:sp>
      <p:pic>
        <p:nvPicPr>
          <p:cNvPr id="48" name="Picture 47" descr="iphon-6-black.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28582" y="2718073"/>
            <a:ext cx="4856494" cy="10391854"/>
          </a:xfrm>
          <a:prstGeom prst="rect">
            <a:avLst/>
          </a:prstGeom>
          <a:effectLst/>
        </p:spPr>
      </p:pic>
      <p:sp>
        <p:nvSpPr>
          <p:cNvPr id="49" name="Picture Placeholder 2"/>
          <p:cNvSpPr>
            <a:spLocks noGrp="1"/>
          </p:cNvSpPr>
          <p:nvPr>
            <p:ph type="pic" sz="quarter" idx="17" hasCustomPrompt="1"/>
          </p:nvPr>
        </p:nvSpPr>
        <p:spPr>
          <a:xfrm>
            <a:off x="240262" y="3833664"/>
            <a:ext cx="6629655" cy="7891456"/>
          </a:xfrm>
          <a:custGeom>
            <a:avLst/>
            <a:gdLst>
              <a:gd name="connsiteX0" fmla="*/ 0 w 2952328"/>
              <a:gd name="connsiteY0" fmla="*/ 0 h 6624736"/>
              <a:gd name="connsiteX1" fmla="*/ 2952328 w 2952328"/>
              <a:gd name="connsiteY1" fmla="*/ 0 h 6624736"/>
              <a:gd name="connsiteX2" fmla="*/ 2952328 w 2952328"/>
              <a:gd name="connsiteY2" fmla="*/ 6624736 h 6624736"/>
              <a:gd name="connsiteX3" fmla="*/ 0 w 2952328"/>
              <a:gd name="connsiteY3" fmla="*/ 6624736 h 6624736"/>
              <a:gd name="connsiteX4" fmla="*/ 0 w 2952328"/>
              <a:gd name="connsiteY4" fmla="*/ 0 h 6624736"/>
              <a:gd name="connsiteX0" fmla="*/ 0 w 2969261"/>
              <a:gd name="connsiteY0" fmla="*/ 254000 h 6878736"/>
              <a:gd name="connsiteX1" fmla="*/ 2969261 w 2969261"/>
              <a:gd name="connsiteY1" fmla="*/ 0 h 6878736"/>
              <a:gd name="connsiteX2" fmla="*/ 2952328 w 2969261"/>
              <a:gd name="connsiteY2" fmla="*/ 6878736 h 6878736"/>
              <a:gd name="connsiteX3" fmla="*/ 0 w 2969261"/>
              <a:gd name="connsiteY3" fmla="*/ 6878736 h 6878736"/>
              <a:gd name="connsiteX4" fmla="*/ 0 w 2969261"/>
              <a:gd name="connsiteY4" fmla="*/ 254000 h 6878736"/>
              <a:gd name="connsiteX0" fmla="*/ 0 w 2986193"/>
              <a:gd name="connsiteY0" fmla="*/ 327810 h 6878736"/>
              <a:gd name="connsiteX1" fmla="*/ 2986193 w 2986193"/>
              <a:gd name="connsiteY1" fmla="*/ 0 h 6878736"/>
              <a:gd name="connsiteX2" fmla="*/ 2969260 w 2986193"/>
              <a:gd name="connsiteY2" fmla="*/ 6878736 h 6878736"/>
              <a:gd name="connsiteX3" fmla="*/ 16932 w 2986193"/>
              <a:gd name="connsiteY3" fmla="*/ 6878736 h 6878736"/>
              <a:gd name="connsiteX4" fmla="*/ 0 w 2986193"/>
              <a:gd name="connsiteY4" fmla="*/ 327810 h 6878736"/>
              <a:gd name="connsiteX0" fmla="*/ 0 w 2986193"/>
              <a:gd name="connsiteY0" fmla="*/ 327810 h 6878736"/>
              <a:gd name="connsiteX1" fmla="*/ 2986193 w 2986193"/>
              <a:gd name="connsiteY1" fmla="*/ 0 h 6878736"/>
              <a:gd name="connsiteX2" fmla="*/ 2952327 w 2986193"/>
              <a:gd name="connsiteY2" fmla="*/ 6841831 h 6878736"/>
              <a:gd name="connsiteX3" fmla="*/ 16932 w 2986193"/>
              <a:gd name="connsiteY3" fmla="*/ 6878736 h 6878736"/>
              <a:gd name="connsiteX4" fmla="*/ 0 w 2986193"/>
              <a:gd name="connsiteY4" fmla="*/ 327810 h 6878736"/>
              <a:gd name="connsiteX0" fmla="*/ 0 w 2986193"/>
              <a:gd name="connsiteY0" fmla="*/ 272453 h 6878736"/>
              <a:gd name="connsiteX1" fmla="*/ 2986193 w 2986193"/>
              <a:gd name="connsiteY1" fmla="*/ 0 h 6878736"/>
              <a:gd name="connsiteX2" fmla="*/ 2952327 w 2986193"/>
              <a:gd name="connsiteY2" fmla="*/ 6841831 h 6878736"/>
              <a:gd name="connsiteX3" fmla="*/ 16932 w 2986193"/>
              <a:gd name="connsiteY3" fmla="*/ 6878736 h 6878736"/>
              <a:gd name="connsiteX4" fmla="*/ 0 w 2986193"/>
              <a:gd name="connsiteY4" fmla="*/ 272453 h 6878736"/>
              <a:gd name="connsiteX0" fmla="*/ 0 w 2987823"/>
              <a:gd name="connsiteY0" fmla="*/ 272453 h 6897189"/>
              <a:gd name="connsiteX1" fmla="*/ 2986193 w 2987823"/>
              <a:gd name="connsiteY1" fmla="*/ 0 h 6897189"/>
              <a:gd name="connsiteX2" fmla="*/ 2986194 w 2987823"/>
              <a:gd name="connsiteY2" fmla="*/ 6897189 h 6897189"/>
              <a:gd name="connsiteX3" fmla="*/ 16932 w 2987823"/>
              <a:gd name="connsiteY3" fmla="*/ 6878736 h 6897189"/>
              <a:gd name="connsiteX4" fmla="*/ 0 w 2987823"/>
              <a:gd name="connsiteY4" fmla="*/ 272453 h 6897189"/>
              <a:gd name="connsiteX0" fmla="*/ 1 w 2987824"/>
              <a:gd name="connsiteY0" fmla="*/ 272453 h 6915641"/>
              <a:gd name="connsiteX1" fmla="*/ 2986194 w 2987824"/>
              <a:gd name="connsiteY1" fmla="*/ 0 h 6915641"/>
              <a:gd name="connsiteX2" fmla="*/ 2986195 w 2987824"/>
              <a:gd name="connsiteY2" fmla="*/ 6897189 h 6915641"/>
              <a:gd name="connsiteX3" fmla="*/ 0 w 2987824"/>
              <a:gd name="connsiteY3" fmla="*/ 6915641 h 6915641"/>
              <a:gd name="connsiteX4" fmla="*/ 1 w 2987824"/>
              <a:gd name="connsiteY4" fmla="*/ 272453 h 6915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7824" h="6915641">
                <a:moveTo>
                  <a:pt x="1" y="272453"/>
                </a:moveTo>
                <a:lnTo>
                  <a:pt x="2986194" y="0"/>
                </a:lnTo>
                <a:cubicBezTo>
                  <a:pt x="2980550" y="2292912"/>
                  <a:pt x="2991839" y="4604277"/>
                  <a:pt x="2986195" y="6897189"/>
                </a:cubicBezTo>
                <a:lnTo>
                  <a:pt x="0" y="6915641"/>
                </a:lnTo>
                <a:cubicBezTo>
                  <a:pt x="0" y="4701245"/>
                  <a:pt x="1" y="2486849"/>
                  <a:pt x="1" y="272453"/>
                </a:cubicBezTo>
                <a:close/>
              </a:path>
            </a:pathLst>
          </a:custGeom>
        </p:spPr>
        <p:txBody>
          <a:bodyPr vert="horz" lIns="243756" tIns="121879" rIns="243756" bIns="121879" anchor="ctr"/>
          <a:lstStyle>
            <a:lvl1pPr marL="0" indent="0" algn="ctr">
              <a:buNone/>
              <a:defRPr sz="2400" baseline="0">
                <a:solidFill>
                  <a:schemeClr val="accent6"/>
                </a:solidFill>
                <a:latin typeface="Lato Regular"/>
                <a:cs typeface="Lato Regular"/>
              </a:defRPr>
            </a:lvl1pPr>
          </a:lstStyle>
          <a:p>
            <a:r>
              <a:rPr lang="en-US" dirty="0" smtClean="0"/>
              <a:t>WARNING: Drag the image here and </a:t>
            </a:r>
            <a:r>
              <a:rPr lang="en-US" dirty="0" err="1" smtClean="0"/>
              <a:t>ransform</a:t>
            </a:r>
            <a:r>
              <a:rPr lang="en-US" dirty="0" smtClean="0"/>
              <a:t> the placeholder to get perspective look</a:t>
            </a:r>
            <a:endParaRPr lang="en-US" dirty="0"/>
          </a:p>
        </p:txBody>
      </p:sp>
      <p:pic>
        <p:nvPicPr>
          <p:cNvPr id="3" name="Picture 2" descr="Apple-Watch-Icon-Templat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92987" y="8382531"/>
            <a:ext cx="4392489" cy="4956190"/>
          </a:xfrm>
          <a:prstGeom prst="rect">
            <a:avLst/>
          </a:prstGeom>
        </p:spPr>
      </p:pic>
      <p:sp>
        <p:nvSpPr>
          <p:cNvPr id="50" name="Picture Placeholder 2"/>
          <p:cNvSpPr>
            <a:spLocks noGrp="1"/>
          </p:cNvSpPr>
          <p:nvPr>
            <p:ph type="pic" sz="quarter" idx="20"/>
          </p:nvPr>
        </p:nvSpPr>
        <p:spPr>
          <a:xfrm>
            <a:off x="7474898" y="9135453"/>
            <a:ext cx="2736303" cy="3288842"/>
          </a:xfrm>
          <a:prstGeom prst="rect">
            <a:avLst/>
          </a:prstGeom>
        </p:spPr>
        <p:txBody>
          <a:bodyPr vert="horz" lIns="243756" tIns="121879" rIns="243756" bIns="121879"/>
          <a:lstStyle>
            <a:lvl1pPr marL="0" indent="0" algn="ctr">
              <a:buNone/>
              <a:defRPr sz="2400">
                <a:solidFill>
                  <a:srgbClr val="7F7F7F"/>
                </a:solidFill>
                <a:latin typeface="Lato Regular"/>
                <a:cs typeface="Lato Regular"/>
              </a:defRPr>
            </a:lvl1pPr>
          </a:lstStyle>
          <a:p>
            <a:endParaRPr lang="en-US" dirty="0"/>
          </a:p>
        </p:txBody>
      </p:sp>
      <p:sp>
        <p:nvSpPr>
          <p:cNvPr id="74" name="Text Placeholder 2"/>
          <p:cNvSpPr>
            <a:spLocks noGrp="1"/>
          </p:cNvSpPr>
          <p:nvPr>
            <p:ph type="body" sz="quarter" idx="56" hasCustomPrompt="1"/>
          </p:nvPr>
        </p:nvSpPr>
        <p:spPr>
          <a:xfrm>
            <a:off x="7928636" y="4337721"/>
            <a:ext cx="7128792" cy="4003302"/>
          </a:xfrm>
          <a:prstGeom prst="rect">
            <a:avLst/>
          </a:prstGeom>
        </p:spPr>
        <p:txBody>
          <a:bodyPr vert="horz" lIns="243756" tIns="121879" rIns="243756" bIns="121879"/>
          <a:lstStyle>
            <a:lvl1pPr marL="0" indent="0" algn="l">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a:t>
            </a:r>
          </a:p>
          <a:p>
            <a:pPr lvl="0"/>
            <a:endParaRPr lang="en-US" dirty="0" smtClean="0"/>
          </a:p>
          <a:p>
            <a:pPr lvl="0"/>
            <a:r>
              <a:rPr lang="en-US" dirty="0" smtClean="0"/>
              <a:t>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p>
        </p:txBody>
      </p:sp>
      <p:sp>
        <p:nvSpPr>
          <p:cNvPr id="81" name="Rounded Rectangle 80"/>
          <p:cNvSpPr/>
          <p:nvPr userDrawn="1"/>
        </p:nvSpPr>
        <p:spPr>
          <a:xfrm flipV="1">
            <a:off x="15453373" y="4425988"/>
            <a:ext cx="432000" cy="434324"/>
          </a:xfrm>
          <a:prstGeom prst="roundRect">
            <a:avLst>
              <a:gd name="adj" fmla="val 50000"/>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82" name="Rounded Rectangle 81"/>
          <p:cNvSpPr/>
          <p:nvPr userDrawn="1"/>
        </p:nvSpPr>
        <p:spPr>
          <a:xfrm flipV="1">
            <a:off x="15453373" y="6656006"/>
            <a:ext cx="432000" cy="434324"/>
          </a:xfrm>
          <a:prstGeom prst="roundRect">
            <a:avLst>
              <a:gd name="adj" fmla="val 5000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83" name="Text Placeholder 7"/>
          <p:cNvSpPr>
            <a:spLocks noGrp="1"/>
          </p:cNvSpPr>
          <p:nvPr>
            <p:ph type="body" sz="quarter" idx="42" hasCustomPrompt="1"/>
          </p:nvPr>
        </p:nvSpPr>
        <p:spPr>
          <a:xfrm>
            <a:off x="16226035" y="4282019"/>
            <a:ext cx="6674426"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84" name="Text Placeholder 2"/>
          <p:cNvSpPr>
            <a:spLocks noGrp="1"/>
          </p:cNvSpPr>
          <p:nvPr>
            <p:ph type="body" sz="quarter" idx="43" hasCustomPrompt="1"/>
          </p:nvPr>
        </p:nvSpPr>
        <p:spPr>
          <a:xfrm>
            <a:off x="16226035" y="5011841"/>
            <a:ext cx="6674426"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85" name="Text Placeholder 7"/>
          <p:cNvSpPr>
            <a:spLocks noGrp="1"/>
          </p:cNvSpPr>
          <p:nvPr>
            <p:ph type="body" sz="quarter" idx="44" hasCustomPrompt="1"/>
          </p:nvPr>
        </p:nvSpPr>
        <p:spPr>
          <a:xfrm>
            <a:off x="16226035" y="6586275"/>
            <a:ext cx="6674426"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86" name="Text Placeholder 2"/>
          <p:cNvSpPr>
            <a:spLocks noGrp="1"/>
          </p:cNvSpPr>
          <p:nvPr>
            <p:ph type="body" sz="quarter" idx="45" hasCustomPrompt="1"/>
          </p:nvPr>
        </p:nvSpPr>
        <p:spPr>
          <a:xfrm>
            <a:off x="16226035" y="7316095"/>
            <a:ext cx="6674426"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87" name="Rounded Rectangle 86"/>
          <p:cNvSpPr/>
          <p:nvPr userDrawn="1"/>
        </p:nvSpPr>
        <p:spPr>
          <a:xfrm>
            <a:off x="12697644" y="9901196"/>
            <a:ext cx="1440190" cy="144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88" name="Text Placeholder 7"/>
          <p:cNvSpPr>
            <a:spLocks noGrp="1"/>
          </p:cNvSpPr>
          <p:nvPr>
            <p:ph type="body" sz="quarter" idx="33" hasCustomPrompt="1"/>
          </p:nvPr>
        </p:nvSpPr>
        <p:spPr>
          <a:xfrm>
            <a:off x="12801959" y="1011498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89" name="Text Placeholder 7"/>
          <p:cNvSpPr>
            <a:spLocks noGrp="1"/>
          </p:cNvSpPr>
          <p:nvPr>
            <p:ph type="body" sz="quarter" idx="34" hasCustomPrompt="1"/>
          </p:nvPr>
        </p:nvSpPr>
        <p:spPr>
          <a:xfrm>
            <a:off x="14408811" y="9810329"/>
            <a:ext cx="8491652"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90" name="Text Placeholder 2"/>
          <p:cNvSpPr>
            <a:spLocks noGrp="1"/>
          </p:cNvSpPr>
          <p:nvPr>
            <p:ph type="body" sz="quarter" idx="35" hasCustomPrompt="1"/>
          </p:nvPr>
        </p:nvSpPr>
        <p:spPr>
          <a:xfrm>
            <a:off x="14408811" y="10540146"/>
            <a:ext cx="8491652" cy="1527916"/>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 non </a:t>
            </a:r>
            <a:r>
              <a:rPr lang="en-US" dirty="0" err="1" smtClean="0"/>
              <a:t>iaculis</a:t>
            </a:r>
            <a:r>
              <a:rPr lang="en-US" dirty="0" smtClean="0"/>
              <a:t> nisi </a:t>
            </a:r>
            <a:r>
              <a:rPr lang="en-US" dirty="0" err="1" smtClean="0"/>
              <a:t>vulputat</a:t>
            </a:r>
            <a:r>
              <a:rPr lang="en-US" dirty="0" smtClean="0"/>
              <a:t> </a:t>
            </a:r>
            <a:r>
              <a:rPr lang="en-US" dirty="0" err="1" smtClean="0"/>
              <a:t>cibus</a:t>
            </a:r>
            <a:r>
              <a:rPr lang="en-US" dirty="0" smtClean="0"/>
              <a:t> </a:t>
            </a:r>
            <a:r>
              <a:rPr lang="en-US" dirty="0" err="1" smtClean="0"/>
              <a:t>felis</a:t>
            </a:r>
            <a:r>
              <a:rPr lang="en-US" dirty="0" smtClean="0"/>
              <a:t>. </a:t>
            </a:r>
            <a:r>
              <a:rPr lang="en-US" dirty="0" err="1" smtClean="0"/>
              <a:t>Proin</a:t>
            </a:r>
            <a:r>
              <a:rPr lang="en-US" dirty="0" smtClean="0"/>
              <a:t> </a:t>
            </a:r>
            <a:r>
              <a:rPr lang="en-US" dirty="0" err="1" smtClean="0"/>
              <a:t>zcm</a:t>
            </a:r>
            <a:r>
              <a:rPr lang="en-US" dirty="0" smtClean="0"/>
              <a:t> </a:t>
            </a:r>
            <a:r>
              <a:rPr lang="en-US" dirty="0" err="1" smtClean="0"/>
              <a:t>egestas</a:t>
            </a:r>
            <a:r>
              <a:rPr lang="en-US" dirty="0" smtClean="0"/>
              <a:t> </a:t>
            </a:r>
            <a:r>
              <a:rPr lang="en-US" dirty="0" err="1" smtClean="0"/>
              <a:t>aliquam</a:t>
            </a:r>
            <a:r>
              <a:rPr lang="en-US" dirty="0" smtClean="0"/>
              <a:t> </a:t>
            </a:r>
            <a:r>
              <a:rPr lang="en-US" dirty="0" err="1" smtClean="0"/>
              <a:t>nullae</a:t>
            </a:r>
            <a:r>
              <a:rPr lang="en-US" dirty="0" smtClean="0"/>
              <a:t>. </a:t>
            </a:r>
            <a:r>
              <a:rPr lang="en-US" dirty="0" err="1" smtClean="0"/>
              <a:t>Nulla</a:t>
            </a:r>
            <a:r>
              <a:rPr lang="en-US" dirty="0" smtClean="0"/>
              <a:t> </a:t>
            </a:r>
            <a:r>
              <a:rPr lang="en-US" dirty="0" err="1" smtClean="0"/>
              <a:t>nibh</a:t>
            </a:r>
            <a:r>
              <a:rPr lang="en-US" dirty="0" smtClean="0"/>
              <a:t> </a:t>
            </a:r>
            <a:r>
              <a:rPr lang="en-US" dirty="0" err="1" smtClean="0"/>
              <a:t>arcu</a:t>
            </a:r>
            <a:r>
              <a:rPr lang="en-US" dirty="0" smtClean="0"/>
              <a:t>, </a:t>
            </a:r>
            <a:r>
              <a:rPr lang="en-US" dirty="0" err="1" smtClean="0"/>
              <a:t>laoreet</a:t>
            </a:r>
            <a:r>
              <a:rPr lang="en-US" dirty="0" smtClean="0"/>
              <a:t> </a:t>
            </a:r>
            <a:r>
              <a:rPr lang="en-US" dirty="0" err="1" smtClean="0"/>
              <a:t>eget</a:t>
            </a:r>
            <a:r>
              <a:rPr lang="en-US" dirty="0" smtClean="0"/>
              <a:t> </a:t>
            </a:r>
            <a:r>
              <a:rPr lang="en-US" dirty="0" err="1" smtClean="0"/>
              <a:t>velit</a:t>
            </a:r>
            <a:endParaRPr lang="en-US" dirty="0" smtClean="0"/>
          </a:p>
        </p:txBody>
      </p:sp>
    </p:spTree>
    <p:extLst>
      <p:ext uri="{BB962C8B-B14F-4D97-AF65-F5344CB8AC3E}">
        <p14:creationId xmlns:p14="http://schemas.microsoft.com/office/powerpoint/2010/main" val="270008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37" presetClass="entr" presetSubtype="0" fill="hold" nodeType="after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600"/>
                                        <p:tgtEl>
                                          <p:spTgt spid="48"/>
                                        </p:tgtEl>
                                      </p:cBhvr>
                                    </p:animEffect>
                                    <p:anim calcmode="lin" valueType="num">
                                      <p:cBhvr>
                                        <p:cTn id="23" dur="600" fill="hold"/>
                                        <p:tgtEl>
                                          <p:spTgt spid="48"/>
                                        </p:tgtEl>
                                        <p:attrNameLst>
                                          <p:attrName>ppt_x</p:attrName>
                                        </p:attrNameLst>
                                      </p:cBhvr>
                                      <p:tavLst>
                                        <p:tav tm="0">
                                          <p:val>
                                            <p:strVal val="#ppt_x"/>
                                          </p:val>
                                        </p:tav>
                                        <p:tav tm="100000">
                                          <p:val>
                                            <p:strVal val="#ppt_x"/>
                                          </p:val>
                                        </p:tav>
                                      </p:tavLst>
                                    </p:anim>
                                    <p:anim calcmode="lin" valueType="num">
                                      <p:cBhvr>
                                        <p:cTn id="24" dur="540" decel="100000" fill="hold"/>
                                        <p:tgtEl>
                                          <p:spTgt spid="48"/>
                                        </p:tgtEl>
                                        <p:attrNameLst>
                                          <p:attrName>ppt_y</p:attrName>
                                        </p:attrNameLst>
                                      </p:cBhvr>
                                      <p:tavLst>
                                        <p:tav tm="0">
                                          <p:val>
                                            <p:strVal val="#ppt_y+1"/>
                                          </p:val>
                                        </p:tav>
                                        <p:tav tm="100000">
                                          <p:val>
                                            <p:strVal val="#ppt_y-.03"/>
                                          </p:val>
                                        </p:tav>
                                      </p:tavLst>
                                    </p:anim>
                                    <p:anim calcmode="lin" valueType="num">
                                      <p:cBhvr>
                                        <p:cTn id="25" dur="60" accel="100000" fill="hold">
                                          <p:stCondLst>
                                            <p:cond delay="540"/>
                                          </p:stCondLst>
                                        </p:cTn>
                                        <p:tgtEl>
                                          <p:spTgt spid="48"/>
                                        </p:tgtEl>
                                        <p:attrNameLst>
                                          <p:attrName>ppt_y</p:attrName>
                                        </p:attrNameLst>
                                      </p:cBhvr>
                                      <p:tavLst>
                                        <p:tav tm="0">
                                          <p:val>
                                            <p:strVal val="#ppt_y-.03"/>
                                          </p:val>
                                        </p:tav>
                                        <p:tav tm="100000">
                                          <p:val>
                                            <p:strVal val="#ppt_y"/>
                                          </p:val>
                                        </p:tav>
                                      </p:tavLst>
                                    </p:anim>
                                  </p:childTnLst>
                                </p:cTn>
                              </p:par>
                              <p:par>
                                <p:cTn id="26" presetID="37"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600"/>
                                        <p:tgtEl>
                                          <p:spTgt spid="49"/>
                                        </p:tgtEl>
                                      </p:cBhvr>
                                    </p:animEffect>
                                    <p:anim calcmode="lin" valueType="num">
                                      <p:cBhvr>
                                        <p:cTn id="29" dur="600" fill="hold"/>
                                        <p:tgtEl>
                                          <p:spTgt spid="49"/>
                                        </p:tgtEl>
                                        <p:attrNameLst>
                                          <p:attrName>ppt_x</p:attrName>
                                        </p:attrNameLst>
                                      </p:cBhvr>
                                      <p:tavLst>
                                        <p:tav tm="0">
                                          <p:val>
                                            <p:strVal val="#ppt_x"/>
                                          </p:val>
                                        </p:tav>
                                        <p:tav tm="100000">
                                          <p:val>
                                            <p:strVal val="#ppt_x"/>
                                          </p:val>
                                        </p:tav>
                                      </p:tavLst>
                                    </p:anim>
                                    <p:anim calcmode="lin" valueType="num">
                                      <p:cBhvr>
                                        <p:cTn id="30" dur="540" decel="100000" fill="hold"/>
                                        <p:tgtEl>
                                          <p:spTgt spid="49"/>
                                        </p:tgtEl>
                                        <p:attrNameLst>
                                          <p:attrName>ppt_y</p:attrName>
                                        </p:attrNameLst>
                                      </p:cBhvr>
                                      <p:tavLst>
                                        <p:tav tm="0">
                                          <p:val>
                                            <p:strVal val="#ppt_y+1"/>
                                          </p:val>
                                        </p:tav>
                                        <p:tav tm="100000">
                                          <p:val>
                                            <p:strVal val="#ppt_y-.03"/>
                                          </p:val>
                                        </p:tav>
                                      </p:tavLst>
                                    </p:anim>
                                    <p:anim calcmode="lin" valueType="num">
                                      <p:cBhvr>
                                        <p:cTn id="31" dur="60" accel="100000" fill="hold">
                                          <p:stCondLst>
                                            <p:cond delay="540"/>
                                          </p:stCondLst>
                                        </p:cTn>
                                        <p:tgtEl>
                                          <p:spTgt spid="49"/>
                                        </p:tgtEl>
                                        <p:attrNameLst>
                                          <p:attrName>ppt_y</p:attrName>
                                        </p:attrNameLst>
                                      </p:cBhvr>
                                      <p:tavLst>
                                        <p:tav tm="0">
                                          <p:val>
                                            <p:strVal val="#ppt_y-.03"/>
                                          </p:val>
                                        </p:tav>
                                        <p:tav tm="100000">
                                          <p:val>
                                            <p:strVal val="#ppt_y"/>
                                          </p:val>
                                        </p:tav>
                                      </p:tavLst>
                                    </p:anim>
                                  </p:childTnLst>
                                </p:cTn>
                              </p:par>
                            </p:childTnLst>
                          </p:cTn>
                        </p:par>
                        <p:par>
                          <p:cTn id="32" fill="hold">
                            <p:stCondLst>
                              <p:cond delay="1900"/>
                            </p:stCondLst>
                            <p:childTnLst>
                              <p:par>
                                <p:cTn id="33" presetID="42" presetClass="entr" presetSubtype="0"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600"/>
                                        <p:tgtEl>
                                          <p:spTgt spid="3"/>
                                        </p:tgtEl>
                                      </p:cBhvr>
                                    </p:animEffect>
                                    <p:anim calcmode="lin" valueType="num">
                                      <p:cBhvr>
                                        <p:cTn id="36" dur="600" fill="hold"/>
                                        <p:tgtEl>
                                          <p:spTgt spid="3"/>
                                        </p:tgtEl>
                                        <p:attrNameLst>
                                          <p:attrName>ppt_x</p:attrName>
                                        </p:attrNameLst>
                                      </p:cBhvr>
                                      <p:tavLst>
                                        <p:tav tm="0">
                                          <p:val>
                                            <p:strVal val="#ppt_x"/>
                                          </p:val>
                                        </p:tav>
                                        <p:tav tm="100000">
                                          <p:val>
                                            <p:strVal val="#ppt_x"/>
                                          </p:val>
                                        </p:tav>
                                      </p:tavLst>
                                    </p:anim>
                                    <p:anim calcmode="lin" valueType="num">
                                      <p:cBhvr>
                                        <p:cTn id="37" dur="600" fill="hold"/>
                                        <p:tgtEl>
                                          <p:spTgt spid="3"/>
                                        </p:tgtEl>
                                        <p:attrNameLst>
                                          <p:attrName>ppt_y</p:attrName>
                                        </p:attrNameLst>
                                      </p:cBhvr>
                                      <p:tavLst>
                                        <p:tav tm="0">
                                          <p:val>
                                            <p:strVal val="#ppt_y+.1"/>
                                          </p:val>
                                        </p:tav>
                                        <p:tav tm="100000">
                                          <p:val>
                                            <p:strVal val="#ppt_y"/>
                                          </p:val>
                                        </p:tav>
                                      </p:tavLst>
                                    </p:anim>
                                  </p:childTnLst>
                                </p:cTn>
                              </p:par>
                              <p:par>
                                <p:cTn id="38" presetID="37" presetClass="entr" presetSubtype="0" fill="hold" grpId="0" nodeType="withEffect" nodePh="1">
                                  <p:stCondLst>
                                    <p:cond delay="0"/>
                                  </p:stCondLst>
                                  <p:endCondLst>
                                    <p:cond evt="begin" delay="0">
                                      <p:tn val="38"/>
                                    </p:cond>
                                  </p:endCondLst>
                                  <p:childTnLst>
                                    <p:set>
                                      <p:cBhvr>
                                        <p:cTn id="39" dur="1" fill="hold">
                                          <p:stCondLst>
                                            <p:cond delay="0"/>
                                          </p:stCondLst>
                                        </p:cTn>
                                        <p:tgtEl>
                                          <p:spTgt spid="50"/>
                                        </p:tgtEl>
                                        <p:attrNameLst>
                                          <p:attrName>style.visibility</p:attrName>
                                        </p:attrNameLst>
                                      </p:cBhvr>
                                      <p:to>
                                        <p:strVal val="visible"/>
                                      </p:to>
                                    </p:set>
                                    <p:animEffect transition="in" filter="fade">
                                      <p:cBhvr>
                                        <p:cTn id="40" dur="600"/>
                                        <p:tgtEl>
                                          <p:spTgt spid="50"/>
                                        </p:tgtEl>
                                      </p:cBhvr>
                                    </p:animEffect>
                                    <p:anim calcmode="lin" valueType="num">
                                      <p:cBhvr>
                                        <p:cTn id="41" dur="600" fill="hold"/>
                                        <p:tgtEl>
                                          <p:spTgt spid="50"/>
                                        </p:tgtEl>
                                        <p:attrNameLst>
                                          <p:attrName>ppt_x</p:attrName>
                                        </p:attrNameLst>
                                      </p:cBhvr>
                                      <p:tavLst>
                                        <p:tav tm="0">
                                          <p:val>
                                            <p:strVal val="#ppt_x"/>
                                          </p:val>
                                        </p:tav>
                                        <p:tav tm="100000">
                                          <p:val>
                                            <p:strVal val="#ppt_x"/>
                                          </p:val>
                                        </p:tav>
                                      </p:tavLst>
                                    </p:anim>
                                    <p:anim calcmode="lin" valueType="num">
                                      <p:cBhvr>
                                        <p:cTn id="42" dur="540" decel="100000" fill="hold"/>
                                        <p:tgtEl>
                                          <p:spTgt spid="50"/>
                                        </p:tgtEl>
                                        <p:attrNameLst>
                                          <p:attrName>ppt_y</p:attrName>
                                        </p:attrNameLst>
                                      </p:cBhvr>
                                      <p:tavLst>
                                        <p:tav tm="0">
                                          <p:val>
                                            <p:strVal val="#ppt_y+1"/>
                                          </p:val>
                                        </p:tav>
                                        <p:tav tm="100000">
                                          <p:val>
                                            <p:strVal val="#ppt_y-.03"/>
                                          </p:val>
                                        </p:tav>
                                      </p:tavLst>
                                    </p:anim>
                                    <p:anim calcmode="lin" valueType="num">
                                      <p:cBhvr>
                                        <p:cTn id="43" dur="60" accel="100000" fill="hold">
                                          <p:stCondLst>
                                            <p:cond delay="540"/>
                                          </p:stCondLst>
                                        </p:cTn>
                                        <p:tgtEl>
                                          <p:spTgt spid="50"/>
                                        </p:tgtEl>
                                        <p:attrNameLst>
                                          <p:attrName>ppt_y</p:attrName>
                                        </p:attrNameLst>
                                      </p:cBhvr>
                                      <p:tavLst>
                                        <p:tav tm="0">
                                          <p:val>
                                            <p:strVal val="#ppt_y-.03"/>
                                          </p:val>
                                        </p:tav>
                                        <p:tav tm="100000">
                                          <p:val>
                                            <p:strVal val="#ppt_y"/>
                                          </p:val>
                                        </p:tav>
                                      </p:tavLst>
                                    </p:anim>
                                  </p:childTnLst>
                                </p:cTn>
                              </p:par>
                              <p:par>
                                <p:cTn id="44" presetID="10" presetClass="entr" presetSubtype="0" fill="hold" grpId="0" nodeType="withEffect">
                                  <p:stCondLst>
                                    <p:cond delay="800"/>
                                  </p:stCondLst>
                                  <p:childTnLst>
                                    <p:set>
                                      <p:cBhvr>
                                        <p:cTn id="45" dur="1" fill="hold">
                                          <p:stCondLst>
                                            <p:cond delay="0"/>
                                          </p:stCondLst>
                                        </p:cTn>
                                        <p:tgtEl>
                                          <p:spTgt spid="74">
                                            <p:txEl>
                                              <p:pRg st="0" end="0"/>
                                            </p:txEl>
                                          </p:spTgt>
                                        </p:tgtEl>
                                        <p:attrNameLst>
                                          <p:attrName>style.visibility</p:attrName>
                                        </p:attrNameLst>
                                      </p:cBhvr>
                                      <p:to>
                                        <p:strVal val="visible"/>
                                      </p:to>
                                    </p:set>
                                    <p:animEffect transition="in" filter="fade">
                                      <p:cBhvr>
                                        <p:cTn id="46" dur="500"/>
                                        <p:tgtEl>
                                          <p:spTgt spid="74">
                                            <p:txEl>
                                              <p:pRg st="0" end="0"/>
                                            </p:txEl>
                                          </p:spTgt>
                                        </p:tgtEl>
                                      </p:cBhvr>
                                    </p:animEffect>
                                  </p:childTnLst>
                                </p:cTn>
                              </p:par>
                              <p:par>
                                <p:cTn id="47" presetID="10" presetClass="entr" presetSubtype="0" fill="hold" grpId="0" nodeType="withEffect">
                                  <p:stCondLst>
                                    <p:cond delay="800"/>
                                  </p:stCondLst>
                                  <p:childTnLst>
                                    <p:set>
                                      <p:cBhvr>
                                        <p:cTn id="48" dur="1" fill="hold">
                                          <p:stCondLst>
                                            <p:cond delay="0"/>
                                          </p:stCondLst>
                                        </p:cTn>
                                        <p:tgtEl>
                                          <p:spTgt spid="74">
                                            <p:txEl>
                                              <p:pRg st="2" end="2"/>
                                            </p:txEl>
                                          </p:spTgt>
                                        </p:tgtEl>
                                        <p:attrNameLst>
                                          <p:attrName>style.visibility</p:attrName>
                                        </p:attrNameLst>
                                      </p:cBhvr>
                                      <p:to>
                                        <p:strVal val="visible"/>
                                      </p:to>
                                    </p:set>
                                    <p:animEffect transition="in" filter="fade">
                                      <p:cBhvr>
                                        <p:cTn id="49" dur="500"/>
                                        <p:tgtEl>
                                          <p:spTgt spid="74">
                                            <p:txEl>
                                              <p:pRg st="2" end="2"/>
                                            </p:txEl>
                                          </p:spTgt>
                                        </p:tgtEl>
                                      </p:cBhvr>
                                    </p:animEffect>
                                  </p:childTnLst>
                                </p:cTn>
                              </p:par>
                            </p:childTnLst>
                          </p:cTn>
                        </p:par>
                        <p:par>
                          <p:cTn id="50" fill="hold">
                            <p:stCondLst>
                              <p:cond delay="3200"/>
                            </p:stCondLst>
                            <p:childTnLst>
                              <p:par>
                                <p:cTn id="51" presetID="53" presetClass="entr" presetSubtype="16" fill="hold" grpId="0" nodeType="afterEffect">
                                  <p:stCondLst>
                                    <p:cond delay="0"/>
                                  </p:stCondLst>
                                  <p:childTnLst>
                                    <p:set>
                                      <p:cBhvr>
                                        <p:cTn id="52" dur="1" fill="hold">
                                          <p:stCondLst>
                                            <p:cond delay="0"/>
                                          </p:stCondLst>
                                        </p:cTn>
                                        <p:tgtEl>
                                          <p:spTgt spid="81"/>
                                        </p:tgtEl>
                                        <p:attrNameLst>
                                          <p:attrName>style.visibility</p:attrName>
                                        </p:attrNameLst>
                                      </p:cBhvr>
                                      <p:to>
                                        <p:strVal val="visible"/>
                                      </p:to>
                                    </p:set>
                                    <p:anim calcmode="lin" valueType="num">
                                      <p:cBhvr>
                                        <p:cTn id="53" dur="400" fill="hold"/>
                                        <p:tgtEl>
                                          <p:spTgt spid="81"/>
                                        </p:tgtEl>
                                        <p:attrNameLst>
                                          <p:attrName>ppt_w</p:attrName>
                                        </p:attrNameLst>
                                      </p:cBhvr>
                                      <p:tavLst>
                                        <p:tav tm="0">
                                          <p:val>
                                            <p:fltVal val="0"/>
                                          </p:val>
                                        </p:tav>
                                        <p:tav tm="100000">
                                          <p:val>
                                            <p:strVal val="#ppt_w"/>
                                          </p:val>
                                        </p:tav>
                                      </p:tavLst>
                                    </p:anim>
                                    <p:anim calcmode="lin" valueType="num">
                                      <p:cBhvr>
                                        <p:cTn id="54" dur="400" fill="hold"/>
                                        <p:tgtEl>
                                          <p:spTgt spid="81"/>
                                        </p:tgtEl>
                                        <p:attrNameLst>
                                          <p:attrName>ppt_h</p:attrName>
                                        </p:attrNameLst>
                                      </p:cBhvr>
                                      <p:tavLst>
                                        <p:tav tm="0">
                                          <p:val>
                                            <p:fltVal val="0"/>
                                          </p:val>
                                        </p:tav>
                                        <p:tav tm="100000">
                                          <p:val>
                                            <p:strVal val="#ppt_h"/>
                                          </p:val>
                                        </p:tav>
                                      </p:tavLst>
                                    </p:anim>
                                    <p:animEffect transition="in" filter="fade">
                                      <p:cBhvr>
                                        <p:cTn id="55" dur="400"/>
                                        <p:tgtEl>
                                          <p:spTgt spid="81"/>
                                        </p:tgtEl>
                                      </p:cBhvr>
                                    </p:animEffect>
                                  </p:childTnLst>
                                </p:cTn>
                              </p:par>
                            </p:childTnLst>
                          </p:cTn>
                        </p:par>
                        <p:par>
                          <p:cTn id="56" fill="hold">
                            <p:stCondLst>
                              <p:cond delay="3600"/>
                            </p:stCondLst>
                            <p:childTnLst>
                              <p:par>
                                <p:cTn id="57" presetID="53" presetClass="entr" presetSubtype="16" fill="hold" grpId="0" nodeType="afterEffect">
                                  <p:stCondLst>
                                    <p:cond delay="0"/>
                                  </p:stCondLst>
                                  <p:childTnLst>
                                    <p:set>
                                      <p:cBhvr>
                                        <p:cTn id="58" dur="1" fill="hold">
                                          <p:stCondLst>
                                            <p:cond delay="0"/>
                                          </p:stCondLst>
                                        </p:cTn>
                                        <p:tgtEl>
                                          <p:spTgt spid="82"/>
                                        </p:tgtEl>
                                        <p:attrNameLst>
                                          <p:attrName>style.visibility</p:attrName>
                                        </p:attrNameLst>
                                      </p:cBhvr>
                                      <p:to>
                                        <p:strVal val="visible"/>
                                      </p:to>
                                    </p:set>
                                    <p:anim calcmode="lin" valueType="num">
                                      <p:cBhvr>
                                        <p:cTn id="59" dur="400" fill="hold"/>
                                        <p:tgtEl>
                                          <p:spTgt spid="82"/>
                                        </p:tgtEl>
                                        <p:attrNameLst>
                                          <p:attrName>ppt_w</p:attrName>
                                        </p:attrNameLst>
                                      </p:cBhvr>
                                      <p:tavLst>
                                        <p:tav tm="0">
                                          <p:val>
                                            <p:fltVal val="0"/>
                                          </p:val>
                                        </p:tav>
                                        <p:tav tm="100000">
                                          <p:val>
                                            <p:strVal val="#ppt_w"/>
                                          </p:val>
                                        </p:tav>
                                      </p:tavLst>
                                    </p:anim>
                                    <p:anim calcmode="lin" valueType="num">
                                      <p:cBhvr>
                                        <p:cTn id="60" dur="400" fill="hold"/>
                                        <p:tgtEl>
                                          <p:spTgt spid="82"/>
                                        </p:tgtEl>
                                        <p:attrNameLst>
                                          <p:attrName>ppt_h</p:attrName>
                                        </p:attrNameLst>
                                      </p:cBhvr>
                                      <p:tavLst>
                                        <p:tav tm="0">
                                          <p:val>
                                            <p:fltVal val="0"/>
                                          </p:val>
                                        </p:tav>
                                        <p:tav tm="100000">
                                          <p:val>
                                            <p:strVal val="#ppt_h"/>
                                          </p:val>
                                        </p:tav>
                                      </p:tavLst>
                                    </p:anim>
                                    <p:animEffect transition="in" filter="fade">
                                      <p:cBhvr>
                                        <p:cTn id="61" dur="400"/>
                                        <p:tgtEl>
                                          <p:spTgt spid="82"/>
                                        </p:tgtEl>
                                      </p:cBhvr>
                                    </p:animEffect>
                                  </p:childTnLst>
                                </p:cTn>
                              </p:par>
                            </p:childTnLst>
                          </p:cTn>
                        </p:par>
                        <p:par>
                          <p:cTn id="62" fill="hold">
                            <p:stCondLst>
                              <p:cond delay="4000"/>
                            </p:stCondLst>
                            <p:childTnLst>
                              <p:par>
                                <p:cTn id="63" presetID="53" presetClass="entr" presetSubtype="16" fill="hold" grpId="0" nodeType="afterEffect">
                                  <p:stCondLst>
                                    <p:cond delay="0"/>
                                  </p:stCondLst>
                                  <p:childTnLst>
                                    <p:set>
                                      <p:cBhvr>
                                        <p:cTn id="64" dur="1" fill="hold">
                                          <p:stCondLst>
                                            <p:cond delay="0"/>
                                          </p:stCondLst>
                                        </p:cTn>
                                        <p:tgtEl>
                                          <p:spTgt spid="83">
                                            <p:txEl>
                                              <p:pRg st="0" end="0"/>
                                            </p:txEl>
                                          </p:spTgt>
                                        </p:tgtEl>
                                        <p:attrNameLst>
                                          <p:attrName>style.visibility</p:attrName>
                                        </p:attrNameLst>
                                      </p:cBhvr>
                                      <p:to>
                                        <p:strVal val="visible"/>
                                      </p:to>
                                    </p:set>
                                    <p:anim calcmode="lin" valueType="num">
                                      <p:cBhvr>
                                        <p:cTn id="65" dur="4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66" dur="4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67" dur="400"/>
                                        <p:tgtEl>
                                          <p:spTgt spid="83">
                                            <p:txEl>
                                              <p:pRg st="0" end="0"/>
                                            </p:txEl>
                                          </p:spTgt>
                                        </p:tgtEl>
                                      </p:cBhvr>
                                    </p:animEffect>
                                  </p:childTnLst>
                                </p:cTn>
                              </p:par>
                            </p:childTnLst>
                          </p:cTn>
                        </p:par>
                        <p:par>
                          <p:cTn id="68" fill="hold">
                            <p:stCondLst>
                              <p:cond delay="4400"/>
                            </p:stCondLst>
                            <p:childTnLst>
                              <p:par>
                                <p:cTn id="69" presetID="53" presetClass="entr" presetSubtype="16" fill="hold" grpId="0" nodeType="afterEffect">
                                  <p:stCondLst>
                                    <p:cond delay="0"/>
                                  </p:stCondLst>
                                  <p:childTnLst>
                                    <p:set>
                                      <p:cBhvr>
                                        <p:cTn id="70" dur="1" fill="hold">
                                          <p:stCondLst>
                                            <p:cond delay="0"/>
                                          </p:stCondLst>
                                        </p:cTn>
                                        <p:tgtEl>
                                          <p:spTgt spid="84">
                                            <p:txEl>
                                              <p:pRg st="0" end="0"/>
                                            </p:txEl>
                                          </p:spTgt>
                                        </p:tgtEl>
                                        <p:attrNameLst>
                                          <p:attrName>style.visibility</p:attrName>
                                        </p:attrNameLst>
                                      </p:cBhvr>
                                      <p:to>
                                        <p:strVal val="visible"/>
                                      </p:to>
                                    </p:set>
                                    <p:anim calcmode="lin" valueType="num">
                                      <p:cBhvr>
                                        <p:cTn id="71" dur="4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72" dur="400" fill="hold"/>
                                        <p:tgtEl>
                                          <p:spTgt spid="84">
                                            <p:txEl>
                                              <p:pRg st="0" end="0"/>
                                            </p:txEl>
                                          </p:spTgt>
                                        </p:tgtEl>
                                        <p:attrNameLst>
                                          <p:attrName>ppt_h</p:attrName>
                                        </p:attrNameLst>
                                      </p:cBhvr>
                                      <p:tavLst>
                                        <p:tav tm="0">
                                          <p:val>
                                            <p:fltVal val="0"/>
                                          </p:val>
                                        </p:tav>
                                        <p:tav tm="100000">
                                          <p:val>
                                            <p:strVal val="#ppt_h"/>
                                          </p:val>
                                        </p:tav>
                                      </p:tavLst>
                                    </p:anim>
                                    <p:animEffect transition="in" filter="fade">
                                      <p:cBhvr>
                                        <p:cTn id="73" dur="400"/>
                                        <p:tgtEl>
                                          <p:spTgt spid="84">
                                            <p:txEl>
                                              <p:pRg st="0" end="0"/>
                                            </p:txEl>
                                          </p:spTgt>
                                        </p:tgtEl>
                                      </p:cBhvr>
                                    </p:animEffect>
                                  </p:childTnLst>
                                </p:cTn>
                              </p:par>
                            </p:childTnLst>
                          </p:cTn>
                        </p:par>
                        <p:par>
                          <p:cTn id="74" fill="hold">
                            <p:stCondLst>
                              <p:cond delay="4800"/>
                            </p:stCondLst>
                            <p:childTnLst>
                              <p:par>
                                <p:cTn id="75" presetID="53" presetClass="entr" presetSubtype="16" fill="hold" grpId="0" nodeType="afterEffect">
                                  <p:stCondLst>
                                    <p:cond delay="0"/>
                                  </p:stCondLst>
                                  <p:childTnLst>
                                    <p:set>
                                      <p:cBhvr>
                                        <p:cTn id="76" dur="1" fill="hold">
                                          <p:stCondLst>
                                            <p:cond delay="0"/>
                                          </p:stCondLst>
                                        </p:cTn>
                                        <p:tgtEl>
                                          <p:spTgt spid="85">
                                            <p:txEl>
                                              <p:pRg st="0" end="0"/>
                                            </p:txEl>
                                          </p:spTgt>
                                        </p:tgtEl>
                                        <p:attrNameLst>
                                          <p:attrName>style.visibility</p:attrName>
                                        </p:attrNameLst>
                                      </p:cBhvr>
                                      <p:to>
                                        <p:strVal val="visible"/>
                                      </p:to>
                                    </p:set>
                                    <p:anim calcmode="lin" valueType="num">
                                      <p:cBhvr>
                                        <p:cTn id="77" dur="400" fill="hold"/>
                                        <p:tgtEl>
                                          <p:spTgt spid="85">
                                            <p:txEl>
                                              <p:pRg st="0" end="0"/>
                                            </p:txEl>
                                          </p:spTgt>
                                        </p:tgtEl>
                                        <p:attrNameLst>
                                          <p:attrName>ppt_w</p:attrName>
                                        </p:attrNameLst>
                                      </p:cBhvr>
                                      <p:tavLst>
                                        <p:tav tm="0">
                                          <p:val>
                                            <p:fltVal val="0"/>
                                          </p:val>
                                        </p:tav>
                                        <p:tav tm="100000">
                                          <p:val>
                                            <p:strVal val="#ppt_w"/>
                                          </p:val>
                                        </p:tav>
                                      </p:tavLst>
                                    </p:anim>
                                    <p:anim calcmode="lin" valueType="num">
                                      <p:cBhvr>
                                        <p:cTn id="78" dur="400" fill="hold"/>
                                        <p:tgtEl>
                                          <p:spTgt spid="85">
                                            <p:txEl>
                                              <p:pRg st="0" end="0"/>
                                            </p:txEl>
                                          </p:spTgt>
                                        </p:tgtEl>
                                        <p:attrNameLst>
                                          <p:attrName>ppt_h</p:attrName>
                                        </p:attrNameLst>
                                      </p:cBhvr>
                                      <p:tavLst>
                                        <p:tav tm="0">
                                          <p:val>
                                            <p:fltVal val="0"/>
                                          </p:val>
                                        </p:tav>
                                        <p:tav tm="100000">
                                          <p:val>
                                            <p:strVal val="#ppt_h"/>
                                          </p:val>
                                        </p:tav>
                                      </p:tavLst>
                                    </p:anim>
                                    <p:animEffect transition="in" filter="fade">
                                      <p:cBhvr>
                                        <p:cTn id="79" dur="400"/>
                                        <p:tgtEl>
                                          <p:spTgt spid="85">
                                            <p:txEl>
                                              <p:pRg st="0" end="0"/>
                                            </p:txEl>
                                          </p:spTgt>
                                        </p:tgtEl>
                                      </p:cBhvr>
                                    </p:animEffect>
                                  </p:childTnLst>
                                </p:cTn>
                              </p:par>
                            </p:childTnLst>
                          </p:cTn>
                        </p:par>
                        <p:par>
                          <p:cTn id="80" fill="hold">
                            <p:stCondLst>
                              <p:cond delay="5200"/>
                            </p:stCondLst>
                            <p:childTnLst>
                              <p:par>
                                <p:cTn id="81" presetID="53" presetClass="entr" presetSubtype="16" fill="hold" grpId="0" nodeType="afterEffect">
                                  <p:stCondLst>
                                    <p:cond delay="0"/>
                                  </p:stCondLst>
                                  <p:childTnLst>
                                    <p:set>
                                      <p:cBhvr>
                                        <p:cTn id="82" dur="1" fill="hold">
                                          <p:stCondLst>
                                            <p:cond delay="0"/>
                                          </p:stCondLst>
                                        </p:cTn>
                                        <p:tgtEl>
                                          <p:spTgt spid="86">
                                            <p:txEl>
                                              <p:pRg st="0" end="0"/>
                                            </p:txEl>
                                          </p:spTgt>
                                        </p:tgtEl>
                                        <p:attrNameLst>
                                          <p:attrName>style.visibility</p:attrName>
                                        </p:attrNameLst>
                                      </p:cBhvr>
                                      <p:to>
                                        <p:strVal val="visible"/>
                                      </p:to>
                                    </p:set>
                                    <p:anim calcmode="lin" valueType="num">
                                      <p:cBhvr>
                                        <p:cTn id="83" dur="400" fill="hold"/>
                                        <p:tgtEl>
                                          <p:spTgt spid="86">
                                            <p:txEl>
                                              <p:pRg st="0" end="0"/>
                                            </p:txEl>
                                          </p:spTgt>
                                        </p:tgtEl>
                                        <p:attrNameLst>
                                          <p:attrName>ppt_w</p:attrName>
                                        </p:attrNameLst>
                                      </p:cBhvr>
                                      <p:tavLst>
                                        <p:tav tm="0">
                                          <p:val>
                                            <p:fltVal val="0"/>
                                          </p:val>
                                        </p:tav>
                                        <p:tav tm="100000">
                                          <p:val>
                                            <p:strVal val="#ppt_w"/>
                                          </p:val>
                                        </p:tav>
                                      </p:tavLst>
                                    </p:anim>
                                    <p:anim calcmode="lin" valueType="num">
                                      <p:cBhvr>
                                        <p:cTn id="84" dur="400" fill="hold"/>
                                        <p:tgtEl>
                                          <p:spTgt spid="86">
                                            <p:txEl>
                                              <p:pRg st="0" end="0"/>
                                            </p:txEl>
                                          </p:spTgt>
                                        </p:tgtEl>
                                        <p:attrNameLst>
                                          <p:attrName>ppt_h</p:attrName>
                                        </p:attrNameLst>
                                      </p:cBhvr>
                                      <p:tavLst>
                                        <p:tav tm="0">
                                          <p:val>
                                            <p:fltVal val="0"/>
                                          </p:val>
                                        </p:tav>
                                        <p:tav tm="100000">
                                          <p:val>
                                            <p:strVal val="#ppt_h"/>
                                          </p:val>
                                        </p:tav>
                                      </p:tavLst>
                                    </p:anim>
                                    <p:animEffect transition="in" filter="fade">
                                      <p:cBhvr>
                                        <p:cTn id="85" dur="400"/>
                                        <p:tgtEl>
                                          <p:spTgt spid="86">
                                            <p:txEl>
                                              <p:pRg st="0" end="0"/>
                                            </p:txEl>
                                          </p:spTgt>
                                        </p:tgtEl>
                                      </p:cBhvr>
                                    </p:animEffect>
                                  </p:childTnLst>
                                </p:cTn>
                              </p:par>
                            </p:childTnLst>
                          </p:cTn>
                        </p:par>
                        <p:par>
                          <p:cTn id="86" fill="hold">
                            <p:stCondLst>
                              <p:cond delay="5600"/>
                            </p:stCondLst>
                            <p:childTnLst>
                              <p:par>
                                <p:cTn id="87" presetID="53" presetClass="entr" presetSubtype="16" fill="hold" grpId="0" nodeType="afterEffect">
                                  <p:stCondLst>
                                    <p:cond delay="0"/>
                                  </p:stCondLst>
                                  <p:childTnLst>
                                    <p:set>
                                      <p:cBhvr>
                                        <p:cTn id="88" dur="1" fill="hold">
                                          <p:stCondLst>
                                            <p:cond delay="0"/>
                                          </p:stCondLst>
                                        </p:cTn>
                                        <p:tgtEl>
                                          <p:spTgt spid="87"/>
                                        </p:tgtEl>
                                        <p:attrNameLst>
                                          <p:attrName>style.visibility</p:attrName>
                                        </p:attrNameLst>
                                      </p:cBhvr>
                                      <p:to>
                                        <p:strVal val="visible"/>
                                      </p:to>
                                    </p:set>
                                    <p:anim calcmode="lin" valueType="num">
                                      <p:cBhvr>
                                        <p:cTn id="89" dur="300" fill="hold"/>
                                        <p:tgtEl>
                                          <p:spTgt spid="87"/>
                                        </p:tgtEl>
                                        <p:attrNameLst>
                                          <p:attrName>ppt_w</p:attrName>
                                        </p:attrNameLst>
                                      </p:cBhvr>
                                      <p:tavLst>
                                        <p:tav tm="0">
                                          <p:val>
                                            <p:fltVal val="0"/>
                                          </p:val>
                                        </p:tav>
                                        <p:tav tm="100000">
                                          <p:val>
                                            <p:strVal val="#ppt_w"/>
                                          </p:val>
                                        </p:tav>
                                      </p:tavLst>
                                    </p:anim>
                                    <p:anim calcmode="lin" valueType="num">
                                      <p:cBhvr>
                                        <p:cTn id="90" dur="300" fill="hold"/>
                                        <p:tgtEl>
                                          <p:spTgt spid="87"/>
                                        </p:tgtEl>
                                        <p:attrNameLst>
                                          <p:attrName>ppt_h</p:attrName>
                                        </p:attrNameLst>
                                      </p:cBhvr>
                                      <p:tavLst>
                                        <p:tav tm="0">
                                          <p:val>
                                            <p:fltVal val="0"/>
                                          </p:val>
                                        </p:tav>
                                        <p:tav tm="100000">
                                          <p:val>
                                            <p:strVal val="#ppt_h"/>
                                          </p:val>
                                        </p:tav>
                                      </p:tavLst>
                                    </p:anim>
                                    <p:animEffect transition="in" filter="fade">
                                      <p:cBhvr>
                                        <p:cTn id="91" dur="300"/>
                                        <p:tgtEl>
                                          <p:spTgt spid="87"/>
                                        </p:tgtEl>
                                      </p:cBhvr>
                                    </p:animEffect>
                                  </p:childTnLst>
                                </p:cTn>
                              </p:par>
                            </p:childTnLst>
                          </p:cTn>
                        </p:par>
                        <p:par>
                          <p:cTn id="92" fill="hold">
                            <p:stCondLst>
                              <p:cond delay="5900"/>
                            </p:stCondLst>
                            <p:childTnLst>
                              <p:par>
                                <p:cTn id="93" presetID="53" presetClass="entr" presetSubtype="16" fill="hold" grpId="0" nodeType="afterEffect">
                                  <p:stCondLst>
                                    <p:cond delay="0"/>
                                  </p:stCondLst>
                                  <p:childTnLst>
                                    <p:set>
                                      <p:cBhvr>
                                        <p:cTn id="94" dur="1" fill="hold">
                                          <p:stCondLst>
                                            <p:cond delay="0"/>
                                          </p:stCondLst>
                                        </p:cTn>
                                        <p:tgtEl>
                                          <p:spTgt spid="88">
                                            <p:txEl>
                                              <p:pRg st="0" end="0"/>
                                            </p:txEl>
                                          </p:spTgt>
                                        </p:tgtEl>
                                        <p:attrNameLst>
                                          <p:attrName>style.visibility</p:attrName>
                                        </p:attrNameLst>
                                      </p:cBhvr>
                                      <p:to>
                                        <p:strVal val="visible"/>
                                      </p:to>
                                    </p:set>
                                    <p:anim calcmode="lin" valueType="num">
                                      <p:cBhvr>
                                        <p:cTn id="95" dur="300" fill="hold"/>
                                        <p:tgtEl>
                                          <p:spTgt spid="88">
                                            <p:txEl>
                                              <p:pRg st="0" end="0"/>
                                            </p:txEl>
                                          </p:spTgt>
                                        </p:tgtEl>
                                        <p:attrNameLst>
                                          <p:attrName>ppt_w</p:attrName>
                                        </p:attrNameLst>
                                      </p:cBhvr>
                                      <p:tavLst>
                                        <p:tav tm="0">
                                          <p:val>
                                            <p:fltVal val="0"/>
                                          </p:val>
                                        </p:tav>
                                        <p:tav tm="100000">
                                          <p:val>
                                            <p:strVal val="#ppt_w"/>
                                          </p:val>
                                        </p:tav>
                                      </p:tavLst>
                                    </p:anim>
                                    <p:anim calcmode="lin" valueType="num">
                                      <p:cBhvr>
                                        <p:cTn id="96" dur="300" fill="hold"/>
                                        <p:tgtEl>
                                          <p:spTgt spid="88">
                                            <p:txEl>
                                              <p:pRg st="0" end="0"/>
                                            </p:txEl>
                                          </p:spTgt>
                                        </p:tgtEl>
                                        <p:attrNameLst>
                                          <p:attrName>ppt_h</p:attrName>
                                        </p:attrNameLst>
                                      </p:cBhvr>
                                      <p:tavLst>
                                        <p:tav tm="0">
                                          <p:val>
                                            <p:fltVal val="0"/>
                                          </p:val>
                                        </p:tav>
                                        <p:tav tm="100000">
                                          <p:val>
                                            <p:strVal val="#ppt_h"/>
                                          </p:val>
                                        </p:tav>
                                      </p:tavLst>
                                    </p:anim>
                                    <p:animEffect transition="in" filter="fade">
                                      <p:cBhvr>
                                        <p:cTn id="97" dur="300"/>
                                        <p:tgtEl>
                                          <p:spTgt spid="88">
                                            <p:txEl>
                                              <p:pRg st="0" end="0"/>
                                            </p:txEl>
                                          </p:spTgt>
                                        </p:tgtEl>
                                      </p:cBhvr>
                                    </p:animEffect>
                                  </p:childTnLst>
                                </p:cTn>
                              </p:par>
                            </p:childTnLst>
                          </p:cTn>
                        </p:par>
                        <p:par>
                          <p:cTn id="98" fill="hold">
                            <p:stCondLst>
                              <p:cond delay="6200"/>
                            </p:stCondLst>
                            <p:childTnLst>
                              <p:par>
                                <p:cTn id="99" presetID="53" presetClass="entr" presetSubtype="16" fill="hold" grpId="0" nodeType="afterEffect">
                                  <p:stCondLst>
                                    <p:cond delay="0"/>
                                  </p:stCondLst>
                                  <p:childTnLst>
                                    <p:set>
                                      <p:cBhvr>
                                        <p:cTn id="100" dur="1" fill="hold">
                                          <p:stCondLst>
                                            <p:cond delay="0"/>
                                          </p:stCondLst>
                                        </p:cTn>
                                        <p:tgtEl>
                                          <p:spTgt spid="89">
                                            <p:txEl>
                                              <p:pRg st="0" end="0"/>
                                            </p:txEl>
                                          </p:spTgt>
                                        </p:tgtEl>
                                        <p:attrNameLst>
                                          <p:attrName>style.visibility</p:attrName>
                                        </p:attrNameLst>
                                      </p:cBhvr>
                                      <p:to>
                                        <p:strVal val="visible"/>
                                      </p:to>
                                    </p:set>
                                    <p:anim calcmode="lin" valueType="num">
                                      <p:cBhvr>
                                        <p:cTn id="101" dur="300" fill="hold"/>
                                        <p:tgtEl>
                                          <p:spTgt spid="89">
                                            <p:txEl>
                                              <p:pRg st="0" end="0"/>
                                            </p:txEl>
                                          </p:spTgt>
                                        </p:tgtEl>
                                        <p:attrNameLst>
                                          <p:attrName>ppt_w</p:attrName>
                                        </p:attrNameLst>
                                      </p:cBhvr>
                                      <p:tavLst>
                                        <p:tav tm="0">
                                          <p:val>
                                            <p:fltVal val="0"/>
                                          </p:val>
                                        </p:tav>
                                        <p:tav tm="100000">
                                          <p:val>
                                            <p:strVal val="#ppt_w"/>
                                          </p:val>
                                        </p:tav>
                                      </p:tavLst>
                                    </p:anim>
                                    <p:anim calcmode="lin" valueType="num">
                                      <p:cBhvr>
                                        <p:cTn id="102" dur="300" fill="hold"/>
                                        <p:tgtEl>
                                          <p:spTgt spid="89">
                                            <p:txEl>
                                              <p:pRg st="0" end="0"/>
                                            </p:txEl>
                                          </p:spTgt>
                                        </p:tgtEl>
                                        <p:attrNameLst>
                                          <p:attrName>ppt_h</p:attrName>
                                        </p:attrNameLst>
                                      </p:cBhvr>
                                      <p:tavLst>
                                        <p:tav tm="0">
                                          <p:val>
                                            <p:fltVal val="0"/>
                                          </p:val>
                                        </p:tav>
                                        <p:tav tm="100000">
                                          <p:val>
                                            <p:strVal val="#ppt_h"/>
                                          </p:val>
                                        </p:tav>
                                      </p:tavLst>
                                    </p:anim>
                                    <p:animEffect transition="in" filter="fade">
                                      <p:cBhvr>
                                        <p:cTn id="103" dur="300"/>
                                        <p:tgtEl>
                                          <p:spTgt spid="89">
                                            <p:txEl>
                                              <p:pRg st="0" end="0"/>
                                            </p:txEl>
                                          </p:spTgt>
                                        </p:tgtEl>
                                      </p:cBhvr>
                                    </p:animEffect>
                                  </p:childTnLst>
                                </p:cTn>
                              </p:par>
                            </p:childTnLst>
                          </p:cTn>
                        </p:par>
                        <p:par>
                          <p:cTn id="104" fill="hold">
                            <p:stCondLst>
                              <p:cond delay="6500"/>
                            </p:stCondLst>
                            <p:childTnLst>
                              <p:par>
                                <p:cTn id="105" presetID="53" presetClass="entr" presetSubtype="16" fill="hold" grpId="0" nodeType="afterEffect">
                                  <p:stCondLst>
                                    <p:cond delay="0"/>
                                  </p:stCondLst>
                                  <p:childTnLst>
                                    <p:set>
                                      <p:cBhvr>
                                        <p:cTn id="106" dur="1" fill="hold">
                                          <p:stCondLst>
                                            <p:cond delay="0"/>
                                          </p:stCondLst>
                                        </p:cTn>
                                        <p:tgtEl>
                                          <p:spTgt spid="90">
                                            <p:txEl>
                                              <p:pRg st="0" end="0"/>
                                            </p:txEl>
                                          </p:spTgt>
                                        </p:tgtEl>
                                        <p:attrNameLst>
                                          <p:attrName>style.visibility</p:attrName>
                                        </p:attrNameLst>
                                      </p:cBhvr>
                                      <p:to>
                                        <p:strVal val="visible"/>
                                      </p:to>
                                    </p:set>
                                    <p:anim calcmode="lin" valueType="num">
                                      <p:cBhvr>
                                        <p:cTn id="107" dur="300" fill="hold"/>
                                        <p:tgtEl>
                                          <p:spTgt spid="90">
                                            <p:txEl>
                                              <p:pRg st="0" end="0"/>
                                            </p:txEl>
                                          </p:spTgt>
                                        </p:tgtEl>
                                        <p:attrNameLst>
                                          <p:attrName>ppt_w</p:attrName>
                                        </p:attrNameLst>
                                      </p:cBhvr>
                                      <p:tavLst>
                                        <p:tav tm="0">
                                          <p:val>
                                            <p:fltVal val="0"/>
                                          </p:val>
                                        </p:tav>
                                        <p:tav tm="100000">
                                          <p:val>
                                            <p:strVal val="#ppt_w"/>
                                          </p:val>
                                        </p:tav>
                                      </p:tavLst>
                                    </p:anim>
                                    <p:anim calcmode="lin" valueType="num">
                                      <p:cBhvr>
                                        <p:cTn id="108" dur="300" fill="hold"/>
                                        <p:tgtEl>
                                          <p:spTgt spid="90">
                                            <p:txEl>
                                              <p:pRg st="0" end="0"/>
                                            </p:txEl>
                                          </p:spTgt>
                                        </p:tgtEl>
                                        <p:attrNameLst>
                                          <p:attrName>ppt_h</p:attrName>
                                        </p:attrNameLst>
                                      </p:cBhvr>
                                      <p:tavLst>
                                        <p:tav tm="0">
                                          <p:val>
                                            <p:fltVal val="0"/>
                                          </p:val>
                                        </p:tav>
                                        <p:tav tm="100000">
                                          <p:val>
                                            <p:strVal val="#ppt_h"/>
                                          </p:val>
                                        </p:tav>
                                      </p:tavLst>
                                    </p:anim>
                                    <p:animEffect transition="in" filter="fade">
                                      <p:cBhvr>
                                        <p:cTn id="109" dur="300"/>
                                        <p:tgtEl>
                                          <p:spTgt spid="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49" grpId="0"/>
      <p:bldP spid="50" grpId="0"/>
      <p:bldP spid="74" grpId="0" build="p">
        <p:tmplLst>
          <p:tmpl lvl="1">
            <p:tnLst>
              <p:par>
                <p:cTn presetID="10" presetClass="entr" presetSubtype="0" fill="hold" nodeType="withEffect">
                  <p:stCondLst>
                    <p:cond delay="800"/>
                  </p:stCondLst>
                  <p:childTnLst>
                    <p:set>
                      <p:cBhvr>
                        <p:cTn dur="1" fill="hold">
                          <p:stCondLst>
                            <p:cond delay="0"/>
                          </p:stCondLst>
                        </p:cTn>
                        <p:tgtEl>
                          <p:spTgt spid="74"/>
                        </p:tgtEl>
                        <p:attrNameLst>
                          <p:attrName>style.visibility</p:attrName>
                        </p:attrNameLst>
                      </p:cBhvr>
                      <p:to>
                        <p:strVal val="visible"/>
                      </p:to>
                    </p:set>
                    <p:animEffect transition="in" filter="fade">
                      <p:cBhvr>
                        <p:cTn dur="500"/>
                        <p:tgtEl>
                          <p:spTgt spid="74"/>
                        </p:tgtEl>
                      </p:cBhvr>
                    </p:animEffect>
                  </p:childTnLst>
                </p:cTn>
              </p:par>
            </p:tnLst>
          </p:tmpl>
        </p:tmplLst>
      </p:bldP>
      <p:bldP spid="81" grpId="0" animBg="1"/>
      <p:bldP spid="82" grpId="0" animBg="1"/>
      <p:bldP spid="83" grpId="0" build="p">
        <p:tmplLst>
          <p:tmpl lvl="1">
            <p:tnLst>
              <p:par>
                <p:cTn presetID="53" presetClass="entr" presetSubtype="16"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p:cTn dur="400" fill="hold"/>
                        <p:tgtEl>
                          <p:spTgt spid="83"/>
                        </p:tgtEl>
                        <p:attrNameLst>
                          <p:attrName>ppt_w</p:attrName>
                        </p:attrNameLst>
                      </p:cBhvr>
                      <p:tavLst>
                        <p:tav tm="0">
                          <p:val>
                            <p:fltVal val="0"/>
                          </p:val>
                        </p:tav>
                        <p:tav tm="100000">
                          <p:val>
                            <p:strVal val="#ppt_w"/>
                          </p:val>
                        </p:tav>
                      </p:tavLst>
                    </p:anim>
                    <p:anim calcmode="lin" valueType="num">
                      <p:cBhvr>
                        <p:cTn dur="400" fill="hold"/>
                        <p:tgtEl>
                          <p:spTgt spid="83"/>
                        </p:tgtEl>
                        <p:attrNameLst>
                          <p:attrName>ppt_h</p:attrName>
                        </p:attrNameLst>
                      </p:cBhvr>
                      <p:tavLst>
                        <p:tav tm="0">
                          <p:val>
                            <p:fltVal val="0"/>
                          </p:val>
                        </p:tav>
                        <p:tav tm="100000">
                          <p:val>
                            <p:strVal val="#ppt_h"/>
                          </p:val>
                        </p:tav>
                      </p:tavLst>
                    </p:anim>
                    <p:animEffect transition="in" filter="fade">
                      <p:cBhvr>
                        <p:cTn dur="400"/>
                        <p:tgtEl>
                          <p:spTgt spid="83"/>
                        </p:tgtEl>
                      </p:cBhvr>
                    </p:animEffect>
                  </p:childTnLst>
                </p:cTn>
              </p:par>
            </p:tnLst>
          </p:tmpl>
        </p:tmplLst>
      </p:bldP>
      <p:bldP spid="84" grpId="0" build="p">
        <p:tmplLst>
          <p:tmpl lvl="1">
            <p:tnLst>
              <p:par>
                <p:cTn presetID="53" presetClass="entr" presetSubtype="16"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p:cTn dur="400" fill="hold"/>
                        <p:tgtEl>
                          <p:spTgt spid="84"/>
                        </p:tgtEl>
                        <p:attrNameLst>
                          <p:attrName>ppt_w</p:attrName>
                        </p:attrNameLst>
                      </p:cBhvr>
                      <p:tavLst>
                        <p:tav tm="0">
                          <p:val>
                            <p:fltVal val="0"/>
                          </p:val>
                        </p:tav>
                        <p:tav tm="100000">
                          <p:val>
                            <p:strVal val="#ppt_w"/>
                          </p:val>
                        </p:tav>
                      </p:tavLst>
                    </p:anim>
                    <p:anim calcmode="lin" valueType="num">
                      <p:cBhvr>
                        <p:cTn dur="400" fill="hold"/>
                        <p:tgtEl>
                          <p:spTgt spid="84"/>
                        </p:tgtEl>
                        <p:attrNameLst>
                          <p:attrName>ppt_h</p:attrName>
                        </p:attrNameLst>
                      </p:cBhvr>
                      <p:tavLst>
                        <p:tav tm="0">
                          <p:val>
                            <p:fltVal val="0"/>
                          </p:val>
                        </p:tav>
                        <p:tav tm="100000">
                          <p:val>
                            <p:strVal val="#ppt_h"/>
                          </p:val>
                        </p:tav>
                      </p:tavLst>
                    </p:anim>
                    <p:animEffect transition="in" filter="fade">
                      <p:cBhvr>
                        <p:cTn dur="400"/>
                        <p:tgtEl>
                          <p:spTgt spid="84"/>
                        </p:tgtEl>
                      </p:cBhvr>
                    </p:animEffect>
                  </p:childTnLst>
                </p:cTn>
              </p:par>
            </p:tnLst>
          </p:tmpl>
        </p:tmplLst>
      </p:bldP>
      <p:bldP spid="85" grpId="0" build="p">
        <p:tmplLst>
          <p:tmpl lvl="1">
            <p:tnLst>
              <p:par>
                <p:cTn presetID="53" presetClass="entr" presetSubtype="16"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p:cTn dur="400" fill="hold"/>
                        <p:tgtEl>
                          <p:spTgt spid="85"/>
                        </p:tgtEl>
                        <p:attrNameLst>
                          <p:attrName>ppt_w</p:attrName>
                        </p:attrNameLst>
                      </p:cBhvr>
                      <p:tavLst>
                        <p:tav tm="0">
                          <p:val>
                            <p:fltVal val="0"/>
                          </p:val>
                        </p:tav>
                        <p:tav tm="100000">
                          <p:val>
                            <p:strVal val="#ppt_w"/>
                          </p:val>
                        </p:tav>
                      </p:tavLst>
                    </p:anim>
                    <p:anim calcmode="lin" valueType="num">
                      <p:cBhvr>
                        <p:cTn dur="400" fill="hold"/>
                        <p:tgtEl>
                          <p:spTgt spid="85"/>
                        </p:tgtEl>
                        <p:attrNameLst>
                          <p:attrName>ppt_h</p:attrName>
                        </p:attrNameLst>
                      </p:cBhvr>
                      <p:tavLst>
                        <p:tav tm="0">
                          <p:val>
                            <p:fltVal val="0"/>
                          </p:val>
                        </p:tav>
                        <p:tav tm="100000">
                          <p:val>
                            <p:strVal val="#ppt_h"/>
                          </p:val>
                        </p:tav>
                      </p:tavLst>
                    </p:anim>
                    <p:animEffect transition="in" filter="fade">
                      <p:cBhvr>
                        <p:cTn dur="400"/>
                        <p:tgtEl>
                          <p:spTgt spid="85"/>
                        </p:tgtEl>
                      </p:cBhvr>
                    </p:animEffect>
                  </p:childTnLst>
                </p:cTn>
              </p:par>
            </p:tnLst>
          </p:tmpl>
        </p:tmplLst>
      </p:bldP>
      <p:bldP spid="86" grpId="0" build="p">
        <p:tmplLst>
          <p:tmpl lvl="1">
            <p:tnLst>
              <p:par>
                <p:cTn presetID="53" presetClass="entr" presetSubtype="16" fill="hold" nodeType="afterEffect">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p:cTn dur="400" fill="hold"/>
                        <p:tgtEl>
                          <p:spTgt spid="86"/>
                        </p:tgtEl>
                        <p:attrNameLst>
                          <p:attrName>ppt_w</p:attrName>
                        </p:attrNameLst>
                      </p:cBhvr>
                      <p:tavLst>
                        <p:tav tm="0">
                          <p:val>
                            <p:fltVal val="0"/>
                          </p:val>
                        </p:tav>
                        <p:tav tm="100000">
                          <p:val>
                            <p:strVal val="#ppt_w"/>
                          </p:val>
                        </p:tav>
                      </p:tavLst>
                    </p:anim>
                    <p:anim calcmode="lin" valueType="num">
                      <p:cBhvr>
                        <p:cTn dur="400" fill="hold"/>
                        <p:tgtEl>
                          <p:spTgt spid="86"/>
                        </p:tgtEl>
                        <p:attrNameLst>
                          <p:attrName>ppt_h</p:attrName>
                        </p:attrNameLst>
                      </p:cBhvr>
                      <p:tavLst>
                        <p:tav tm="0">
                          <p:val>
                            <p:fltVal val="0"/>
                          </p:val>
                        </p:tav>
                        <p:tav tm="100000">
                          <p:val>
                            <p:strVal val="#ppt_h"/>
                          </p:val>
                        </p:tav>
                      </p:tavLst>
                    </p:anim>
                    <p:animEffect transition="in" filter="fade">
                      <p:cBhvr>
                        <p:cTn dur="400"/>
                        <p:tgtEl>
                          <p:spTgt spid="86"/>
                        </p:tgtEl>
                      </p:cBhvr>
                    </p:animEffect>
                  </p:childTnLst>
                </p:cTn>
              </p:par>
            </p:tnLst>
          </p:tmpl>
        </p:tmplLst>
      </p:bldP>
      <p:bldP spid="87" grpId="0" animBg="1"/>
      <p:bldP spid="88" grpId="0" build="p">
        <p:tmplLst>
          <p:tmpl lvl="1">
            <p:tnLst>
              <p:par>
                <p:cTn presetID="53" presetClass="entr" presetSubtype="16"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 calcmode="lin" valueType="num">
                      <p:cBhvr>
                        <p:cTn dur="300" fill="hold"/>
                        <p:tgtEl>
                          <p:spTgt spid="88"/>
                        </p:tgtEl>
                        <p:attrNameLst>
                          <p:attrName>ppt_w</p:attrName>
                        </p:attrNameLst>
                      </p:cBhvr>
                      <p:tavLst>
                        <p:tav tm="0">
                          <p:val>
                            <p:fltVal val="0"/>
                          </p:val>
                        </p:tav>
                        <p:tav tm="100000">
                          <p:val>
                            <p:strVal val="#ppt_w"/>
                          </p:val>
                        </p:tav>
                      </p:tavLst>
                    </p:anim>
                    <p:anim calcmode="lin" valueType="num">
                      <p:cBhvr>
                        <p:cTn dur="300" fill="hold"/>
                        <p:tgtEl>
                          <p:spTgt spid="88"/>
                        </p:tgtEl>
                        <p:attrNameLst>
                          <p:attrName>ppt_h</p:attrName>
                        </p:attrNameLst>
                      </p:cBhvr>
                      <p:tavLst>
                        <p:tav tm="0">
                          <p:val>
                            <p:fltVal val="0"/>
                          </p:val>
                        </p:tav>
                        <p:tav tm="100000">
                          <p:val>
                            <p:strVal val="#ppt_h"/>
                          </p:val>
                        </p:tav>
                      </p:tavLst>
                    </p:anim>
                    <p:animEffect transition="in" filter="fade">
                      <p:cBhvr>
                        <p:cTn dur="300"/>
                        <p:tgtEl>
                          <p:spTgt spid="88"/>
                        </p:tgtEl>
                      </p:cBhvr>
                    </p:animEffect>
                  </p:childTnLst>
                </p:cTn>
              </p:par>
            </p:tnLst>
          </p:tmpl>
        </p:tmplLst>
      </p:bldP>
      <p:bldP spid="89" grpId="0" build="p">
        <p:tmplLst>
          <p:tmpl lvl="1">
            <p:tnLst>
              <p:par>
                <p:cTn presetID="53" presetClass="entr" presetSubtype="16" fill="hold" nodeType="afterEffect">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p:cTn dur="300" fill="hold"/>
                        <p:tgtEl>
                          <p:spTgt spid="89"/>
                        </p:tgtEl>
                        <p:attrNameLst>
                          <p:attrName>ppt_w</p:attrName>
                        </p:attrNameLst>
                      </p:cBhvr>
                      <p:tavLst>
                        <p:tav tm="0">
                          <p:val>
                            <p:fltVal val="0"/>
                          </p:val>
                        </p:tav>
                        <p:tav tm="100000">
                          <p:val>
                            <p:strVal val="#ppt_w"/>
                          </p:val>
                        </p:tav>
                      </p:tavLst>
                    </p:anim>
                    <p:anim calcmode="lin" valueType="num">
                      <p:cBhvr>
                        <p:cTn dur="300" fill="hold"/>
                        <p:tgtEl>
                          <p:spTgt spid="89"/>
                        </p:tgtEl>
                        <p:attrNameLst>
                          <p:attrName>ppt_h</p:attrName>
                        </p:attrNameLst>
                      </p:cBhvr>
                      <p:tavLst>
                        <p:tav tm="0">
                          <p:val>
                            <p:fltVal val="0"/>
                          </p:val>
                        </p:tav>
                        <p:tav tm="100000">
                          <p:val>
                            <p:strVal val="#ppt_h"/>
                          </p:val>
                        </p:tav>
                      </p:tavLst>
                    </p:anim>
                    <p:animEffect transition="in" filter="fade">
                      <p:cBhvr>
                        <p:cTn dur="300"/>
                        <p:tgtEl>
                          <p:spTgt spid="89"/>
                        </p:tgtEl>
                      </p:cBhvr>
                    </p:animEffect>
                  </p:childTnLst>
                </p:cTn>
              </p:par>
            </p:tnLst>
          </p:tmpl>
        </p:tmplLst>
      </p:bldP>
      <p:bldP spid="90" grpId="0" build="p">
        <p:tmplLst>
          <p:tmpl lvl="1">
            <p:tnLst>
              <p:par>
                <p:cTn presetID="53" presetClass="entr" presetSubtype="16" fill="hold" nodeType="afterEffect">
                  <p:stCondLst>
                    <p:cond delay="0"/>
                  </p:stCondLst>
                  <p:childTnLst>
                    <p:set>
                      <p:cBhvr>
                        <p:cTn dur="1" fill="hold">
                          <p:stCondLst>
                            <p:cond delay="0"/>
                          </p:stCondLst>
                        </p:cTn>
                        <p:tgtEl>
                          <p:spTgt spid="90"/>
                        </p:tgtEl>
                        <p:attrNameLst>
                          <p:attrName>style.visibility</p:attrName>
                        </p:attrNameLst>
                      </p:cBhvr>
                      <p:to>
                        <p:strVal val="visible"/>
                      </p:to>
                    </p:set>
                    <p:anim calcmode="lin" valueType="num">
                      <p:cBhvr>
                        <p:cTn dur="300" fill="hold"/>
                        <p:tgtEl>
                          <p:spTgt spid="90"/>
                        </p:tgtEl>
                        <p:attrNameLst>
                          <p:attrName>ppt_w</p:attrName>
                        </p:attrNameLst>
                      </p:cBhvr>
                      <p:tavLst>
                        <p:tav tm="0">
                          <p:val>
                            <p:fltVal val="0"/>
                          </p:val>
                        </p:tav>
                        <p:tav tm="100000">
                          <p:val>
                            <p:strVal val="#ppt_w"/>
                          </p:val>
                        </p:tav>
                      </p:tavLst>
                    </p:anim>
                    <p:anim calcmode="lin" valueType="num">
                      <p:cBhvr>
                        <p:cTn dur="300" fill="hold"/>
                        <p:tgtEl>
                          <p:spTgt spid="90"/>
                        </p:tgtEl>
                        <p:attrNameLst>
                          <p:attrName>ppt_h</p:attrName>
                        </p:attrNameLst>
                      </p:cBhvr>
                      <p:tavLst>
                        <p:tav tm="0">
                          <p:val>
                            <p:fltVal val="0"/>
                          </p:val>
                        </p:tav>
                        <p:tav tm="100000">
                          <p:val>
                            <p:strVal val="#ppt_h"/>
                          </p:val>
                        </p:tav>
                      </p:tavLst>
                    </p:anim>
                    <p:animEffect transition="in" filter="fade">
                      <p:cBhvr>
                        <p:cTn dur="300"/>
                        <p:tgtEl>
                          <p:spTgt spid="90"/>
                        </p:tgtEl>
                      </p:cBhvr>
                    </p:animEffect>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WOT Analysis 1">
    <p:spTree>
      <p:nvGrpSpPr>
        <p:cNvPr id="1" name=""/>
        <p:cNvGrpSpPr/>
        <p:nvPr/>
      </p:nvGrpSpPr>
      <p:grpSpPr>
        <a:xfrm>
          <a:off x="0" y="0"/>
          <a:ext cx="0" cy="0"/>
          <a:chOff x="0" y="0"/>
          <a:chExt cx="0" cy="0"/>
        </a:xfrm>
      </p:grpSpPr>
      <p:sp>
        <p:nvSpPr>
          <p:cNvPr id="2"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SWOT </a:t>
            </a:r>
            <a:r>
              <a:rPr lang="es-ES_tradnl" dirty="0" err="1" smtClean="0"/>
              <a:t>Analysis</a:t>
            </a:r>
            <a:r>
              <a:rPr lang="es-ES_tradnl" dirty="0" smtClean="0"/>
              <a:t> 1</a:t>
            </a:r>
          </a:p>
        </p:txBody>
      </p:sp>
      <p:cxnSp>
        <p:nvCxnSpPr>
          <p:cNvPr id="6" name="Straight Connector 5"/>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24"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5" name="Shape 711"/>
          <p:cNvSpPr/>
          <p:nvPr userDrawn="1"/>
        </p:nvSpPr>
        <p:spPr>
          <a:xfrm>
            <a:off x="8415866" y="4059766"/>
            <a:ext cx="3776134" cy="3776134"/>
          </a:xfrm>
          <a:prstGeom prst="rect">
            <a:avLst/>
          </a:prstGeom>
          <a:solidFill>
            <a:schemeClr val="accent1"/>
          </a:solidFill>
          <a:ln w="12700">
            <a:miter lim="400000"/>
          </a:ln>
        </p:spPr>
        <p:txBody>
          <a:bodyPr lIns="0" tIns="0" rIns="0" bIns="0" anchor="ctr"/>
          <a:lstStyle/>
          <a:p>
            <a:pPr lvl="0">
              <a:defRPr sz="3200">
                <a:solidFill>
                  <a:srgbClr val="FFFFFF"/>
                </a:solidFill>
              </a:defRPr>
            </a:pPr>
            <a:endParaRPr/>
          </a:p>
        </p:txBody>
      </p:sp>
      <p:sp>
        <p:nvSpPr>
          <p:cNvPr id="8" name="Shape 713"/>
          <p:cNvSpPr/>
          <p:nvPr userDrawn="1"/>
        </p:nvSpPr>
        <p:spPr>
          <a:xfrm>
            <a:off x="12192000" y="4059766"/>
            <a:ext cx="3776134" cy="3776134"/>
          </a:xfrm>
          <a:prstGeom prst="rect">
            <a:avLst/>
          </a:prstGeom>
          <a:solidFill>
            <a:schemeClr val="accent2"/>
          </a:solidFill>
          <a:ln w="12700">
            <a:miter lim="400000"/>
          </a:ln>
        </p:spPr>
        <p:txBody>
          <a:bodyPr lIns="0" tIns="0" rIns="0" bIns="0" anchor="ctr"/>
          <a:lstStyle/>
          <a:p>
            <a:pPr lvl="0">
              <a:defRPr sz="3200">
                <a:solidFill>
                  <a:srgbClr val="FFFFFF"/>
                </a:solidFill>
              </a:defRPr>
            </a:pPr>
            <a:endParaRPr/>
          </a:p>
        </p:txBody>
      </p:sp>
      <p:sp>
        <p:nvSpPr>
          <p:cNvPr id="10" name="Shape 715"/>
          <p:cNvSpPr/>
          <p:nvPr userDrawn="1"/>
        </p:nvSpPr>
        <p:spPr>
          <a:xfrm>
            <a:off x="12192000" y="7835900"/>
            <a:ext cx="3776134" cy="3776134"/>
          </a:xfrm>
          <a:prstGeom prst="rect">
            <a:avLst/>
          </a:prstGeom>
          <a:solidFill>
            <a:schemeClr val="accent5"/>
          </a:solidFill>
          <a:ln w="12700">
            <a:miter lim="400000"/>
          </a:ln>
        </p:spPr>
        <p:txBody>
          <a:bodyPr lIns="0" tIns="0" rIns="0" bIns="0" anchor="ctr"/>
          <a:lstStyle/>
          <a:p>
            <a:pPr lvl="0">
              <a:defRPr sz="3200">
                <a:solidFill>
                  <a:srgbClr val="FFFFFF"/>
                </a:solidFill>
              </a:defRPr>
            </a:pPr>
            <a:endParaRPr/>
          </a:p>
        </p:txBody>
      </p:sp>
      <p:sp>
        <p:nvSpPr>
          <p:cNvPr id="12" name="Shape 717"/>
          <p:cNvSpPr/>
          <p:nvPr userDrawn="1"/>
        </p:nvSpPr>
        <p:spPr>
          <a:xfrm>
            <a:off x="8415866" y="7835900"/>
            <a:ext cx="3776134" cy="3776134"/>
          </a:xfrm>
          <a:prstGeom prst="rect">
            <a:avLst/>
          </a:prstGeom>
          <a:solidFill>
            <a:schemeClr val="accent3"/>
          </a:solidFill>
          <a:ln w="12700">
            <a:miter lim="400000"/>
          </a:ln>
        </p:spPr>
        <p:txBody>
          <a:bodyPr lIns="0" tIns="0" rIns="0" bIns="0" anchor="ctr"/>
          <a:lstStyle/>
          <a:p>
            <a:pPr lvl="0">
              <a:defRPr sz="3200">
                <a:solidFill>
                  <a:srgbClr val="FFFFFF"/>
                </a:solidFill>
              </a:defRPr>
            </a:pPr>
            <a:endParaRPr/>
          </a:p>
        </p:txBody>
      </p:sp>
      <p:sp>
        <p:nvSpPr>
          <p:cNvPr id="22" name="Text Placeholder 7"/>
          <p:cNvSpPr>
            <a:spLocks noGrp="1"/>
          </p:cNvSpPr>
          <p:nvPr>
            <p:ph type="body" sz="quarter" idx="20" hasCustomPrompt="1"/>
          </p:nvPr>
        </p:nvSpPr>
        <p:spPr>
          <a:xfrm>
            <a:off x="8846327" y="4121696"/>
            <a:ext cx="2915212" cy="1718114"/>
          </a:xfrm>
          <a:prstGeom prst="rect">
            <a:avLst/>
          </a:prstGeom>
        </p:spPr>
        <p:txBody>
          <a:bodyPr vert="horz" lIns="0" tIns="103842" rIns="0" bIns="103842" anchor="ctr"/>
          <a:lstStyle>
            <a:lvl1pPr marL="0" indent="0" algn="ctr">
              <a:lnSpc>
                <a:spcPct val="100000"/>
              </a:lnSpc>
              <a:spcBef>
                <a:spcPts val="0"/>
              </a:spcBef>
              <a:buNone/>
              <a:defRPr sz="12000" b="1" baseline="0">
                <a:solidFill>
                  <a:schemeClr val="bg1"/>
                </a:solidFill>
                <a:latin typeface="Lato Black"/>
                <a:cs typeface="Lato Black"/>
              </a:defRPr>
            </a:lvl1pPr>
          </a:lstStyle>
          <a:p>
            <a:pPr lvl="0"/>
            <a:r>
              <a:rPr lang="es-ES_tradnl" dirty="0" smtClean="0"/>
              <a:t>S</a:t>
            </a:r>
          </a:p>
        </p:txBody>
      </p:sp>
      <p:sp>
        <p:nvSpPr>
          <p:cNvPr id="23" name="Text Placeholder 7"/>
          <p:cNvSpPr>
            <a:spLocks noGrp="1"/>
          </p:cNvSpPr>
          <p:nvPr>
            <p:ph type="body" sz="quarter" idx="21" hasCustomPrompt="1"/>
          </p:nvPr>
        </p:nvSpPr>
        <p:spPr>
          <a:xfrm>
            <a:off x="12608191" y="4121696"/>
            <a:ext cx="2915212" cy="1718114"/>
          </a:xfrm>
          <a:prstGeom prst="rect">
            <a:avLst/>
          </a:prstGeom>
        </p:spPr>
        <p:txBody>
          <a:bodyPr vert="horz" lIns="0" tIns="103842" rIns="0" bIns="103842" anchor="ctr"/>
          <a:lstStyle>
            <a:lvl1pPr marL="0" indent="0" algn="ctr">
              <a:lnSpc>
                <a:spcPct val="100000"/>
              </a:lnSpc>
              <a:spcBef>
                <a:spcPts val="0"/>
              </a:spcBef>
              <a:buNone/>
              <a:defRPr sz="12000" b="1" baseline="0">
                <a:solidFill>
                  <a:schemeClr val="bg1"/>
                </a:solidFill>
                <a:latin typeface="Lato Black"/>
                <a:cs typeface="Lato Black"/>
              </a:defRPr>
            </a:lvl1pPr>
          </a:lstStyle>
          <a:p>
            <a:pPr lvl="0"/>
            <a:r>
              <a:rPr lang="es-ES_tradnl" dirty="0" smtClean="0"/>
              <a:t>W</a:t>
            </a:r>
          </a:p>
        </p:txBody>
      </p:sp>
      <p:sp>
        <p:nvSpPr>
          <p:cNvPr id="25" name="Text Placeholder 7"/>
          <p:cNvSpPr>
            <a:spLocks noGrp="1"/>
          </p:cNvSpPr>
          <p:nvPr>
            <p:ph type="body" sz="quarter" idx="22" hasCustomPrompt="1"/>
          </p:nvPr>
        </p:nvSpPr>
        <p:spPr>
          <a:xfrm>
            <a:off x="8846327" y="7866112"/>
            <a:ext cx="2915212" cy="1718114"/>
          </a:xfrm>
          <a:prstGeom prst="rect">
            <a:avLst/>
          </a:prstGeom>
        </p:spPr>
        <p:txBody>
          <a:bodyPr vert="horz" lIns="0" tIns="103842" rIns="0" bIns="103842" anchor="ctr"/>
          <a:lstStyle>
            <a:lvl1pPr marL="0" indent="0" algn="ctr">
              <a:lnSpc>
                <a:spcPct val="100000"/>
              </a:lnSpc>
              <a:spcBef>
                <a:spcPts val="0"/>
              </a:spcBef>
              <a:buNone/>
              <a:defRPr sz="12000" b="1" baseline="0">
                <a:solidFill>
                  <a:schemeClr val="bg1"/>
                </a:solidFill>
                <a:latin typeface="Lato Black"/>
                <a:cs typeface="Lato Black"/>
              </a:defRPr>
            </a:lvl1pPr>
          </a:lstStyle>
          <a:p>
            <a:pPr lvl="0"/>
            <a:r>
              <a:rPr lang="es-ES_tradnl" dirty="0" smtClean="0"/>
              <a:t>O</a:t>
            </a:r>
          </a:p>
        </p:txBody>
      </p:sp>
      <p:sp>
        <p:nvSpPr>
          <p:cNvPr id="26" name="Text Placeholder 7"/>
          <p:cNvSpPr>
            <a:spLocks noGrp="1"/>
          </p:cNvSpPr>
          <p:nvPr>
            <p:ph type="body" sz="quarter" idx="23" hasCustomPrompt="1"/>
          </p:nvPr>
        </p:nvSpPr>
        <p:spPr>
          <a:xfrm>
            <a:off x="12608191" y="7866112"/>
            <a:ext cx="2915212" cy="1718114"/>
          </a:xfrm>
          <a:prstGeom prst="rect">
            <a:avLst/>
          </a:prstGeom>
        </p:spPr>
        <p:txBody>
          <a:bodyPr vert="horz" lIns="0" tIns="103842" rIns="0" bIns="103842" anchor="ctr"/>
          <a:lstStyle>
            <a:lvl1pPr marL="0" indent="0" algn="ctr">
              <a:lnSpc>
                <a:spcPct val="100000"/>
              </a:lnSpc>
              <a:spcBef>
                <a:spcPts val="0"/>
              </a:spcBef>
              <a:buNone/>
              <a:defRPr sz="12000" b="1" baseline="0">
                <a:solidFill>
                  <a:schemeClr val="bg1"/>
                </a:solidFill>
                <a:latin typeface="Lato Black"/>
                <a:cs typeface="Lato Black"/>
              </a:defRPr>
            </a:lvl1pPr>
          </a:lstStyle>
          <a:p>
            <a:pPr lvl="0"/>
            <a:r>
              <a:rPr lang="es-ES_tradnl" dirty="0" smtClean="0"/>
              <a:t>T</a:t>
            </a:r>
          </a:p>
        </p:txBody>
      </p:sp>
      <p:sp>
        <p:nvSpPr>
          <p:cNvPr id="27" name="Text Placeholder 7"/>
          <p:cNvSpPr>
            <a:spLocks noGrp="1"/>
          </p:cNvSpPr>
          <p:nvPr>
            <p:ph type="body" sz="quarter" idx="34" hasCustomPrompt="1"/>
          </p:nvPr>
        </p:nvSpPr>
        <p:spPr>
          <a:xfrm>
            <a:off x="8846326" y="5705872"/>
            <a:ext cx="2908163"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1">
                    <a:lumMod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28" name="Text Placeholder 2"/>
          <p:cNvSpPr>
            <a:spLocks noGrp="1"/>
          </p:cNvSpPr>
          <p:nvPr>
            <p:ph type="body" sz="quarter" idx="35" hasCustomPrompt="1"/>
          </p:nvPr>
        </p:nvSpPr>
        <p:spPr>
          <a:xfrm>
            <a:off x="8846326" y="6553154"/>
            <a:ext cx="2908163" cy="1096934"/>
          </a:xfrm>
          <a:prstGeom prst="rect">
            <a:avLst/>
          </a:prstGeom>
        </p:spPr>
        <p:txBody>
          <a:bodyPr vert="horz" lIns="0" tIns="0" rIns="0" bIns="0"/>
          <a:lstStyle>
            <a:lvl1pPr marL="0" indent="0" algn="ctr">
              <a:lnSpc>
                <a:spcPct val="10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en.</a:t>
            </a:r>
          </a:p>
        </p:txBody>
      </p:sp>
      <p:sp>
        <p:nvSpPr>
          <p:cNvPr id="30" name="Text Placeholder 7"/>
          <p:cNvSpPr>
            <a:spLocks noGrp="1"/>
          </p:cNvSpPr>
          <p:nvPr>
            <p:ph type="body" sz="quarter" idx="36" hasCustomPrompt="1"/>
          </p:nvPr>
        </p:nvSpPr>
        <p:spPr>
          <a:xfrm>
            <a:off x="12625635" y="5705872"/>
            <a:ext cx="2908163"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2">
                    <a:lumMod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1" name="Text Placeholder 2"/>
          <p:cNvSpPr>
            <a:spLocks noGrp="1"/>
          </p:cNvSpPr>
          <p:nvPr>
            <p:ph type="body" sz="quarter" idx="37" hasCustomPrompt="1"/>
          </p:nvPr>
        </p:nvSpPr>
        <p:spPr>
          <a:xfrm>
            <a:off x="12625635" y="6553154"/>
            <a:ext cx="2908163" cy="1096934"/>
          </a:xfrm>
          <a:prstGeom prst="rect">
            <a:avLst/>
          </a:prstGeom>
        </p:spPr>
        <p:txBody>
          <a:bodyPr vert="horz" lIns="0" tIns="0" rIns="0" bIns="0"/>
          <a:lstStyle>
            <a:lvl1pPr marL="0" indent="0" algn="ctr">
              <a:lnSpc>
                <a:spcPct val="10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en.</a:t>
            </a:r>
          </a:p>
        </p:txBody>
      </p:sp>
      <p:sp>
        <p:nvSpPr>
          <p:cNvPr id="32" name="Text Placeholder 7"/>
          <p:cNvSpPr>
            <a:spLocks noGrp="1"/>
          </p:cNvSpPr>
          <p:nvPr>
            <p:ph type="body" sz="quarter" idx="38" hasCustomPrompt="1"/>
          </p:nvPr>
        </p:nvSpPr>
        <p:spPr>
          <a:xfrm>
            <a:off x="8846326" y="9395094"/>
            <a:ext cx="2908163"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3">
                    <a:lumMod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3" name="Text Placeholder 2"/>
          <p:cNvSpPr>
            <a:spLocks noGrp="1"/>
          </p:cNvSpPr>
          <p:nvPr>
            <p:ph type="body" sz="quarter" idx="39" hasCustomPrompt="1"/>
          </p:nvPr>
        </p:nvSpPr>
        <p:spPr>
          <a:xfrm>
            <a:off x="8846326" y="10242376"/>
            <a:ext cx="2908163" cy="1096934"/>
          </a:xfrm>
          <a:prstGeom prst="rect">
            <a:avLst/>
          </a:prstGeom>
        </p:spPr>
        <p:txBody>
          <a:bodyPr vert="horz" lIns="0" tIns="0" rIns="0" bIns="0"/>
          <a:lstStyle>
            <a:lvl1pPr marL="0" indent="0" algn="ctr">
              <a:lnSpc>
                <a:spcPct val="10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en.</a:t>
            </a:r>
          </a:p>
        </p:txBody>
      </p:sp>
      <p:sp>
        <p:nvSpPr>
          <p:cNvPr id="34" name="Text Placeholder 7"/>
          <p:cNvSpPr>
            <a:spLocks noGrp="1"/>
          </p:cNvSpPr>
          <p:nvPr>
            <p:ph type="body" sz="quarter" idx="40" hasCustomPrompt="1"/>
          </p:nvPr>
        </p:nvSpPr>
        <p:spPr>
          <a:xfrm>
            <a:off x="12625635" y="9395094"/>
            <a:ext cx="2908163"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5">
                    <a:lumMod val="50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5" name="Text Placeholder 2"/>
          <p:cNvSpPr>
            <a:spLocks noGrp="1"/>
          </p:cNvSpPr>
          <p:nvPr>
            <p:ph type="body" sz="quarter" idx="41" hasCustomPrompt="1"/>
          </p:nvPr>
        </p:nvSpPr>
        <p:spPr>
          <a:xfrm>
            <a:off x="12625635" y="10242376"/>
            <a:ext cx="2908163" cy="1096934"/>
          </a:xfrm>
          <a:prstGeom prst="rect">
            <a:avLst/>
          </a:prstGeom>
        </p:spPr>
        <p:txBody>
          <a:bodyPr vert="horz" lIns="0" tIns="0" rIns="0" bIns="0"/>
          <a:lstStyle>
            <a:lvl1pPr marL="0" indent="0" algn="ctr">
              <a:lnSpc>
                <a:spcPct val="10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en.</a:t>
            </a:r>
          </a:p>
        </p:txBody>
      </p:sp>
      <p:sp>
        <p:nvSpPr>
          <p:cNvPr id="36" name="Shape 727"/>
          <p:cNvSpPr/>
          <p:nvPr userDrawn="1"/>
        </p:nvSpPr>
        <p:spPr>
          <a:xfrm>
            <a:off x="6942666" y="4456641"/>
            <a:ext cx="457201" cy="457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71437" tIns="71437" rIns="71437" bIns="71437" anchor="ctr"/>
          <a:lstStyle/>
          <a:p>
            <a:pPr lvl="0" defTabSz="584200">
              <a:defRPr sz="3200">
                <a:solidFill>
                  <a:srgbClr val="FFFFFF"/>
                </a:solidFill>
              </a:defRPr>
            </a:pPr>
            <a:endParaRPr/>
          </a:p>
        </p:txBody>
      </p:sp>
      <p:sp>
        <p:nvSpPr>
          <p:cNvPr id="37" name="Shape 728"/>
          <p:cNvSpPr/>
          <p:nvPr userDrawn="1"/>
        </p:nvSpPr>
        <p:spPr>
          <a:xfrm>
            <a:off x="6942666" y="5678087"/>
            <a:ext cx="457201" cy="457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71437" tIns="71437" rIns="71437" bIns="71437" anchor="ctr"/>
          <a:lstStyle/>
          <a:p>
            <a:pPr lvl="0" defTabSz="584200">
              <a:defRPr sz="3200">
                <a:solidFill>
                  <a:srgbClr val="FFFFFF"/>
                </a:solidFill>
              </a:defRPr>
            </a:pPr>
            <a:endParaRPr/>
          </a:p>
        </p:txBody>
      </p:sp>
      <p:sp>
        <p:nvSpPr>
          <p:cNvPr id="38" name="Shape 729"/>
          <p:cNvSpPr/>
          <p:nvPr userDrawn="1"/>
        </p:nvSpPr>
        <p:spPr>
          <a:xfrm>
            <a:off x="6942666" y="6899532"/>
            <a:ext cx="457201" cy="457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71437" tIns="71437" rIns="71437" bIns="71437" anchor="ctr"/>
          <a:lstStyle/>
          <a:p>
            <a:pPr lvl="0" defTabSz="584200">
              <a:defRPr sz="3200">
                <a:solidFill>
                  <a:srgbClr val="FFFFFF"/>
                </a:solidFill>
              </a:defRPr>
            </a:pPr>
            <a:endParaRPr/>
          </a:p>
        </p:txBody>
      </p:sp>
      <p:sp>
        <p:nvSpPr>
          <p:cNvPr id="39" name="Shape 730"/>
          <p:cNvSpPr/>
          <p:nvPr userDrawn="1"/>
        </p:nvSpPr>
        <p:spPr>
          <a:xfrm>
            <a:off x="6942666" y="8325798"/>
            <a:ext cx="457201"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71437" tIns="71437" rIns="71437" bIns="71437" anchor="ctr"/>
          <a:lstStyle/>
          <a:p>
            <a:pPr lvl="0" defTabSz="584200">
              <a:defRPr sz="3200">
                <a:solidFill>
                  <a:srgbClr val="FFFFFF"/>
                </a:solidFill>
              </a:defRPr>
            </a:pPr>
            <a:endParaRPr/>
          </a:p>
        </p:txBody>
      </p:sp>
      <p:sp>
        <p:nvSpPr>
          <p:cNvPr id="40" name="Shape 731"/>
          <p:cNvSpPr/>
          <p:nvPr userDrawn="1"/>
        </p:nvSpPr>
        <p:spPr>
          <a:xfrm>
            <a:off x="6942666" y="9547242"/>
            <a:ext cx="457201" cy="457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71437" tIns="71437" rIns="71437" bIns="71437" anchor="ctr"/>
          <a:lstStyle/>
          <a:p>
            <a:pPr lvl="0" defTabSz="584200">
              <a:defRPr sz="3200">
                <a:solidFill>
                  <a:srgbClr val="FFFFFF"/>
                </a:solidFill>
              </a:defRPr>
            </a:pPr>
            <a:endParaRPr/>
          </a:p>
        </p:txBody>
      </p:sp>
      <p:sp>
        <p:nvSpPr>
          <p:cNvPr id="41" name="Shape 732"/>
          <p:cNvSpPr/>
          <p:nvPr userDrawn="1"/>
        </p:nvSpPr>
        <p:spPr>
          <a:xfrm>
            <a:off x="6942666" y="10768688"/>
            <a:ext cx="457201" cy="457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a:miter lim="400000"/>
          </a:ln>
        </p:spPr>
        <p:txBody>
          <a:bodyPr lIns="71437" tIns="71437" rIns="71437" bIns="71437" anchor="ctr"/>
          <a:lstStyle/>
          <a:p>
            <a:pPr lvl="0" defTabSz="584200">
              <a:defRPr sz="3200">
                <a:solidFill>
                  <a:srgbClr val="FFFFFF"/>
                </a:solidFill>
              </a:defRPr>
            </a:pPr>
            <a:endParaRPr/>
          </a:p>
        </p:txBody>
      </p:sp>
      <p:sp>
        <p:nvSpPr>
          <p:cNvPr id="42" name="Shape 733"/>
          <p:cNvSpPr/>
          <p:nvPr userDrawn="1"/>
        </p:nvSpPr>
        <p:spPr>
          <a:xfrm>
            <a:off x="17020744" y="8325798"/>
            <a:ext cx="457200" cy="457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a:miter lim="400000"/>
          </a:ln>
        </p:spPr>
        <p:txBody>
          <a:bodyPr lIns="71437" tIns="71437" rIns="71437" bIns="71437" anchor="ctr"/>
          <a:lstStyle/>
          <a:p>
            <a:pPr lvl="0" defTabSz="584200">
              <a:defRPr sz="3200">
                <a:solidFill>
                  <a:srgbClr val="FFFFFF"/>
                </a:solidFill>
              </a:defRPr>
            </a:pPr>
            <a:endParaRPr/>
          </a:p>
        </p:txBody>
      </p:sp>
      <p:sp>
        <p:nvSpPr>
          <p:cNvPr id="43" name="Shape 734"/>
          <p:cNvSpPr/>
          <p:nvPr userDrawn="1"/>
        </p:nvSpPr>
        <p:spPr>
          <a:xfrm>
            <a:off x="17020744" y="9547242"/>
            <a:ext cx="457200" cy="457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a:miter lim="400000"/>
          </a:ln>
        </p:spPr>
        <p:txBody>
          <a:bodyPr lIns="71437" tIns="71437" rIns="71437" bIns="71437" anchor="ctr"/>
          <a:lstStyle/>
          <a:p>
            <a:pPr lvl="0" defTabSz="584200">
              <a:defRPr sz="3200">
                <a:solidFill>
                  <a:srgbClr val="FFFFFF"/>
                </a:solidFill>
              </a:defRPr>
            </a:pPr>
            <a:endParaRPr/>
          </a:p>
        </p:txBody>
      </p:sp>
      <p:sp>
        <p:nvSpPr>
          <p:cNvPr id="44" name="Shape 735"/>
          <p:cNvSpPr/>
          <p:nvPr userDrawn="1"/>
        </p:nvSpPr>
        <p:spPr>
          <a:xfrm>
            <a:off x="17020744" y="10768688"/>
            <a:ext cx="457200" cy="457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a:miter lim="400000"/>
          </a:ln>
        </p:spPr>
        <p:txBody>
          <a:bodyPr lIns="71437" tIns="71437" rIns="71437" bIns="71437" anchor="ctr"/>
          <a:lstStyle/>
          <a:p>
            <a:pPr lvl="0" defTabSz="584200">
              <a:defRPr sz="3200">
                <a:solidFill>
                  <a:srgbClr val="FFFFFF"/>
                </a:solidFill>
              </a:defRPr>
            </a:pPr>
            <a:endParaRPr/>
          </a:p>
        </p:txBody>
      </p:sp>
      <p:sp>
        <p:nvSpPr>
          <p:cNvPr id="45" name="Shape 736"/>
          <p:cNvSpPr/>
          <p:nvPr userDrawn="1"/>
        </p:nvSpPr>
        <p:spPr>
          <a:xfrm>
            <a:off x="17020744" y="4456641"/>
            <a:ext cx="457200" cy="457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71437" tIns="71437" rIns="71437" bIns="71437" anchor="ctr"/>
          <a:lstStyle/>
          <a:p>
            <a:pPr lvl="0" defTabSz="584200">
              <a:defRPr sz="3200">
                <a:solidFill>
                  <a:srgbClr val="FFFFFF"/>
                </a:solidFill>
              </a:defRPr>
            </a:pPr>
            <a:endParaRPr/>
          </a:p>
        </p:txBody>
      </p:sp>
      <p:sp>
        <p:nvSpPr>
          <p:cNvPr id="46" name="Shape 737"/>
          <p:cNvSpPr/>
          <p:nvPr userDrawn="1"/>
        </p:nvSpPr>
        <p:spPr>
          <a:xfrm>
            <a:off x="17020744" y="5678087"/>
            <a:ext cx="457200" cy="457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71437" tIns="71437" rIns="71437" bIns="71437" anchor="ctr"/>
          <a:lstStyle/>
          <a:p>
            <a:pPr lvl="0" defTabSz="584200">
              <a:defRPr sz="3200">
                <a:solidFill>
                  <a:srgbClr val="FFFFFF"/>
                </a:solidFill>
              </a:defRPr>
            </a:pPr>
            <a:endParaRPr/>
          </a:p>
        </p:txBody>
      </p:sp>
      <p:sp>
        <p:nvSpPr>
          <p:cNvPr id="47" name="Shape 738"/>
          <p:cNvSpPr/>
          <p:nvPr userDrawn="1"/>
        </p:nvSpPr>
        <p:spPr>
          <a:xfrm>
            <a:off x="17020744" y="6899532"/>
            <a:ext cx="457200" cy="457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a:miter lim="400000"/>
          </a:ln>
        </p:spPr>
        <p:txBody>
          <a:bodyPr lIns="71437" tIns="71437" rIns="71437" bIns="71437" anchor="ctr"/>
          <a:lstStyle/>
          <a:p>
            <a:pPr lvl="0" defTabSz="584200">
              <a:defRPr sz="3200">
                <a:solidFill>
                  <a:srgbClr val="FFFFFF"/>
                </a:solidFill>
              </a:defRPr>
            </a:pPr>
            <a:endParaRPr/>
          </a:p>
        </p:txBody>
      </p:sp>
      <p:sp>
        <p:nvSpPr>
          <p:cNvPr id="48" name="TextBox 47"/>
          <p:cNvSpPr txBox="1"/>
          <p:nvPr userDrawn="1"/>
        </p:nvSpPr>
        <p:spPr>
          <a:xfrm>
            <a:off x="7773633" y="3579342"/>
            <a:ext cx="102592" cy="87203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1" hangingPunct="0">
              <a:lnSpc>
                <a:spcPct val="100000"/>
              </a:lnSpc>
              <a:spcBef>
                <a:spcPts val="0"/>
              </a:spcBef>
              <a:spcAft>
                <a:spcPts val="0"/>
              </a:spcAft>
              <a:buClrTx/>
              <a:buSzTx/>
              <a:buFontTx/>
              <a:buNone/>
              <a:tabLst/>
            </a:pPr>
            <a:endParaRPr kumimoji="0" lang="en-US" sz="5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9" name="Text Placeholder 7"/>
          <p:cNvSpPr>
            <a:spLocks noGrp="1"/>
          </p:cNvSpPr>
          <p:nvPr>
            <p:ph type="body" sz="quarter" idx="42" hasCustomPrompt="1"/>
          </p:nvPr>
        </p:nvSpPr>
        <p:spPr>
          <a:xfrm>
            <a:off x="1531573" y="4337720"/>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1" name="Text Placeholder 7"/>
          <p:cNvSpPr>
            <a:spLocks noGrp="1"/>
          </p:cNvSpPr>
          <p:nvPr>
            <p:ph type="body" sz="quarter" idx="43" hasCustomPrompt="1"/>
          </p:nvPr>
        </p:nvSpPr>
        <p:spPr>
          <a:xfrm>
            <a:off x="1531573" y="5501451"/>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2" name="Text Placeholder 7"/>
          <p:cNvSpPr>
            <a:spLocks noGrp="1"/>
          </p:cNvSpPr>
          <p:nvPr>
            <p:ph type="body" sz="quarter" idx="44" hasCustomPrompt="1"/>
          </p:nvPr>
        </p:nvSpPr>
        <p:spPr>
          <a:xfrm>
            <a:off x="1531573" y="6716234"/>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3" name="Text Placeholder 7"/>
          <p:cNvSpPr>
            <a:spLocks noGrp="1"/>
          </p:cNvSpPr>
          <p:nvPr>
            <p:ph type="body" sz="quarter" idx="45" hasCustomPrompt="1"/>
          </p:nvPr>
        </p:nvSpPr>
        <p:spPr>
          <a:xfrm>
            <a:off x="1531573" y="8275938"/>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4" name="Text Placeholder 7"/>
          <p:cNvSpPr>
            <a:spLocks noGrp="1"/>
          </p:cNvSpPr>
          <p:nvPr>
            <p:ph type="body" sz="quarter" idx="46" hasCustomPrompt="1"/>
          </p:nvPr>
        </p:nvSpPr>
        <p:spPr>
          <a:xfrm>
            <a:off x="1531573" y="9439669"/>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5" name="Text Placeholder 7"/>
          <p:cNvSpPr>
            <a:spLocks noGrp="1"/>
          </p:cNvSpPr>
          <p:nvPr>
            <p:ph type="body" sz="quarter" idx="47" hasCustomPrompt="1"/>
          </p:nvPr>
        </p:nvSpPr>
        <p:spPr>
          <a:xfrm>
            <a:off x="1531573" y="10654452"/>
            <a:ext cx="5040000"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6" name="Text Placeholder 7"/>
          <p:cNvSpPr>
            <a:spLocks noGrp="1"/>
          </p:cNvSpPr>
          <p:nvPr>
            <p:ph type="body" sz="quarter" idx="48" hasCustomPrompt="1"/>
          </p:nvPr>
        </p:nvSpPr>
        <p:spPr>
          <a:xfrm>
            <a:off x="17860462" y="4337720"/>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7" name="Text Placeholder 7"/>
          <p:cNvSpPr>
            <a:spLocks noGrp="1"/>
          </p:cNvSpPr>
          <p:nvPr>
            <p:ph type="body" sz="quarter" idx="49" hasCustomPrompt="1"/>
          </p:nvPr>
        </p:nvSpPr>
        <p:spPr>
          <a:xfrm>
            <a:off x="17860462" y="5501451"/>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8" name="Text Placeholder 7"/>
          <p:cNvSpPr>
            <a:spLocks noGrp="1"/>
          </p:cNvSpPr>
          <p:nvPr>
            <p:ph type="body" sz="quarter" idx="50" hasCustomPrompt="1"/>
          </p:nvPr>
        </p:nvSpPr>
        <p:spPr>
          <a:xfrm>
            <a:off x="17860462" y="6716234"/>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59" name="Text Placeholder 7"/>
          <p:cNvSpPr>
            <a:spLocks noGrp="1"/>
          </p:cNvSpPr>
          <p:nvPr>
            <p:ph type="body" sz="quarter" idx="51" hasCustomPrompt="1"/>
          </p:nvPr>
        </p:nvSpPr>
        <p:spPr>
          <a:xfrm>
            <a:off x="17860462" y="8275938"/>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0" name="Text Placeholder 7"/>
          <p:cNvSpPr>
            <a:spLocks noGrp="1"/>
          </p:cNvSpPr>
          <p:nvPr>
            <p:ph type="body" sz="quarter" idx="52" hasCustomPrompt="1"/>
          </p:nvPr>
        </p:nvSpPr>
        <p:spPr>
          <a:xfrm>
            <a:off x="17860462" y="9439669"/>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61" name="Text Placeholder 7"/>
          <p:cNvSpPr>
            <a:spLocks noGrp="1"/>
          </p:cNvSpPr>
          <p:nvPr>
            <p:ph type="body" sz="quarter" idx="53" hasCustomPrompt="1"/>
          </p:nvPr>
        </p:nvSpPr>
        <p:spPr>
          <a:xfrm>
            <a:off x="17860462" y="10654452"/>
            <a:ext cx="5040000"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Tree>
    <p:extLst>
      <p:ext uri="{BB962C8B-B14F-4D97-AF65-F5344CB8AC3E}">
        <p14:creationId xmlns:p14="http://schemas.microsoft.com/office/powerpoint/2010/main" val="207141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400"/>
                                        <p:tgtEl>
                                          <p:spTgt spid="2">
                                            <p:txEl>
                                              <p:pRg st="0" end="0"/>
                                            </p:txEl>
                                          </p:spTgt>
                                        </p:tgtEl>
                                      </p:cBhvr>
                                    </p:animEffect>
                                    <p:anim calcmode="lin" valueType="num">
                                      <p:cBhvr>
                                        <p:cTn id="8" dur="4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200"/>
                                        <p:tgtEl>
                                          <p:spTgt spid="6"/>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24">
                                            <p:txEl>
                                              <p:pRg st="0" end="0"/>
                                            </p:txEl>
                                          </p:spTgt>
                                        </p:tgtEl>
                                        <p:attrNameLst>
                                          <p:attrName>style.visibility</p:attrName>
                                        </p:attrNameLst>
                                      </p:cBhvr>
                                      <p:to>
                                        <p:strVal val="visible"/>
                                      </p:to>
                                    </p:set>
                                    <p:animEffect transition="in" filter="fade">
                                      <p:cBhvr>
                                        <p:cTn id="16" dur="500"/>
                                        <p:tgtEl>
                                          <p:spTgt spid="24">
                                            <p:txEl>
                                              <p:pRg st="0" end="0"/>
                                            </p:txEl>
                                          </p:spTgt>
                                        </p:tgtEl>
                                      </p:cBhvr>
                                    </p:animEffect>
                                    <p:anim calcmode="lin" valueType="num">
                                      <p:cBhvr>
                                        <p:cTn id="17"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9" presetClass="entr" presetSubtype="16" fill="hold" grpId="0" nodeType="afterEffect">
                                  <p:stCondLst>
                                    <p:cond delay="0"/>
                                  </p:stCondLst>
                                  <p:iterate>
                                    <p:tmAbs val="0"/>
                                  </p:iterate>
                                  <p:childTnLst>
                                    <p:set>
                                      <p:cBhvr>
                                        <p:cTn id="21" fill="hold"/>
                                        <p:tgtEl>
                                          <p:spTgt spid="5"/>
                                        </p:tgtEl>
                                        <p:attrNameLst>
                                          <p:attrName>style.visibility</p:attrName>
                                        </p:attrNameLst>
                                      </p:cBhvr>
                                      <p:to>
                                        <p:strVal val="visible"/>
                                      </p:to>
                                    </p:set>
                                    <p:animEffect transition="in" filter="dissolve(in)">
                                      <p:cBhvr>
                                        <p:cTn id="22" dur="450"/>
                                        <p:tgtEl>
                                          <p:spTgt spid="5"/>
                                        </p:tgtEl>
                                      </p:cBhvr>
                                    </p:animEffect>
                                  </p:childTnLst>
                                </p:cTn>
                              </p:par>
                            </p:childTnLst>
                          </p:cTn>
                        </p:par>
                        <p:par>
                          <p:cTn id="23" fill="hold">
                            <p:stCondLst>
                              <p:cond delay="1750"/>
                            </p:stCondLst>
                            <p:childTnLst>
                              <p:par>
                                <p:cTn id="24" presetID="9" presetClass="entr" presetSubtype="16" fill="hold" grpId="0" nodeType="afterEffect">
                                  <p:stCondLst>
                                    <p:cond delay="0"/>
                                  </p:stCondLst>
                                  <p:iterate>
                                    <p:tmAbs val="0"/>
                                  </p:iterate>
                                  <p:childTnLst>
                                    <p:set>
                                      <p:cBhvr>
                                        <p:cTn id="25" fill="hold"/>
                                        <p:tgtEl>
                                          <p:spTgt spid="8"/>
                                        </p:tgtEl>
                                        <p:attrNameLst>
                                          <p:attrName>style.visibility</p:attrName>
                                        </p:attrNameLst>
                                      </p:cBhvr>
                                      <p:to>
                                        <p:strVal val="visible"/>
                                      </p:to>
                                    </p:set>
                                    <p:animEffect transition="in" filter="dissolve(in)">
                                      <p:cBhvr>
                                        <p:cTn id="26" dur="450"/>
                                        <p:tgtEl>
                                          <p:spTgt spid="8"/>
                                        </p:tgtEl>
                                      </p:cBhvr>
                                    </p:animEffect>
                                  </p:childTnLst>
                                </p:cTn>
                              </p:par>
                            </p:childTnLst>
                          </p:cTn>
                        </p:par>
                        <p:par>
                          <p:cTn id="27" fill="hold">
                            <p:stCondLst>
                              <p:cond delay="2200"/>
                            </p:stCondLst>
                            <p:childTnLst>
                              <p:par>
                                <p:cTn id="28" presetID="9" presetClass="entr" presetSubtype="16" fill="hold" grpId="0" nodeType="afterEffect">
                                  <p:stCondLst>
                                    <p:cond delay="0"/>
                                  </p:stCondLst>
                                  <p:iterate>
                                    <p:tmAbs val="0"/>
                                  </p:iterate>
                                  <p:childTnLst>
                                    <p:set>
                                      <p:cBhvr>
                                        <p:cTn id="29" fill="hold"/>
                                        <p:tgtEl>
                                          <p:spTgt spid="12"/>
                                        </p:tgtEl>
                                        <p:attrNameLst>
                                          <p:attrName>style.visibility</p:attrName>
                                        </p:attrNameLst>
                                      </p:cBhvr>
                                      <p:to>
                                        <p:strVal val="visible"/>
                                      </p:to>
                                    </p:set>
                                    <p:animEffect transition="in" filter="dissolve(in)">
                                      <p:cBhvr>
                                        <p:cTn id="30" dur="450"/>
                                        <p:tgtEl>
                                          <p:spTgt spid="12"/>
                                        </p:tgtEl>
                                      </p:cBhvr>
                                    </p:animEffect>
                                  </p:childTnLst>
                                </p:cTn>
                              </p:par>
                            </p:childTnLst>
                          </p:cTn>
                        </p:par>
                        <p:par>
                          <p:cTn id="31" fill="hold">
                            <p:stCondLst>
                              <p:cond delay="2650"/>
                            </p:stCondLst>
                            <p:childTnLst>
                              <p:par>
                                <p:cTn id="32" presetID="9" presetClass="entr" presetSubtype="16" fill="hold" grpId="0" nodeType="afterEffect">
                                  <p:stCondLst>
                                    <p:cond delay="0"/>
                                  </p:stCondLst>
                                  <p:iterate>
                                    <p:tmAbs val="0"/>
                                  </p:iterate>
                                  <p:childTnLst>
                                    <p:set>
                                      <p:cBhvr>
                                        <p:cTn id="33" fill="hold"/>
                                        <p:tgtEl>
                                          <p:spTgt spid="10"/>
                                        </p:tgtEl>
                                        <p:attrNameLst>
                                          <p:attrName>style.visibility</p:attrName>
                                        </p:attrNameLst>
                                      </p:cBhvr>
                                      <p:to>
                                        <p:strVal val="visible"/>
                                      </p:to>
                                    </p:set>
                                    <p:animEffect transition="in" filter="dissolve(in)">
                                      <p:cBhvr>
                                        <p:cTn id="34" dur="450"/>
                                        <p:tgtEl>
                                          <p:spTgt spid="10"/>
                                        </p:tgtEl>
                                      </p:cBhvr>
                                    </p:animEffect>
                                  </p:childTnLst>
                                </p:cTn>
                              </p:par>
                              <p:par>
                                <p:cTn id="35" presetID="42" presetClass="entr" presetSubtype="0" fill="hold" grpId="0" nodeType="withEffect">
                                  <p:stCondLst>
                                    <p:cond delay="200"/>
                                  </p:stCondLst>
                                  <p:childTnLst>
                                    <p:set>
                                      <p:cBhvr>
                                        <p:cTn id="36" dur="1" fill="hold">
                                          <p:stCondLst>
                                            <p:cond delay="0"/>
                                          </p:stCondLst>
                                        </p:cTn>
                                        <p:tgtEl>
                                          <p:spTgt spid="22">
                                            <p:txEl>
                                              <p:pRg st="0" end="0"/>
                                            </p:txEl>
                                          </p:spTgt>
                                        </p:tgtEl>
                                        <p:attrNameLst>
                                          <p:attrName>style.visibility</p:attrName>
                                        </p:attrNameLst>
                                      </p:cBhvr>
                                      <p:to>
                                        <p:strVal val="visible"/>
                                      </p:to>
                                    </p:set>
                                    <p:animEffect transition="in" filter="fade">
                                      <p:cBhvr>
                                        <p:cTn id="37" dur="400"/>
                                        <p:tgtEl>
                                          <p:spTgt spid="22">
                                            <p:txEl>
                                              <p:pRg st="0" end="0"/>
                                            </p:txEl>
                                          </p:spTgt>
                                        </p:tgtEl>
                                      </p:cBhvr>
                                    </p:animEffect>
                                    <p:anim calcmode="lin" valueType="num">
                                      <p:cBhvr>
                                        <p:cTn id="38" dur="4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39" dur="400" fill="hold"/>
                                        <p:tgtEl>
                                          <p:spTgt spid="22">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00"/>
                                  </p:stCondLst>
                                  <p:childTnLst>
                                    <p:set>
                                      <p:cBhvr>
                                        <p:cTn id="41" dur="1" fill="hold">
                                          <p:stCondLst>
                                            <p:cond delay="0"/>
                                          </p:stCondLst>
                                        </p:cTn>
                                        <p:tgtEl>
                                          <p:spTgt spid="23">
                                            <p:txEl>
                                              <p:pRg st="0" end="0"/>
                                            </p:txEl>
                                          </p:spTgt>
                                        </p:tgtEl>
                                        <p:attrNameLst>
                                          <p:attrName>style.visibility</p:attrName>
                                        </p:attrNameLst>
                                      </p:cBhvr>
                                      <p:to>
                                        <p:strVal val="visible"/>
                                      </p:to>
                                    </p:set>
                                    <p:animEffect transition="in" filter="fade">
                                      <p:cBhvr>
                                        <p:cTn id="42" dur="400"/>
                                        <p:tgtEl>
                                          <p:spTgt spid="23">
                                            <p:txEl>
                                              <p:pRg st="0" end="0"/>
                                            </p:txEl>
                                          </p:spTgt>
                                        </p:tgtEl>
                                      </p:cBhvr>
                                    </p:animEffect>
                                    <p:anim calcmode="lin" valueType="num">
                                      <p:cBhvr>
                                        <p:cTn id="43" dur="4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44" dur="400" fill="hold"/>
                                        <p:tgtEl>
                                          <p:spTgt spid="23">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200"/>
                                  </p:stCondLst>
                                  <p:childTnLst>
                                    <p:set>
                                      <p:cBhvr>
                                        <p:cTn id="46" dur="1" fill="hold">
                                          <p:stCondLst>
                                            <p:cond delay="0"/>
                                          </p:stCondLst>
                                        </p:cTn>
                                        <p:tgtEl>
                                          <p:spTgt spid="25">
                                            <p:txEl>
                                              <p:pRg st="0" end="0"/>
                                            </p:txEl>
                                          </p:spTgt>
                                        </p:tgtEl>
                                        <p:attrNameLst>
                                          <p:attrName>style.visibility</p:attrName>
                                        </p:attrNameLst>
                                      </p:cBhvr>
                                      <p:to>
                                        <p:strVal val="visible"/>
                                      </p:to>
                                    </p:set>
                                    <p:animEffect transition="in" filter="fade">
                                      <p:cBhvr>
                                        <p:cTn id="47" dur="400"/>
                                        <p:tgtEl>
                                          <p:spTgt spid="25">
                                            <p:txEl>
                                              <p:pRg st="0" end="0"/>
                                            </p:txEl>
                                          </p:spTgt>
                                        </p:tgtEl>
                                      </p:cBhvr>
                                    </p:animEffect>
                                    <p:anim calcmode="lin" valueType="num">
                                      <p:cBhvr>
                                        <p:cTn id="48" dur="4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49" dur="400" fill="hold"/>
                                        <p:tgtEl>
                                          <p:spTgt spid="25">
                                            <p:txEl>
                                              <p:pRg st="0" end="0"/>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00"/>
                                  </p:stCondLst>
                                  <p:childTnLst>
                                    <p:set>
                                      <p:cBhvr>
                                        <p:cTn id="51" dur="1" fill="hold">
                                          <p:stCondLst>
                                            <p:cond delay="0"/>
                                          </p:stCondLst>
                                        </p:cTn>
                                        <p:tgtEl>
                                          <p:spTgt spid="26">
                                            <p:txEl>
                                              <p:pRg st="0" end="0"/>
                                            </p:txEl>
                                          </p:spTgt>
                                        </p:tgtEl>
                                        <p:attrNameLst>
                                          <p:attrName>style.visibility</p:attrName>
                                        </p:attrNameLst>
                                      </p:cBhvr>
                                      <p:to>
                                        <p:strVal val="visible"/>
                                      </p:to>
                                    </p:set>
                                    <p:animEffect transition="in" filter="fade">
                                      <p:cBhvr>
                                        <p:cTn id="52" dur="400"/>
                                        <p:tgtEl>
                                          <p:spTgt spid="26">
                                            <p:txEl>
                                              <p:pRg st="0" end="0"/>
                                            </p:txEl>
                                          </p:spTgt>
                                        </p:tgtEl>
                                      </p:cBhvr>
                                    </p:animEffect>
                                    <p:anim calcmode="lin" valueType="num">
                                      <p:cBhvr>
                                        <p:cTn id="53" dur="4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54" dur="4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par>
                          <p:cTn id="55" fill="hold">
                            <p:stCondLst>
                              <p:cond delay="3250"/>
                            </p:stCondLst>
                            <p:childTnLst>
                              <p:par>
                                <p:cTn id="56" presetID="53" presetClass="entr" presetSubtype="16" fill="hold" grpId="0" nodeType="afterEffect">
                                  <p:stCondLst>
                                    <p:cond delay="0"/>
                                  </p:stCondLst>
                                  <p:childTnLst>
                                    <p:set>
                                      <p:cBhvr>
                                        <p:cTn id="57" dur="1" fill="hold">
                                          <p:stCondLst>
                                            <p:cond delay="0"/>
                                          </p:stCondLst>
                                        </p:cTn>
                                        <p:tgtEl>
                                          <p:spTgt spid="27">
                                            <p:txEl>
                                              <p:pRg st="0" end="0"/>
                                            </p:txEl>
                                          </p:spTgt>
                                        </p:tgtEl>
                                        <p:attrNameLst>
                                          <p:attrName>style.visibility</p:attrName>
                                        </p:attrNameLst>
                                      </p:cBhvr>
                                      <p:to>
                                        <p:strVal val="visible"/>
                                      </p:to>
                                    </p:set>
                                    <p:anim calcmode="lin" valueType="num">
                                      <p:cBhvr>
                                        <p:cTn id="58" dur="4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59" dur="4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60" dur="400"/>
                                        <p:tgtEl>
                                          <p:spTgt spid="27">
                                            <p:txEl>
                                              <p:pRg st="0" end="0"/>
                                            </p:txEl>
                                          </p:spTgt>
                                        </p:tgtEl>
                                      </p:cBhvr>
                                    </p:animEffect>
                                  </p:childTnLst>
                                </p:cTn>
                              </p:par>
                            </p:childTnLst>
                          </p:cTn>
                        </p:par>
                        <p:par>
                          <p:cTn id="61" fill="hold">
                            <p:stCondLst>
                              <p:cond delay="3650"/>
                            </p:stCondLst>
                            <p:childTnLst>
                              <p:par>
                                <p:cTn id="62" presetID="53" presetClass="entr" presetSubtype="16" fill="hold" grpId="0" nodeType="afterEffect">
                                  <p:stCondLst>
                                    <p:cond delay="0"/>
                                  </p:stCondLst>
                                  <p:childTnLst>
                                    <p:set>
                                      <p:cBhvr>
                                        <p:cTn id="63" dur="1" fill="hold">
                                          <p:stCondLst>
                                            <p:cond delay="0"/>
                                          </p:stCondLst>
                                        </p:cTn>
                                        <p:tgtEl>
                                          <p:spTgt spid="28">
                                            <p:txEl>
                                              <p:pRg st="0" end="0"/>
                                            </p:txEl>
                                          </p:spTgt>
                                        </p:tgtEl>
                                        <p:attrNameLst>
                                          <p:attrName>style.visibility</p:attrName>
                                        </p:attrNameLst>
                                      </p:cBhvr>
                                      <p:to>
                                        <p:strVal val="visible"/>
                                      </p:to>
                                    </p:set>
                                    <p:anim calcmode="lin" valueType="num">
                                      <p:cBhvr>
                                        <p:cTn id="64" dur="4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65" dur="4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66" dur="400"/>
                                        <p:tgtEl>
                                          <p:spTgt spid="28">
                                            <p:txEl>
                                              <p:pRg st="0" end="0"/>
                                            </p:txEl>
                                          </p:spTgt>
                                        </p:tgtEl>
                                      </p:cBhvr>
                                    </p:animEffect>
                                  </p:childTnLst>
                                </p:cTn>
                              </p:par>
                            </p:childTnLst>
                          </p:cTn>
                        </p:par>
                        <p:par>
                          <p:cTn id="67" fill="hold">
                            <p:stCondLst>
                              <p:cond delay="4050"/>
                            </p:stCondLst>
                            <p:childTnLst>
                              <p:par>
                                <p:cTn id="68" presetID="53" presetClass="entr" presetSubtype="16" fill="hold" grpId="0" nodeType="afterEffect">
                                  <p:stCondLst>
                                    <p:cond delay="0"/>
                                  </p:stCondLst>
                                  <p:childTnLst>
                                    <p:set>
                                      <p:cBhvr>
                                        <p:cTn id="69" dur="1" fill="hold">
                                          <p:stCondLst>
                                            <p:cond delay="0"/>
                                          </p:stCondLst>
                                        </p:cTn>
                                        <p:tgtEl>
                                          <p:spTgt spid="30">
                                            <p:txEl>
                                              <p:pRg st="0" end="0"/>
                                            </p:txEl>
                                          </p:spTgt>
                                        </p:tgtEl>
                                        <p:attrNameLst>
                                          <p:attrName>style.visibility</p:attrName>
                                        </p:attrNameLst>
                                      </p:cBhvr>
                                      <p:to>
                                        <p:strVal val="visible"/>
                                      </p:to>
                                    </p:set>
                                    <p:anim calcmode="lin" valueType="num">
                                      <p:cBhvr>
                                        <p:cTn id="70" dur="4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71" dur="4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72" dur="400"/>
                                        <p:tgtEl>
                                          <p:spTgt spid="30">
                                            <p:txEl>
                                              <p:pRg st="0" end="0"/>
                                            </p:txEl>
                                          </p:spTgt>
                                        </p:tgtEl>
                                      </p:cBhvr>
                                    </p:animEffect>
                                  </p:childTnLst>
                                </p:cTn>
                              </p:par>
                            </p:childTnLst>
                          </p:cTn>
                        </p:par>
                        <p:par>
                          <p:cTn id="73" fill="hold">
                            <p:stCondLst>
                              <p:cond delay="4450"/>
                            </p:stCondLst>
                            <p:childTnLst>
                              <p:par>
                                <p:cTn id="74" presetID="53" presetClass="entr" presetSubtype="16" fill="hold" grpId="0" nodeType="afterEffect">
                                  <p:stCondLst>
                                    <p:cond delay="0"/>
                                  </p:stCondLst>
                                  <p:childTnLst>
                                    <p:set>
                                      <p:cBhvr>
                                        <p:cTn id="75" dur="1" fill="hold">
                                          <p:stCondLst>
                                            <p:cond delay="0"/>
                                          </p:stCondLst>
                                        </p:cTn>
                                        <p:tgtEl>
                                          <p:spTgt spid="31">
                                            <p:txEl>
                                              <p:pRg st="0" end="0"/>
                                            </p:txEl>
                                          </p:spTgt>
                                        </p:tgtEl>
                                        <p:attrNameLst>
                                          <p:attrName>style.visibility</p:attrName>
                                        </p:attrNameLst>
                                      </p:cBhvr>
                                      <p:to>
                                        <p:strVal val="visible"/>
                                      </p:to>
                                    </p:set>
                                    <p:anim calcmode="lin" valueType="num">
                                      <p:cBhvr>
                                        <p:cTn id="76" dur="4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77" dur="4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78" dur="400"/>
                                        <p:tgtEl>
                                          <p:spTgt spid="31">
                                            <p:txEl>
                                              <p:pRg st="0" end="0"/>
                                            </p:txEl>
                                          </p:spTgt>
                                        </p:tgtEl>
                                      </p:cBhvr>
                                    </p:animEffect>
                                  </p:childTnLst>
                                </p:cTn>
                              </p:par>
                            </p:childTnLst>
                          </p:cTn>
                        </p:par>
                        <p:par>
                          <p:cTn id="79" fill="hold">
                            <p:stCondLst>
                              <p:cond delay="4850"/>
                            </p:stCondLst>
                            <p:childTnLst>
                              <p:par>
                                <p:cTn id="80" presetID="53" presetClass="entr" presetSubtype="16" fill="hold" grpId="0" nodeType="afterEffect">
                                  <p:stCondLst>
                                    <p:cond delay="0"/>
                                  </p:stCondLst>
                                  <p:childTnLst>
                                    <p:set>
                                      <p:cBhvr>
                                        <p:cTn id="81" dur="1" fill="hold">
                                          <p:stCondLst>
                                            <p:cond delay="0"/>
                                          </p:stCondLst>
                                        </p:cTn>
                                        <p:tgtEl>
                                          <p:spTgt spid="32">
                                            <p:txEl>
                                              <p:pRg st="0" end="0"/>
                                            </p:txEl>
                                          </p:spTgt>
                                        </p:tgtEl>
                                        <p:attrNameLst>
                                          <p:attrName>style.visibility</p:attrName>
                                        </p:attrNameLst>
                                      </p:cBhvr>
                                      <p:to>
                                        <p:strVal val="visible"/>
                                      </p:to>
                                    </p:set>
                                    <p:anim calcmode="lin" valueType="num">
                                      <p:cBhvr>
                                        <p:cTn id="82" dur="4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83" dur="4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84" dur="400"/>
                                        <p:tgtEl>
                                          <p:spTgt spid="32">
                                            <p:txEl>
                                              <p:pRg st="0" end="0"/>
                                            </p:txEl>
                                          </p:spTgt>
                                        </p:tgtEl>
                                      </p:cBhvr>
                                    </p:animEffect>
                                  </p:childTnLst>
                                </p:cTn>
                              </p:par>
                            </p:childTnLst>
                          </p:cTn>
                        </p:par>
                        <p:par>
                          <p:cTn id="85" fill="hold">
                            <p:stCondLst>
                              <p:cond delay="5250"/>
                            </p:stCondLst>
                            <p:childTnLst>
                              <p:par>
                                <p:cTn id="86" presetID="53" presetClass="entr" presetSubtype="16" fill="hold" grpId="0" nodeType="afterEffect">
                                  <p:stCondLst>
                                    <p:cond delay="0"/>
                                  </p:stCondLst>
                                  <p:childTnLst>
                                    <p:set>
                                      <p:cBhvr>
                                        <p:cTn id="87" dur="1" fill="hold">
                                          <p:stCondLst>
                                            <p:cond delay="0"/>
                                          </p:stCondLst>
                                        </p:cTn>
                                        <p:tgtEl>
                                          <p:spTgt spid="33">
                                            <p:txEl>
                                              <p:pRg st="0" end="0"/>
                                            </p:txEl>
                                          </p:spTgt>
                                        </p:tgtEl>
                                        <p:attrNameLst>
                                          <p:attrName>style.visibility</p:attrName>
                                        </p:attrNameLst>
                                      </p:cBhvr>
                                      <p:to>
                                        <p:strVal val="visible"/>
                                      </p:to>
                                    </p:set>
                                    <p:anim calcmode="lin" valueType="num">
                                      <p:cBhvr>
                                        <p:cTn id="88" dur="4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89" dur="4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90" dur="400"/>
                                        <p:tgtEl>
                                          <p:spTgt spid="33">
                                            <p:txEl>
                                              <p:pRg st="0" end="0"/>
                                            </p:txEl>
                                          </p:spTgt>
                                        </p:tgtEl>
                                      </p:cBhvr>
                                    </p:animEffect>
                                  </p:childTnLst>
                                </p:cTn>
                              </p:par>
                            </p:childTnLst>
                          </p:cTn>
                        </p:par>
                        <p:par>
                          <p:cTn id="91" fill="hold">
                            <p:stCondLst>
                              <p:cond delay="5650"/>
                            </p:stCondLst>
                            <p:childTnLst>
                              <p:par>
                                <p:cTn id="92" presetID="53" presetClass="entr" presetSubtype="16" fill="hold" grpId="0" nodeType="afterEffect">
                                  <p:stCondLst>
                                    <p:cond delay="0"/>
                                  </p:stCondLst>
                                  <p:childTnLst>
                                    <p:set>
                                      <p:cBhvr>
                                        <p:cTn id="93" dur="1" fill="hold">
                                          <p:stCondLst>
                                            <p:cond delay="0"/>
                                          </p:stCondLst>
                                        </p:cTn>
                                        <p:tgtEl>
                                          <p:spTgt spid="34">
                                            <p:txEl>
                                              <p:pRg st="0" end="0"/>
                                            </p:txEl>
                                          </p:spTgt>
                                        </p:tgtEl>
                                        <p:attrNameLst>
                                          <p:attrName>style.visibility</p:attrName>
                                        </p:attrNameLst>
                                      </p:cBhvr>
                                      <p:to>
                                        <p:strVal val="visible"/>
                                      </p:to>
                                    </p:set>
                                    <p:anim calcmode="lin" valueType="num">
                                      <p:cBhvr>
                                        <p:cTn id="94" dur="4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95" dur="4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96" dur="400"/>
                                        <p:tgtEl>
                                          <p:spTgt spid="34">
                                            <p:txEl>
                                              <p:pRg st="0" end="0"/>
                                            </p:txEl>
                                          </p:spTgt>
                                        </p:tgtEl>
                                      </p:cBhvr>
                                    </p:animEffect>
                                  </p:childTnLst>
                                </p:cTn>
                              </p:par>
                            </p:childTnLst>
                          </p:cTn>
                        </p:par>
                        <p:par>
                          <p:cTn id="97" fill="hold">
                            <p:stCondLst>
                              <p:cond delay="6050"/>
                            </p:stCondLst>
                            <p:childTnLst>
                              <p:par>
                                <p:cTn id="98" presetID="53" presetClass="entr" presetSubtype="16" fill="hold" grpId="0" nodeType="afterEffect">
                                  <p:stCondLst>
                                    <p:cond delay="0"/>
                                  </p:stCondLst>
                                  <p:childTnLst>
                                    <p:set>
                                      <p:cBhvr>
                                        <p:cTn id="99" dur="1" fill="hold">
                                          <p:stCondLst>
                                            <p:cond delay="0"/>
                                          </p:stCondLst>
                                        </p:cTn>
                                        <p:tgtEl>
                                          <p:spTgt spid="35">
                                            <p:txEl>
                                              <p:pRg st="0" end="0"/>
                                            </p:txEl>
                                          </p:spTgt>
                                        </p:tgtEl>
                                        <p:attrNameLst>
                                          <p:attrName>style.visibility</p:attrName>
                                        </p:attrNameLst>
                                      </p:cBhvr>
                                      <p:to>
                                        <p:strVal val="visible"/>
                                      </p:to>
                                    </p:set>
                                    <p:anim calcmode="lin" valueType="num">
                                      <p:cBhvr>
                                        <p:cTn id="100" dur="4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101" dur="4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102" dur="400"/>
                                        <p:tgtEl>
                                          <p:spTgt spid="35">
                                            <p:txEl>
                                              <p:pRg st="0" end="0"/>
                                            </p:txEl>
                                          </p:spTgt>
                                        </p:tgtEl>
                                      </p:cBhvr>
                                    </p:animEffect>
                                  </p:childTnLst>
                                </p:cTn>
                              </p:par>
                            </p:childTnLst>
                          </p:cTn>
                        </p:par>
                        <p:par>
                          <p:cTn id="103" fill="hold">
                            <p:stCondLst>
                              <p:cond delay="6450"/>
                            </p:stCondLst>
                            <p:childTnLst>
                              <p:par>
                                <p:cTn id="104" presetID="9" presetClass="entr" presetSubtype="16" fill="hold" grpId="0" nodeType="afterEffect">
                                  <p:stCondLst>
                                    <p:cond delay="0"/>
                                  </p:stCondLst>
                                  <p:iterate>
                                    <p:tmAbs val="0"/>
                                  </p:iterate>
                                  <p:childTnLst>
                                    <p:set>
                                      <p:cBhvr>
                                        <p:cTn id="105" fill="hold"/>
                                        <p:tgtEl>
                                          <p:spTgt spid="36"/>
                                        </p:tgtEl>
                                        <p:attrNameLst>
                                          <p:attrName>style.visibility</p:attrName>
                                        </p:attrNameLst>
                                      </p:cBhvr>
                                      <p:to>
                                        <p:strVal val="visible"/>
                                      </p:to>
                                    </p:set>
                                    <p:animEffect transition="in" filter="dissolve(in)">
                                      <p:cBhvr>
                                        <p:cTn id="106" dur="450"/>
                                        <p:tgtEl>
                                          <p:spTgt spid="36"/>
                                        </p:tgtEl>
                                      </p:cBhvr>
                                    </p:animEffect>
                                  </p:childTnLst>
                                </p:cTn>
                              </p:par>
                            </p:childTnLst>
                          </p:cTn>
                        </p:par>
                        <p:par>
                          <p:cTn id="107" fill="hold">
                            <p:stCondLst>
                              <p:cond delay="6900"/>
                            </p:stCondLst>
                            <p:childTnLst>
                              <p:par>
                                <p:cTn id="108" presetID="9" presetClass="entr" presetSubtype="16" fill="hold" grpId="0" nodeType="afterEffect">
                                  <p:stCondLst>
                                    <p:cond delay="0"/>
                                  </p:stCondLst>
                                  <p:iterate>
                                    <p:tmAbs val="0"/>
                                  </p:iterate>
                                  <p:childTnLst>
                                    <p:set>
                                      <p:cBhvr>
                                        <p:cTn id="109" fill="hold"/>
                                        <p:tgtEl>
                                          <p:spTgt spid="45"/>
                                        </p:tgtEl>
                                        <p:attrNameLst>
                                          <p:attrName>style.visibility</p:attrName>
                                        </p:attrNameLst>
                                      </p:cBhvr>
                                      <p:to>
                                        <p:strVal val="visible"/>
                                      </p:to>
                                    </p:set>
                                    <p:animEffect transition="in" filter="dissolve(in)">
                                      <p:cBhvr>
                                        <p:cTn id="110" dur="450"/>
                                        <p:tgtEl>
                                          <p:spTgt spid="45"/>
                                        </p:tgtEl>
                                      </p:cBhvr>
                                    </p:animEffect>
                                  </p:childTnLst>
                                </p:cTn>
                              </p:par>
                            </p:childTnLst>
                          </p:cTn>
                        </p:par>
                        <p:par>
                          <p:cTn id="111" fill="hold">
                            <p:stCondLst>
                              <p:cond delay="7350"/>
                            </p:stCondLst>
                            <p:childTnLst>
                              <p:par>
                                <p:cTn id="112" presetID="9" presetClass="entr" presetSubtype="16" fill="hold" grpId="0" nodeType="afterEffect">
                                  <p:stCondLst>
                                    <p:cond delay="0"/>
                                  </p:stCondLst>
                                  <p:iterate>
                                    <p:tmAbs val="0"/>
                                  </p:iterate>
                                  <p:childTnLst>
                                    <p:set>
                                      <p:cBhvr>
                                        <p:cTn id="113" fill="hold"/>
                                        <p:tgtEl>
                                          <p:spTgt spid="37"/>
                                        </p:tgtEl>
                                        <p:attrNameLst>
                                          <p:attrName>style.visibility</p:attrName>
                                        </p:attrNameLst>
                                      </p:cBhvr>
                                      <p:to>
                                        <p:strVal val="visible"/>
                                      </p:to>
                                    </p:set>
                                    <p:animEffect transition="in" filter="dissolve(in)">
                                      <p:cBhvr>
                                        <p:cTn id="114" dur="450"/>
                                        <p:tgtEl>
                                          <p:spTgt spid="37"/>
                                        </p:tgtEl>
                                      </p:cBhvr>
                                    </p:animEffect>
                                  </p:childTnLst>
                                </p:cTn>
                              </p:par>
                            </p:childTnLst>
                          </p:cTn>
                        </p:par>
                        <p:par>
                          <p:cTn id="115" fill="hold">
                            <p:stCondLst>
                              <p:cond delay="7800"/>
                            </p:stCondLst>
                            <p:childTnLst>
                              <p:par>
                                <p:cTn id="116" presetID="9" presetClass="entr" presetSubtype="16" fill="hold" grpId="0" nodeType="afterEffect">
                                  <p:stCondLst>
                                    <p:cond delay="0"/>
                                  </p:stCondLst>
                                  <p:iterate>
                                    <p:tmAbs val="0"/>
                                  </p:iterate>
                                  <p:childTnLst>
                                    <p:set>
                                      <p:cBhvr>
                                        <p:cTn id="117" fill="hold"/>
                                        <p:tgtEl>
                                          <p:spTgt spid="46"/>
                                        </p:tgtEl>
                                        <p:attrNameLst>
                                          <p:attrName>style.visibility</p:attrName>
                                        </p:attrNameLst>
                                      </p:cBhvr>
                                      <p:to>
                                        <p:strVal val="visible"/>
                                      </p:to>
                                    </p:set>
                                    <p:animEffect transition="in" filter="dissolve(in)">
                                      <p:cBhvr>
                                        <p:cTn id="118" dur="450"/>
                                        <p:tgtEl>
                                          <p:spTgt spid="46"/>
                                        </p:tgtEl>
                                      </p:cBhvr>
                                    </p:animEffect>
                                  </p:childTnLst>
                                </p:cTn>
                              </p:par>
                            </p:childTnLst>
                          </p:cTn>
                        </p:par>
                        <p:par>
                          <p:cTn id="119" fill="hold">
                            <p:stCondLst>
                              <p:cond delay="8250"/>
                            </p:stCondLst>
                            <p:childTnLst>
                              <p:par>
                                <p:cTn id="120" presetID="9" presetClass="entr" presetSubtype="16" fill="hold" grpId="0" nodeType="afterEffect">
                                  <p:stCondLst>
                                    <p:cond delay="0"/>
                                  </p:stCondLst>
                                  <p:iterate>
                                    <p:tmAbs val="0"/>
                                  </p:iterate>
                                  <p:childTnLst>
                                    <p:set>
                                      <p:cBhvr>
                                        <p:cTn id="121" fill="hold"/>
                                        <p:tgtEl>
                                          <p:spTgt spid="38"/>
                                        </p:tgtEl>
                                        <p:attrNameLst>
                                          <p:attrName>style.visibility</p:attrName>
                                        </p:attrNameLst>
                                      </p:cBhvr>
                                      <p:to>
                                        <p:strVal val="visible"/>
                                      </p:to>
                                    </p:set>
                                    <p:animEffect transition="in" filter="dissolve(in)">
                                      <p:cBhvr>
                                        <p:cTn id="122" dur="450"/>
                                        <p:tgtEl>
                                          <p:spTgt spid="38"/>
                                        </p:tgtEl>
                                      </p:cBhvr>
                                    </p:animEffect>
                                  </p:childTnLst>
                                </p:cTn>
                              </p:par>
                            </p:childTnLst>
                          </p:cTn>
                        </p:par>
                        <p:par>
                          <p:cTn id="123" fill="hold">
                            <p:stCondLst>
                              <p:cond delay="8700"/>
                            </p:stCondLst>
                            <p:childTnLst>
                              <p:par>
                                <p:cTn id="124" presetID="9" presetClass="entr" presetSubtype="16" fill="hold" grpId="0" nodeType="afterEffect">
                                  <p:stCondLst>
                                    <p:cond delay="0"/>
                                  </p:stCondLst>
                                  <p:iterate>
                                    <p:tmAbs val="0"/>
                                  </p:iterate>
                                  <p:childTnLst>
                                    <p:set>
                                      <p:cBhvr>
                                        <p:cTn id="125" fill="hold"/>
                                        <p:tgtEl>
                                          <p:spTgt spid="47"/>
                                        </p:tgtEl>
                                        <p:attrNameLst>
                                          <p:attrName>style.visibility</p:attrName>
                                        </p:attrNameLst>
                                      </p:cBhvr>
                                      <p:to>
                                        <p:strVal val="visible"/>
                                      </p:to>
                                    </p:set>
                                    <p:animEffect transition="in" filter="dissolve(in)">
                                      <p:cBhvr>
                                        <p:cTn id="126" dur="450"/>
                                        <p:tgtEl>
                                          <p:spTgt spid="47"/>
                                        </p:tgtEl>
                                      </p:cBhvr>
                                    </p:animEffect>
                                  </p:childTnLst>
                                </p:cTn>
                              </p:par>
                            </p:childTnLst>
                          </p:cTn>
                        </p:par>
                        <p:par>
                          <p:cTn id="127" fill="hold">
                            <p:stCondLst>
                              <p:cond delay="9150"/>
                            </p:stCondLst>
                            <p:childTnLst>
                              <p:par>
                                <p:cTn id="128" presetID="9" presetClass="entr" presetSubtype="16" fill="hold" grpId="0" nodeType="afterEffect">
                                  <p:stCondLst>
                                    <p:cond delay="0"/>
                                  </p:stCondLst>
                                  <p:iterate>
                                    <p:tmAbs val="0"/>
                                  </p:iterate>
                                  <p:childTnLst>
                                    <p:set>
                                      <p:cBhvr>
                                        <p:cTn id="129" fill="hold"/>
                                        <p:tgtEl>
                                          <p:spTgt spid="39"/>
                                        </p:tgtEl>
                                        <p:attrNameLst>
                                          <p:attrName>style.visibility</p:attrName>
                                        </p:attrNameLst>
                                      </p:cBhvr>
                                      <p:to>
                                        <p:strVal val="visible"/>
                                      </p:to>
                                    </p:set>
                                    <p:animEffect transition="in" filter="dissolve(in)">
                                      <p:cBhvr>
                                        <p:cTn id="130" dur="450"/>
                                        <p:tgtEl>
                                          <p:spTgt spid="39"/>
                                        </p:tgtEl>
                                      </p:cBhvr>
                                    </p:animEffect>
                                  </p:childTnLst>
                                </p:cTn>
                              </p:par>
                            </p:childTnLst>
                          </p:cTn>
                        </p:par>
                        <p:par>
                          <p:cTn id="131" fill="hold">
                            <p:stCondLst>
                              <p:cond delay="9600"/>
                            </p:stCondLst>
                            <p:childTnLst>
                              <p:par>
                                <p:cTn id="132" presetID="9" presetClass="entr" presetSubtype="16" fill="hold" grpId="0" nodeType="afterEffect">
                                  <p:stCondLst>
                                    <p:cond delay="0"/>
                                  </p:stCondLst>
                                  <p:iterate>
                                    <p:tmAbs val="0"/>
                                  </p:iterate>
                                  <p:childTnLst>
                                    <p:set>
                                      <p:cBhvr>
                                        <p:cTn id="133" fill="hold"/>
                                        <p:tgtEl>
                                          <p:spTgt spid="42"/>
                                        </p:tgtEl>
                                        <p:attrNameLst>
                                          <p:attrName>style.visibility</p:attrName>
                                        </p:attrNameLst>
                                      </p:cBhvr>
                                      <p:to>
                                        <p:strVal val="visible"/>
                                      </p:to>
                                    </p:set>
                                    <p:animEffect transition="in" filter="dissolve(in)">
                                      <p:cBhvr>
                                        <p:cTn id="134" dur="450"/>
                                        <p:tgtEl>
                                          <p:spTgt spid="42"/>
                                        </p:tgtEl>
                                      </p:cBhvr>
                                    </p:animEffect>
                                  </p:childTnLst>
                                </p:cTn>
                              </p:par>
                            </p:childTnLst>
                          </p:cTn>
                        </p:par>
                        <p:par>
                          <p:cTn id="135" fill="hold">
                            <p:stCondLst>
                              <p:cond delay="10050"/>
                            </p:stCondLst>
                            <p:childTnLst>
                              <p:par>
                                <p:cTn id="136" presetID="9" presetClass="entr" presetSubtype="16" fill="hold" grpId="0" nodeType="afterEffect">
                                  <p:stCondLst>
                                    <p:cond delay="0"/>
                                  </p:stCondLst>
                                  <p:iterate>
                                    <p:tmAbs val="0"/>
                                  </p:iterate>
                                  <p:childTnLst>
                                    <p:set>
                                      <p:cBhvr>
                                        <p:cTn id="137" fill="hold"/>
                                        <p:tgtEl>
                                          <p:spTgt spid="40"/>
                                        </p:tgtEl>
                                        <p:attrNameLst>
                                          <p:attrName>style.visibility</p:attrName>
                                        </p:attrNameLst>
                                      </p:cBhvr>
                                      <p:to>
                                        <p:strVal val="visible"/>
                                      </p:to>
                                    </p:set>
                                    <p:animEffect transition="in" filter="dissolve(in)">
                                      <p:cBhvr>
                                        <p:cTn id="138" dur="450"/>
                                        <p:tgtEl>
                                          <p:spTgt spid="40"/>
                                        </p:tgtEl>
                                      </p:cBhvr>
                                    </p:animEffect>
                                  </p:childTnLst>
                                </p:cTn>
                              </p:par>
                            </p:childTnLst>
                          </p:cTn>
                        </p:par>
                        <p:par>
                          <p:cTn id="139" fill="hold">
                            <p:stCondLst>
                              <p:cond delay="10500"/>
                            </p:stCondLst>
                            <p:childTnLst>
                              <p:par>
                                <p:cTn id="140" presetID="9" presetClass="entr" presetSubtype="16" fill="hold" grpId="0" nodeType="afterEffect">
                                  <p:stCondLst>
                                    <p:cond delay="0"/>
                                  </p:stCondLst>
                                  <p:iterate>
                                    <p:tmAbs val="0"/>
                                  </p:iterate>
                                  <p:childTnLst>
                                    <p:set>
                                      <p:cBhvr>
                                        <p:cTn id="141" fill="hold"/>
                                        <p:tgtEl>
                                          <p:spTgt spid="43"/>
                                        </p:tgtEl>
                                        <p:attrNameLst>
                                          <p:attrName>style.visibility</p:attrName>
                                        </p:attrNameLst>
                                      </p:cBhvr>
                                      <p:to>
                                        <p:strVal val="visible"/>
                                      </p:to>
                                    </p:set>
                                    <p:animEffect transition="in" filter="dissolve(in)">
                                      <p:cBhvr>
                                        <p:cTn id="142" dur="450"/>
                                        <p:tgtEl>
                                          <p:spTgt spid="43"/>
                                        </p:tgtEl>
                                      </p:cBhvr>
                                    </p:animEffect>
                                  </p:childTnLst>
                                </p:cTn>
                              </p:par>
                            </p:childTnLst>
                          </p:cTn>
                        </p:par>
                        <p:par>
                          <p:cTn id="143" fill="hold">
                            <p:stCondLst>
                              <p:cond delay="10950"/>
                            </p:stCondLst>
                            <p:childTnLst>
                              <p:par>
                                <p:cTn id="144" presetID="9" presetClass="entr" presetSubtype="16" fill="hold" grpId="0" nodeType="afterEffect">
                                  <p:stCondLst>
                                    <p:cond delay="0"/>
                                  </p:stCondLst>
                                  <p:iterate>
                                    <p:tmAbs val="0"/>
                                  </p:iterate>
                                  <p:childTnLst>
                                    <p:set>
                                      <p:cBhvr>
                                        <p:cTn id="145" fill="hold"/>
                                        <p:tgtEl>
                                          <p:spTgt spid="41"/>
                                        </p:tgtEl>
                                        <p:attrNameLst>
                                          <p:attrName>style.visibility</p:attrName>
                                        </p:attrNameLst>
                                      </p:cBhvr>
                                      <p:to>
                                        <p:strVal val="visible"/>
                                      </p:to>
                                    </p:set>
                                    <p:animEffect transition="in" filter="dissolve(in)">
                                      <p:cBhvr>
                                        <p:cTn id="146" dur="450"/>
                                        <p:tgtEl>
                                          <p:spTgt spid="41"/>
                                        </p:tgtEl>
                                      </p:cBhvr>
                                    </p:animEffect>
                                  </p:childTnLst>
                                </p:cTn>
                              </p:par>
                            </p:childTnLst>
                          </p:cTn>
                        </p:par>
                        <p:par>
                          <p:cTn id="147" fill="hold">
                            <p:stCondLst>
                              <p:cond delay="11400"/>
                            </p:stCondLst>
                            <p:childTnLst>
                              <p:par>
                                <p:cTn id="148" presetID="9" presetClass="entr" presetSubtype="16" fill="hold" grpId="0" nodeType="afterEffect">
                                  <p:stCondLst>
                                    <p:cond delay="0"/>
                                  </p:stCondLst>
                                  <p:iterate>
                                    <p:tmAbs val="0"/>
                                  </p:iterate>
                                  <p:childTnLst>
                                    <p:set>
                                      <p:cBhvr>
                                        <p:cTn id="149" fill="hold"/>
                                        <p:tgtEl>
                                          <p:spTgt spid="44"/>
                                        </p:tgtEl>
                                        <p:attrNameLst>
                                          <p:attrName>style.visibility</p:attrName>
                                        </p:attrNameLst>
                                      </p:cBhvr>
                                      <p:to>
                                        <p:strVal val="visible"/>
                                      </p:to>
                                    </p:set>
                                    <p:animEffect transition="in" filter="dissolve(in)">
                                      <p:cBhvr>
                                        <p:cTn id="150" dur="450"/>
                                        <p:tgtEl>
                                          <p:spTgt spid="44"/>
                                        </p:tgtEl>
                                      </p:cBhvr>
                                    </p:animEffect>
                                  </p:childTnLst>
                                </p:cTn>
                              </p:par>
                            </p:childTnLst>
                          </p:cTn>
                        </p:par>
                        <p:par>
                          <p:cTn id="151" fill="hold">
                            <p:stCondLst>
                              <p:cond delay="11850"/>
                            </p:stCondLst>
                            <p:childTnLst>
                              <p:par>
                                <p:cTn id="152" presetID="53" presetClass="entr" presetSubtype="16" fill="hold" grpId="0" nodeType="afterEffect">
                                  <p:stCondLst>
                                    <p:cond delay="0"/>
                                  </p:stCondLst>
                                  <p:childTnLst>
                                    <p:set>
                                      <p:cBhvr>
                                        <p:cTn id="153" dur="1" fill="hold">
                                          <p:stCondLst>
                                            <p:cond delay="0"/>
                                          </p:stCondLst>
                                        </p:cTn>
                                        <p:tgtEl>
                                          <p:spTgt spid="49">
                                            <p:txEl>
                                              <p:pRg st="0" end="0"/>
                                            </p:txEl>
                                          </p:spTgt>
                                        </p:tgtEl>
                                        <p:attrNameLst>
                                          <p:attrName>style.visibility</p:attrName>
                                        </p:attrNameLst>
                                      </p:cBhvr>
                                      <p:to>
                                        <p:strVal val="visible"/>
                                      </p:to>
                                    </p:set>
                                    <p:anim calcmode="lin" valueType="num">
                                      <p:cBhvr>
                                        <p:cTn id="154" dur="400" fill="hold"/>
                                        <p:tgtEl>
                                          <p:spTgt spid="49">
                                            <p:txEl>
                                              <p:pRg st="0" end="0"/>
                                            </p:txEl>
                                          </p:spTgt>
                                        </p:tgtEl>
                                        <p:attrNameLst>
                                          <p:attrName>ppt_w</p:attrName>
                                        </p:attrNameLst>
                                      </p:cBhvr>
                                      <p:tavLst>
                                        <p:tav tm="0">
                                          <p:val>
                                            <p:fltVal val="0"/>
                                          </p:val>
                                        </p:tav>
                                        <p:tav tm="100000">
                                          <p:val>
                                            <p:strVal val="#ppt_w"/>
                                          </p:val>
                                        </p:tav>
                                      </p:tavLst>
                                    </p:anim>
                                    <p:anim calcmode="lin" valueType="num">
                                      <p:cBhvr>
                                        <p:cTn id="155" dur="400" fill="hold"/>
                                        <p:tgtEl>
                                          <p:spTgt spid="49">
                                            <p:txEl>
                                              <p:pRg st="0" end="0"/>
                                            </p:txEl>
                                          </p:spTgt>
                                        </p:tgtEl>
                                        <p:attrNameLst>
                                          <p:attrName>ppt_h</p:attrName>
                                        </p:attrNameLst>
                                      </p:cBhvr>
                                      <p:tavLst>
                                        <p:tav tm="0">
                                          <p:val>
                                            <p:fltVal val="0"/>
                                          </p:val>
                                        </p:tav>
                                        <p:tav tm="100000">
                                          <p:val>
                                            <p:strVal val="#ppt_h"/>
                                          </p:val>
                                        </p:tav>
                                      </p:tavLst>
                                    </p:anim>
                                    <p:animEffect transition="in" filter="fade">
                                      <p:cBhvr>
                                        <p:cTn id="156" dur="400"/>
                                        <p:tgtEl>
                                          <p:spTgt spid="49">
                                            <p:txEl>
                                              <p:pRg st="0" end="0"/>
                                            </p:txEl>
                                          </p:spTgt>
                                        </p:tgtEl>
                                      </p:cBhvr>
                                    </p:animEffect>
                                  </p:childTnLst>
                                </p:cTn>
                              </p:par>
                            </p:childTnLst>
                          </p:cTn>
                        </p:par>
                        <p:par>
                          <p:cTn id="157" fill="hold">
                            <p:stCondLst>
                              <p:cond delay="12250"/>
                            </p:stCondLst>
                            <p:childTnLst>
                              <p:par>
                                <p:cTn id="158" presetID="53" presetClass="entr" presetSubtype="16" fill="hold" grpId="0" nodeType="afterEffect">
                                  <p:stCondLst>
                                    <p:cond delay="0"/>
                                  </p:stCondLst>
                                  <p:childTnLst>
                                    <p:set>
                                      <p:cBhvr>
                                        <p:cTn id="159" dur="1" fill="hold">
                                          <p:stCondLst>
                                            <p:cond delay="0"/>
                                          </p:stCondLst>
                                        </p:cTn>
                                        <p:tgtEl>
                                          <p:spTgt spid="51">
                                            <p:txEl>
                                              <p:pRg st="0" end="0"/>
                                            </p:txEl>
                                          </p:spTgt>
                                        </p:tgtEl>
                                        <p:attrNameLst>
                                          <p:attrName>style.visibility</p:attrName>
                                        </p:attrNameLst>
                                      </p:cBhvr>
                                      <p:to>
                                        <p:strVal val="visible"/>
                                      </p:to>
                                    </p:set>
                                    <p:anim calcmode="lin" valueType="num">
                                      <p:cBhvr>
                                        <p:cTn id="160" dur="4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161" dur="4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162" dur="400"/>
                                        <p:tgtEl>
                                          <p:spTgt spid="51">
                                            <p:txEl>
                                              <p:pRg st="0" end="0"/>
                                            </p:txEl>
                                          </p:spTgt>
                                        </p:tgtEl>
                                      </p:cBhvr>
                                    </p:animEffect>
                                  </p:childTnLst>
                                </p:cTn>
                              </p:par>
                            </p:childTnLst>
                          </p:cTn>
                        </p:par>
                        <p:par>
                          <p:cTn id="163" fill="hold">
                            <p:stCondLst>
                              <p:cond delay="12650"/>
                            </p:stCondLst>
                            <p:childTnLst>
                              <p:par>
                                <p:cTn id="164" presetID="53" presetClass="entr" presetSubtype="16" fill="hold" grpId="0" nodeType="afterEffect">
                                  <p:stCondLst>
                                    <p:cond delay="0"/>
                                  </p:stCondLst>
                                  <p:childTnLst>
                                    <p:set>
                                      <p:cBhvr>
                                        <p:cTn id="165" dur="1" fill="hold">
                                          <p:stCondLst>
                                            <p:cond delay="0"/>
                                          </p:stCondLst>
                                        </p:cTn>
                                        <p:tgtEl>
                                          <p:spTgt spid="52">
                                            <p:txEl>
                                              <p:pRg st="0" end="0"/>
                                            </p:txEl>
                                          </p:spTgt>
                                        </p:tgtEl>
                                        <p:attrNameLst>
                                          <p:attrName>style.visibility</p:attrName>
                                        </p:attrNameLst>
                                      </p:cBhvr>
                                      <p:to>
                                        <p:strVal val="visible"/>
                                      </p:to>
                                    </p:set>
                                    <p:anim calcmode="lin" valueType="num">
                                      <p:cBhvr>
                                        <p:cTn id="166" dur="400" fill="hold"/>
                                        <p:tgtEl>
                                          <p:spTgt spid="52">
                                            <p:txEl>
                                              <p:pRg st="0" end="0"/>
                                            </p:txEl>
                                          </p:spTgt>
                                        </p:tgtEl>
                                        <p:attrNameLst>
                                          <p:attrName>ppt_w</p:attrName>
                                        </p:attrNameLst>
                                      </p:cBhvr>
                                      <p:tavLst>
                                        <p:tav tm="0">
                                          <p:val>
                                            <p:fltVal val="0"/>
                                          </p:val>
                                        </p:tav>
                                        <p:tav tm="100000">
                                          <p:val>
                                            <p:strVal val="#ppt_w"/>
                                          </p:val>
                                        </p:tav>
                                      </p:tavLst>
                                    </p:anim>
                                    <p:anim calcmode="lin" valueType="num">
                                      <p:cBhvr>
                                        <p:cTn id="167" dur="400" fill="hold"/>
                                        <p:tgtEl>
                                          <p:spTgt spid="52">
                                            <p:txEl>
                                              <p:pRg st="0" end="0"/>
                                            </p:txEl>
                                          </p:spTgt>
                                        </p:tgtEl>
                                        <p:attrNameLst>
                                          <p:attrName>ppt_h</p:attrName>
                                        </p:attrNameLst>
                                      </p:cBhvr>
                                      <p:tavLst>
                                        <p:tav tm="0">
                                          <p:val>
                                            <p:fltVal val="0"/>
                                          </p:val>
                                        </p:tav>
                                        <p:tav tm="100000">
                                          <p:val>
                                            <p:strVal val="#ppt_h"/>
                                          </p:val>
                                        </p:tav>
                                      </p:tavLst>
                                    </p:anim>
                                    <p:animEffect transition="in" filter="fade">
                                      <p:cBhvr>
                                        <p:cTn id="168" dur="400"/>
                                        <p:tgtEl>
                                          <p:spTgt spid="52">
                                            <p:txEl>
                                              <p:pRg st="0" end="0"/>
                                            </p:txEl>
                                          </p:spTgt>
                                        </p:tgtEl>
                                      </p:cBhvr>
                                    </p:animEffect>
                                  </p:childTnLst>
                                </p:cTn>
                              </p:par>
                            </p:childTnLst>
                          </p:cTn>
                        </p:par>
                        <p:par>
                          <p:cTn id="169" fill="hold">
                            <p:stCondLst>
                              <p:cond delay="13050"/>
                            </p:stCondLst>
                            <p:childTnLst>
                              <p:par>
                                <p:cTn id="170" presetID="53" presetClass="entr" presetSubtype="16" fill="hold" grpId="0" nodeType="afterEffect">
                                  <p:stCondLst>
                                    <p:cond delay="0"/>
                                  </p:stCondLst>
                                  <p:childTnLst>
                                    <p:set>
                                      <p:cBhvr>
                                        <p:cTn id="171" dur="1" fill="hold">
                                          <p:stCondLst>
                                            <p:cond delay="0"/>
                                          </p:stCondLst>
                                        </p:cTn>
                                        <p:tgtEl>
                                          <p:spTgt spid="53">
                                            <p:txEl>
                                              <p:pRg st="0" end="0"/>
                                            </p:txEl>
                                          </p:spTgt>
                                        </p:tgtEl>
                                        <p:attrNameLst>
                                          <p:attrName>style.visibility</p:attrName>
                                        </p:attrNameLst>
                                      </p:cBhvr>
                                      <p:to>
                                        <p:strVal val="visible"/>
                                      </p:to>
                                    </p:set>
                                    <p:anim calcmode="lin" valueType="num">
                                      <p:cBhvr>
                                        <p:cTn id="172" dur="4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173" dur="4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174" dur="400"/>
                                        <p:tgtEl>
                                          <p:spTgt spid="53">
                                            <p:txEl>
                                              <p:pRg st="0" end="0"/>
                                            </p:txEl>
                                          </p:spTgt>
                                        </p:tgtEl>
                                      </p:cBhvr>
                                    </p:animEffect>
                                  </p:childTnLst>
                                </p:cTn>
                              </p:par>
                            </p:childTnLst>
                          </p:cTn>
                        </p:par>
                        <p:par>
                          <p:cTn id="175" fill="hold">
                            <p:stCondLst>
                              <p:cond delay="13450"/>
                            </p:stCondLst>
                            <p:childTnLst>
                              <p:par>
                                <p:cTn id="176" presetID="53" presetClass="entr" presetSubtype="16" fill="hold" grpId="0" nodeType="afterEffect">
                                  <p:stCondLst>
                                    <p:cond delay="0"/>
                                  </p:stCondLst>
                                  <p:childTnLst>
                                    <p:set>
                                      <p:cBhvr>
                                        <p:cTn id="177" dur="1" fill="hold">
                                          <p:stCondLst>
                                            <p:cond delay="0"/>
                                          </p:stCondLst>
                                        </p:cTn>
                                        <p:tgtEl>
                                          <p:spTgt spid="54">
                                            <p:txEl>
                                              <p:pRg st="0" end="0"/>
                                            </p:txEl>
                                          </p:spTgt>
                                        </p:tgtEl>
                                        <p:attrNameLst>
                                          <p:attrName>style.visibility</p:attrName>
                                        </p:attrNameLst>
                                      </p:cBhvr>
                                      <p:to>
                                        <p:strVal val="visible"/>
                                      </p:to>
                                    </p:set>
                                    <p:anim calcmode="lin" valueType="num">
                                      <p:cBhvr>
                                        <p:cTn id="178" dur="400" fill="hold"/>
                                        <p:tgtEl>
                                          <p:spTgt spid="54">
                                            <p:txEl>
                                              <p:pRg st="0" end="0"/>
                                            </p:txEl>
                                          </p:spTgt>
                                        </p:tgtEl>
                                        <p:attrNameLst>
                                          <p:attrName>ppt_w</p:attrName>
                                        </p:attrNameLst>
                                      </p:cBhvr>
                                      <p:tavLst>
                                        <p:tav tm="0">
                                          <p:val>
                                            <p:fltVal val="0"/>
                                          </p:val>
                                        </p:tav>
                                        <p:tav tm="100000">
                                          <p:val>
                                            <p:strVal val="#ppt_w"/>
                                          </p:val>
                                        </p:tav>
                                      </p:tavLst>
                                    </p:anim>
                                    <p:anim calcmode="lin" valueType="num">
                                      <p:cBhvr>
                                        <p:cTn id="179" dur="400" fill="hold"/>
                                        <p:tgtEl>
                                          <p:spTgt spid="54">
                                            <p:txEl>
                                              <p:pRg st="0" end="0"/>
                                            </p:txEl>
                                          </p:spTgt>
                                        </p:tgtEl>
                                        <p:attrNameLst>
                                          <p:attrName>ppt_h</p:attrName>
                                        </p:attrNameLst>
                                      </p:cBhvr>
                                      <p:tavLst>
                                        <p:tav tm="0">
                                          <p:val>
                                            <p:fltVal val="0"/>
                                          </p:val>
                                        </p:tav>
                                        <p:tav tm="100000">
                                          <p:val>
                                            <p:strVal val="#ppt_h"/>
                                          </p:val>
                                        </p:tav>
                                      </p:tavLst>
                                    </p:anim>
                                    <p:animEffect transition="in" filter="fade">
                                      <p:cBhvr>
                                        <p:cTn id="180" dur="400"/>
                                        <p:tgtEl>
                                          <p:spTgt spid="54">
                                            <p:txEl>
                                              <p:pRg st="0" end="0"/>
                                            </p:txEl>
                                          </p:spTgt>
                                        </p:tgtEl>
                                      </p:cBhvr>
                                    </p:animEffect>
                                  </p:childTnLst>
                                </p:cTn>
                              </p:par>
                            </p:childTnLst>
                          </p:cTn>
                        </p:par>
                        <p:par>
                          <p:cTn id="181" fill="hold">
                            <p:stCondLst>
                              <p:cond delay="13850"/>
                            </p:stCondLst>
                            <p:childTnLst>
                              <p:par>
                                <p:cTn id="182" presetID="53" presetClass="entr" presetSubtype="16" fill="hold" grpId="0" nodeType="afterEffect">
                                  <p:stCondLst>
                                    <p:cond delay="0"/>
                                  </p:stCondLst>
                                  <p:childTnLst>
                                    <p:set>
                                      <p:cBhvr>
                                        <p:cTn id="183" dur="1" fill="hold">
                                          <p:stCondLst>
                                            <p:cond delay="0"/>
                                          </p:stCondLst>
                                        </p:cTn>
                                        <p:tgtEl>
                                          <p:spTgt spid="55">
                                            <p:txEl>
                                              <p:pRg st="0" end="0"/>
                                            </p:txEl>
                                          </p:spTgt>
                                        </p:tgtEl>
                                        <p:attrNameLst>
                                          <p:attrName>style.visibility</p:attrName>
                                        </p:attrNameLst>
                                      </p:cBhvr>
                                      <p:to>
                                        <p:strVal val="visible"/>
                                      </p:to>
                                    </p:set>
                                    <p:anim calcmode="lin" valueType="num">
                                      <p:cBhvr>
                                        <p:cTn id="184" dur="4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185" dur="4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186" dur="400"/>
                                        <p:tgtEl>
                                          <p:spTgt spid="55">
                                            <p:txEl>
                                              <p:pRg st="0" end="0"/>
                                            </p:txEl>
                                          </p:spTgt>
                                        </p:tgtEl>
                                      </p:cBhvr>
                                    </p:animEffect>
                                  </p:childTnLst>
                                </p:cTn>
                              </p:par>
                            </p:childTnLst>
                          </p:cTn>
                        </p:par>
                        <p:par>
                          <p:cTn id="187" fill="hold">
                            <p:stCondLst>
                              <p:cond delay="14250"/>
                            </p:stCondLst>
                            <p:childTnLst>
                              <p:par>
                                <p:cTn id="188" presetID="53" presetClass="entr" presetSubtype="16" fill="hold" grpId="0" nodeType="afterEffect">
                                  <p:stCondLst>
                                    <p:cond delay="0"/>
                                  </p:stCondLst>
                                  <p:childTnLst>
                                    <p:set>
                                      <p:cBhvr>
                                        <p:cTn id="189" dur="1" fill="hold">
                                          <p:stCondLst>
                                            <p:cond delay="0"/>
                                          </p:stCondLst>
                                        </p:cTn>
                                        <p:tgtEl>
                                          <p:spTgt spid="56">
                                            <p:txEl>
                                              <p:pRg st="0" end="0"/>
                                            </p:txEl>
                                          </p:spTgt>
                                        </p:tgtEl>
                                        <p:attrNameLst>
                                          <p:attrName>style.visibility</p:attrName>
                                        </p:attrNameLst>
                                      </p:cBhvr>
                                      <p:to>
                                        <p:strVal val="visible"/>
                                      </p:to>
                                    </p:set>
                                    <p:anim calcmode="lin" valueType="num">
                                      <p:cBhvr>
                                        <p:cTn id="190" dur="400" fill="hold"/>
                                        <p:tgtEl>
                                          <p:spTgt spid="56">
                                            <p:txEl>
                                              <p:pRg st="0" end="0"/>
                                            </p:txEl>
                                          </p:spTgt>
                                        </p:tgtEl>
                                        <p:attrNameLst>
                                          <p:attrName>ppt_w</p:attrName>
                                        </p:attrNameLst>
                                      </p:cBhvr>
                                      <p:tavLst>
                                        <p:tav tm="0">
                                          <p:val>
                                            <p:fltVal val="0"/>
                                          </p:val>
                                        </p:tav>
                                        <p:tav tm="100000">
                                          <p:val>
                                            <p:strVal val="#ppt_w"/>
                                          </p:val>
                                        </p:tav>
                                      </p:tavLst>
                                    </p:anim>
                                    <p:anim calcmode="lin" valueType="num">
                                      <p:cBhvr>
                                        <p:cTn id="191" dur="400" fill="hold"/>
                                        <p:tgtEl>
                                          <p:spTgt spid="56">
                                            <p:txEl>
                                              <p:pRg st="0" end="0"/>
                                            </p:txEl>
                                          </p:spTgt>
                                        </p:tgtEl>
                                        <p:attrNameLst>
                                          <p:attrName>ppt_h</p:attrName>
                                        </p:attrNameLst>
                                      </p:cBhvr>
                                      <p:tavLst>
                                        <p:tav tm="0">
                                          <p:val>
                                            <p:fltVal val="0"/>
                                          </p:val>
                                        </p:tav>
                                        <p:tav tm="100000">
                                          <p:val>
                                            <p:strVal val="#ppt_h"/>
                                          </p:val>
                                        </p:tav>
                                      </p:tavLst>
                                    </p:anim>
                                    <p:animEffect transition="in" filter="fade">
                                      <p:cBhvr>
                                        <p:cTn id="192" dur="400"/>
                                        <p:tgtEl>
                                          <p:spTgt spid="56">
                                            <p:txEl>
                                              <p:pRg st="0" end="0"/>
                                            </p:txEl>
                                          </p:spTgt>
                                        </p:tgtEl>
                                      </p:cBhvr>
                                    </p:animEffect>
                                  </p:childTnLst>
                                </p:cTn>
                              </p:par>
                            </p:childTnLst>
                          </p:cTn>
                        </p:par>
                        <p:par>
                          <p:cTn id="193" fill="hold">
                            <p:stCondLst>
                              <p:cond delay="14650"/>
                            </p:stCondLst>
                            <p:childTnLst>
                              <p:par>
                                <p:cTn id="194" presetID="53" presetClass="entr" presetSubtype="16" fill="hold" grpId="0" nodeType="afterEffect">
                                  <p:stCondLst>
                                    <p:cond delay="0"/>
                                  </p:stCondLst>
                                  <p:childTnLst>
                                    <p:set>
                                      <p:cBhvr>
                                        <p:cTn id="195" dur="1" fill="hold">
                                          <p:stCondLst>
                                            <p:cond delay="0"/>
                                          </p:stCondLst>
                                        </p:cTn>
                                        <p:tgtEl>
                                          <p:spTgt spid="57">
                                            <p:txEl>
                                              <p:pRg st="0" end="0"/>
                                            </p:txEl>
                                          </p:spTgt>
                                        </p:tgtEl>
                                        <p:attrNameLst>
                                          <p:attrName>style.visibility</p:attrName>
                                        </p:attrNameLst>
                                      </p:cBhvr>
                                      <p:to>
                                        <p:strVal val="visible"/>
                                      </p:to>
                                    </p:set>
                                    <p:anim calcmode="lin" valueType="num">
                                      <p:cBhvr>
                                        <p:cTn id="196" dur="4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197" dur="4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198" dur="400"/>
                                        <p:tgtEl>
                                          <p:spTgt spid="57">
                                            <p:txEl>
                                              <p:pRg st="0" end="0"/>
                                            </p:txEl>
                                          </p:spTgt>
                                        </p:tgtEl>
                                      </p:cBhvr>
                                    </p:animEffect>
                                  </p:childTnLst>
                                </p:cTn>
                              </p:par>
                            </p:childTnLst>
                          </p:cTn>
                        </p:par>
                        <p:par>
                          <p:cTn id="199" fill="hold">
                            <p:stCondLst>
                              <p:cond delay="15050"/>
                            </p:stCondLst>
                            <p:childTnLst>
                              <p:par>
                                <p:cTn id="200" presetID="53" presetClass="entr" presetSubtype="16" fill="hold" grpId="0" nodeType="afterEffect">
                                  <p:stCondLst>
                                    <p:cond delay="0"/>
                                  </p:stCondLst>
                                  <p:childTnLst>
                                    <p:set>
                                      <p:cBhvr>
                                        <p:cTn id="201" dur="1" fill="hold">
                                          <p:stCondLst>
                                            <p:cond delay="0"/>
                                          </p:stCondLst>
                                        </p:cTn>
                                        <p:tgtEl>
                                          <p:spTgt spid="58">
                                            <p:txEl>
                                              <p:pRg st="0" end="0"/>
                                            </p:txEl>
                                          </p:spTgt>
                                        </p:tgtEl>
                                        <p:attrNameLst>
                                          <p:attrName>style.visibility</p:attrName>
                                        </p:attrNameLst>
                                      </p:cBhvr>
                                      <p:to>
                                        <p:strVal val="visible"/>
                                      </p:to>
                                    </p:set>
                                    <p:anim calcmode="lin" valueType="num">
                                      <p:cBhvr>
                                        <p:cTn id="202" dur="400" fill="hold"/>
                                        <p:tgtEl>
                                          <p:spTgt spid="58">
                                            <p:txEl>
                                              <p:pRg st="0" end="0"/>
                                            </p:txEl>
                                          </p:spTgt>
                                        </p:tgtEl>
                                        <p:attrNameLst>
                                          <p:attrName>ppt_w</p:attrName>
                                        </p:attrNameLst>
                                      </p:cBhvr>
                                      <p:tavLst>
                                        <p:tav tm="0">
                                          <p:val>
                                            <p:fltVal val="0"/>
                                          </p:val>
                                        </p:tav>
                                        <p:tav tm="100000">
                                          <p:val>
                                            <p:strVal val="#ppt_w"/>
                                          </p:val>
                                        </p:tav>
                                      </p:tavLst>
                                    </p:anim>
                                    <p:anim calcmode="lin" valueType="num">
                                      <p:cBhvr>
                                        <p:cTn id="203" dur="400" fill="hold"/>
                                        <p:tgtEl>
                                          <p:spTgt spid="58">
                                            <p:txEl>
                                              <p:pRg st="0" end="0"/>
                                            </p:txEl>
                                          </p:spTgt>
                                        </p:tgtEl>
                                        <p:attrNameLst>
                                          <p:attrName>ppt_h</p:attrName>
                                        </p:attrNameLst>
                                      </p:cBhvr>
                                      <p:tavLst>
                                        <p:tav tm="0">
                                          <p:val>
                                            <p:fltVal val="0"/>
                                          </p:val>
                                        </p:tav>
                                        <p:tav tm="100000">
                                          <p:val>
                                            <p:strVal val="#ppt_h"/>
                                          </p:val>
                                        </p:tav>
                                      </p:tavLst>
                                    </p:anim>
                                    <p:animEffect transition="in" filter="fade">
                                      <p:cBhvr>
                                        <p:cTn id="204" dur="400"/>
                                        <p:tgtEl>
                                          <p:spTgt spid="58">
                                            <p:txEl>
                                              <p:pRg st="0" end="0"/>
                                            </p:txEl>
                                          </p:spTgt>
                                        </p:tgtEl>
                                      </p:cBhvr>
                                    </p:animEffect>
                                  </p:childTnLst>
                                </p:cTn>
                              </p:par>
                            </p:childTnLst>
                          </p:cTn>
                        </p:par>
                        <p:par>
                          <p:cTn id="205" fill="hold">
                            <p:stCondLst>
                              <p:cond delay="15450"/>
                            </p:stCondLst>
                            <p:childTnLst>
                              <p:par>
                                <p:cTn id="206" presetID="53" presetClass="entr" presetSubtype="16" fill="hold" grpId="0" nodeType="afterEffect">
                                  <p:stCondLst>
                                    <p:cond delay="0"/>
                                  </p:stCondLst>
                                  <p:childTnLst>
                                    <p:set>
                                      <p:cBhvr>
                                        <p:cTn id="207" dur="1" fill="hold">
                                          <p:stCondLst>
                                            <p:cond delay="0"/>
                                          </p:stCondLst>
                                        </p:cTn>
                                        <p:tgtEl>
                                          <p:spTgt spid="59">
                                            <p:txEl>
                                              <p:pRg st="0" end="0"/>
                                            </p:txEl>
                                          </p:spTgt>
                                        </p:tgtEl>
                                        <p:attrNameLst>
                                          <p:attrName>style.visibility</p:attrName>
                                        </p:attrNameLst>
                                      </p:cBhvr>
                                      <p:to>
                                        <p:strVal val="visible"/>
                                      </p:to>
                                    </p:set>
                                    <p:anim calcmode="lin" valueType="num">
                                      <p:cBhvr>
                                        <p:cTn id="208" dur="4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209" dur="4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210" dur="400"/>
                                        <p:tgtEl>
                                          <p:spTgt spid="59">
                                            <p:txEl>
                                              <p:pRg st="0" end="0"/>
                                            </p:txEl>
                                          </p:spTgt>
                                        </p:tgtEl>
                                      </p:cBhvr>
                                    </p:animEffect>
                                  </p:childTnLst>
                                </p:cTn>
                              </p:par>
                            </p:childTnLst>
                          </p:cTn>
                        </p:par>
                        <p:par>
                          <p:cTn id="211" fill="hold">
                            <p:stCondLst>
                              <p:cond delay="15850"/>
                            </p:stCondLst>
                            <p:childTnLst>
                              <p:par>
                                <p:cTn id="212" presetID="53" presetClass="entr" presetSubtype="16" fill="hold" grpId="0" nodeType="afterEffect">
                                  <p:stCondLst>
                                    <p:cond delay="0"/>
                                  </p:stCondLst>
                                  <p:childTnLst>
                                    <p:set>
                                      <p:cBhvr>
                                        <p:cTn id="213" dur="1" fill="hold">
                                          <p:stCondLst>
                                            <p:cond delay="0"/>
                                          </p:stCondLst>
                                        </p:cTn>
                                        <p:tgtEl>
                                          <p:spTgt spid="60">
                                            <p:txEl>
                                              <p:pRg st="0" end="0"/>
                                            </p:txEl>
                                          </p:spTgt>
                                        </p:tgtEl>
                                        <p:attrNameLst>
                                          <p:attrName>style.visibility</p:attrName>
                                        </p:attrNameLst>
                                      </p:cBhvr>
                                      <p:to>
                                        <p:strVal val="visible"/>
                                      </p:to>
                                    </p:set>
                                    <p:anim calcmode="lin" valueType="num">
                                      <p:cBhvr>
                                        <p:cTn id="214" dur="4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215" dur="4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216" dur="400"/>
                                        <p:tgtEl>
                                          <p:spTgt spid="60">
                                            <p:txEl>
                                              <p:pRg st="0" end="0"/>
                                            </p:txEl>
                                          </p:spTgt>
                                        </p:tgtEl>
                                      </p:cBhvr>
                                    </p:animEffect>
                                  </p:childTnLst>
                                </p:cTn>
                              </p:par>
                            </p:childTnLst>
                          </p:cTn>
                        </p:par>
                        <p:par>
                          <p:cTn id="217" fill="hold">
                            <p:stCondLst>
                              <p:cond delay="16250"/>
                            </p:stCondLst>
                            <p:childTnLst>
                              <p:par>
                                <p:cTn id="218" presetID="53" presetClass="entr" presetSubtype="16" fill="hold" grpId="0" nodeType="afterEffect">
                                  <p:stCondLst>
                                    <p:cond delay="0"/>
                                  </p:stCondLst>
                                  <p:childTnLst>
                                    <p:set>
                                      <p:cBhvr>
                                        <p:cTn id="219" dur="1" fill="hold">
                                          <p:stCondLst>
                                            <p:cond delay="0"/>
                                          </p:stCondLst>
                                        </p:cTn>
                                        <p:tgtEl>
                                          <p:spTgt spid="61">
                                            <p:txEl>
                                              <p:pRg st="0" end="0"/>
                                            </p:txEl>
                                          </p:spTgt>
                                        </p:tgtEl>
                                        <p:attrNameLst>
                                          <p:attrName>style.visibility</p:attrName>
                                        </p:attrNameLst>
                                      </p:cBhvr>
                                      <p:to>
                                        <p:strVal val="visible"/>
                                      </p:to>
                                    </p:set>
                                    <p:anim calcmode="lin" valueType="num">
                                      <p:cBhvr>
                                        <p:cTn id="220" dur="4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221" dur="4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222" dur="400"/>
                                        <p:tgtEl>
                                          <p:spTgt spid="6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42" presetClass="entr" presetSubtype="0" fill="hold" nodeType="withEffect">
                  <p:stCondLst>
                    <p:cond delay="200"/>
                  </p:stCondLst>
                  <p:childTnLst>
                    <p:set>
                      <p:cBhvr>
                        <p:cTn dur="1" fill="hold">
                          <p:stCondLst>
                            <p:cond delay="0"/>
                          </p:stCondLst>
                        </p:cTn>
                        <p:tgtEl>
                          <p:spTgt spid="2"/>
                        </p:tgtEl>
                        <p:attrNameLst>
                          <p:attrName>style.visibility</p:attrName>
                        </p:attrNameLst>
                      </p:cBhvr>
                      <p:to>
                        <p:strVal val="visible"/>
                      </p:to>
                    </p:set>
                    <p:animEffect transition="in" filter="fade">
                      <p:cBhvr>
                        <p:cTn dur="400"/>
                        <p:tgtEl>
                          <p:spTgt spid="2"/>
                        </p:tgtEl>
                      </p:cBhvr>
                    </p:animEffect>
                    <p:anim calcmode="lin" valueType="num">
                      <p:cBhvr>
                        <p:cTn dur="400" fill="hold"/>
                        <p:tgtEl>
                          <p:spTgt spid="2"/>
                        </p:tgtEl>
                        <p:attrNameLst>
                          <p:attrName>ppt_x</p:attrName>
                        </p:attrNameLst>
                      </p:cBhvr>
                      <p:tavLst>
                        <p:tav tm="0">
                          <p:val>
                            <p:strVal val="#ppt_x"/>
                          </p:val>
                        </p:tav>
                        <p:tav tm="100000">
                          <p:val>
                            <p:strVal val="#ppt_x"/>
                          </p:val>
                        </p:tav>
                      </p:tavLst>
                    </p:anim>
                    <p:anim calcmode="lin" valueType="num">
                      <p:cBhvr>
                        <p:cTn dur="400" fill="hold"/>
                        <p:tgtEl>
                          <p:spTgt spid="2"/>
                        </p:tgtEl>
                        <p:attrNameLst>
                          <p:attrName>ppt_y</p:attrName>
                        </p:attrNameLst>
                      </p:cBhvr>
                      <p:tavLst>
                        <p:tav tm="0">
                          <p:val>
                            <p:strVal val="#ppt_y+.1"/>
                          </p:val>
                        </p:tav>
                        <p:tav tm="100000">
                          <p:val>
                            <p:strVal val="#ppt_y"/>
                          </p:val>
                        </p:tav>
                      </p:tavLst>
                    </p:anim>
                  </p:childTnLst>
                </p:cTn>
              </p:par>
            </p:tnLst>
          </p:tmpl>
        </p:tmplLst>
      </p:bldP>
      <p:bldP spid="24" grpId="0" build="p">
        <p:tmplLst>
          <p:tmpl lvl="1">
            <p:tnLst>
              <p:par>
                <p:cTn presetID="42" presetClass="entr" presetSubtype="0"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anim calcmode="lin" valueType="num">
                      <p:cBhvr>
                        <p:cTn dur="500" fill="hold"/>
                        <p:tgtEl>
                          <p:spTgt spid="24"/>
                        </p:tgtEl>
                        <p:attrNameLst>
                          <p:attrName>ppt_x</p:attrName>
                        </p:attrNameLst>
                      </p:cBhvr>
                      <p:tavLst>
                        <p:tav tm="0">
                          <p:val>
                            <p:strVal val="#ppt_x"/>
                          </p:val>
                        </p:tav>
                        <p:tav tm="100000">
                          <p:val>
                            <p:strVal val="#ppt_x"/>
                          </p:val>
                        </p:tav>
                      </p:tavLst>
                    </p:anim>
                    <p:anim calcmode="lin" valueType="num">
                      <p:cBhvr>
                        <p:cTn dur="500" fill="hold"/>
                        <p:tgtEl>
                          <p:spTgt spid="24"/>
                        </p:tgtEl>
                        <p:attrNameLst>
                          <p:attrName>ppt_y</p:attrName>
                        </p:attrNameLst>
                      </p:cBhvr>
                      <p:tavLst>
                        <p:tav tm="0">
                          <p:val>
                            <p:strVal val="#ppt_y+.1"/>
                          </p:val>
                        </p:tav>
                        <p:tav tm="100000">
                          <p:val>
                            <p:strVal val="#ppt_y"/>
                          </p:val>
                        </p:tav>
                      </p:tavLst>
                    </p:anim>
                  </p:childTnLst>
                </p:cTn>
              </p:par>
            </p:tnLst>
          </p:tmpl>
        </p:tmplLst>
      </p:bldP>
      <p:bldP spid="5" grpId="0" animBg="1" advAuto="0"/>
      <p:bldP spid="8" grpId="0" animBg="1" advAuto="0"/>
      <p:bldP spid="10" grpId="0" animBg="1" advAuto="0"/>
      <p:bldP spid="12" grpId="0" animBg="1" advAuto="0"/>
      <p:bldP spid="22" grpId="0" build="p">
        <p:tmplLst>
          <p:tmpl lvl="1">
            <p:tnLst>
              <p:par>
                <p:cTn presetID="42" presetClass="entr" presetSubtype="0"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Effect transition="in" filter="fade">
                      <p:cBhvr>
                        <p:cTn dur="400"/>
                        <p:tgtEl>
                          <p:spTgt spid="22"/>
                        </p:tgtEl>
                      </p:cBhvr>
                    </p:animEffect>
                    <p:anim calcmode="lin" valueType="num">
                      <p:cBhvr>
                        <p:cTn dur="400" fill="hold"/>
                        <p:tgtEl>
                          <p:spTgt spid="22"/>
                        </p:tgtEl>
                        <p:attrNameLst>
                          <p:attrName>ppt_x</p:attrName>
                        </p:attrNameLst>
                      </p:cBhvr>
                      <p:tavLst>
                        <p:tav tm="0">
                          <p:val>
                            <p:strVal val="#ppt_x"/>
                          </p:val>
                        </p:tav>
                        <p:tav tm="100000">
                          <p:val>
                            <p:strVal val="#ppt_x"/>
                          </p:val>
                        </p:tav>
                      </p:tavLst>
                    </p:anim>
                    <p:anim calcmode="lin" valueType="num">
                      <p:cBhvr>
                        <p:cTn dur="400" fill="hold"/>
                        <p:tgtEl>
                          <p:spTgt spid="22"/>
                        </p:tgtEl>
                        <p:attrNameLst>
                          <p:attrName>ppt_y</p:attrName>
                        </p:attrNameLst>
                      </p:cBhvr>
                      <p:tavLst>
                        <p:tav tm="0">
                          <p:val>
                            <p:strVal val="#ppt_y+.1"/>
                          </p:val>
                        </p:tav>
                        <p:tav tm="100000">
                          <p:val>
                            <p:strVal val="#ppt_y"/>
                          </p:val>
                        </p:tav>
                      </p:tavLst>
                    </p:anim>
                  </p:childTnLst>
                </p:cTn>
              </p:par>
            </p:tnLst>
          </p:tmpl>
        </p:tmplLst>
      </p:bldP>
      <p:bldP spid="23" grpId="0" build="p">
        <p:tmplLst>
          <p:tmpl lvl="1">
            <p:tnLst>
              <p:par>
                <p:cTn presetID="42" presetClass="entr" presetSubtype="0"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Effect transition="in" filter="fade">
                      <p:cBhvr>
                        <p:cTn dur="400"/>
                        <p:tgtEl>
                          <p:spTgt spid="23"/>
                        </p:tgtEl>
                      </p:cBhvr>
                    </p:animEffect>
                    <p:anim calcmode="lin" valueType="num">
                      <p:cBhvr>
                        <p:cTn dur="400" fill="hold"/>
                        <p:tgtEl>
                          <p:spTgt spid="23"/>
                        </p:tgtEl>
                        <p:attrNameLst>
                          <p:attrName>ppt_x</p:attrName>
                        </p:attrNameLst>
                      </p:cBhvr>
                      <p:tavLst>
                        <p:tav tm="0">
                          <p:val>
                            <p:strVal val="#ppt_x"/>
                          </p:val>
                        </p:tav>
                        <p:tav tm="100000">
                          <p:val>
                            <p:strVal val="#ppt_x"/>
                          </p:val>
                        </p:tav>
                      </p:tavLst>
                    </p:anim>
                    <p:anim calcmode="lin" valueType="num">
                      <p:cBhvr>
                        <p:cTn dur="400" fill="hold"/>
                        <p:tgtEl>
                          <p:spTgt spid="23"/>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Effect transition="in" filter="fade">
                      <p:cBhvr>
                        <p:cTn dur="400"/>
                        <p:tgtEl>
                          <p:spTgt spid="25"/>
                        </p:tgtEl>
                      </p:cBhvr>
                    </p:animEffect>
                    <p:anim calcmode="lin" valueType="num">
                      <p:cBhvr>
                        <p:cTn dur="400" fill="hold"/>
                        <p:tgtEl>
                          <p:spTgt spid="25"/>
                        </p:tgtEl>
                        <p:attrNameLst>
                          <p:attrName>ppt_x</p:attrName>
                        </p:attrNameLst>
                      </p:cBhvr>
                      <p:tavLst>
                        <p:tav tm="0">
                          <p:val>
                            <p:strVal val="#ppt_x"/>
                          </p:val>
                        </p:tav>
                        <p:tav tm="100000">
                          <p:val>
                            <p:strVal val="#ppt_x"/>
                          </p:val>
                        </p:tav>
                      </p:tavLst>
                    </p:anim>
                    <p:anim calcmode="lin" valueType="num">
                      <p:cBhvr>
                        <p:cTn dur="4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400"/>
                        <p:tgtEl>
                          <p:spTgt spid="26"/>
                        </p:tgtEl>
                      </p:cBhvr>
                    </p:animEffect>
                    <p:anim calcmode="lin" valueType="num">
                      <p:cBhvr>
                        <p:cTn dur="400" fill="hold"/>
                        <p:tgtEl>
                          <p:spTgt spid="26"/>
                        </p:tgtEl>
                        <p:attrNameLst>
                          <p:attrName>ppt_x</p:attrName>
                        </p:attrNameLst>
                      </p:cBhvr>
                      <p:tavLst>
                        <p:tav tm="0">
                          <p:val>
                            <p:strVal val="#ppt_x"/>
                          </p:val>
                        </p:tav>
                        <p:tav tm="100000">
                          <p:val>
                            <p:strVal val="#ppt_x"/>
                          </p:val>
                        </p:tav>
                      </p:tavLst>
                    </p:anim>
                    <p:anim calcmode="lin" valueType="num">
                      <p:cBhvr>
                        <p:cTn dur="400" fill="hold"/>
                        <p:tgtEl>
                          <p:spTgt spid="26"/>
                        </p:tgtEl>
                        <p:attrNameLst>
                          <p:attrName>ppt_y</p:attrName>
                        </p:attrNameLst>
                      </p:cBhvr>
                      <p:tavLst>
                        <p:tav tm="0">
                          <p:val>
                            <p:strVal val="#ppt_y+.1"/>
                          </p:val>
                        </p:tav>
                        <p:tav tm="100000">
                          <p:val>
                            <p:strVal val="#ppt_y"/>
                          </p:val>
                        </p:tav>
                      </p:tavLst>
                    </p:anim>
                  </p:childTnLst>
                </p:cTn>
              </p:par>
            </p:tnLst>
          </p:tmpl>
        </p:tmplLst>
      </p:bldP>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400" fill="hold"/>
                        <p:tgtEl>
                          <p:spTgt spid="27"/>
                        </p:tgtEl>
                        <p:attrNameLst>
                          <p:attrName>ppt_w</p:attrName>
                        </p:attrNameLst>
                      </p:cBhvr>
                      <p:tavLst>
                        <p:tav tm="0">
                          <p:val>
                            <p:fltVal val="0"/>
                          </p:val>
                        </p:tav>
                        <p:tav tm="100000">
                          <p:val>
                            <p:strVal val="#ppt_w"/>
                          </p:val>
                        </p:tav>
                      </p:tavLst>
                    </p:anim>
                    <p:anim calcmode="lin" valueType="num">
                      <p:cBhvr>
                        <p:cTn dur="400" fill="hold"/>
                        <p:tgtEl>
                          <p:spTgt spid="27"/>
                        </p:tgtEl>
                        <p:attrNameLst>
                          <p:attrName>ppt_h</p:attrName>
                        </p:attrNameLst>
                      </p:cBhvr>
                      <p:tavLst>
                        <p:tav tm="0">
                          <p:val>
                            <p:fltVal val="0"/>
                          </p:val>
                        </p:tav>
                        <p:tav tm="100000">
                          <p:val>
                            <p:strVal val="#ppt_h"/>
                          </p:val>
                        </p:tav>
                      </p:tavLst>
                    </p:anim>
                    <p:animEffect transition="in" filter="fade">
                      <p:cBhvr>
                        <p:cTn dur="400"/>
                        <p:tgtEl>
                          <p:spTgt spid="27"/>
                        </p:tgtEl>
                      </p:cBhvr>
                    </p:animEffect>
                  </p:childTnLst>
                </p:cTn>
              </p:par>
            </p:tnLst>
          </p:tmpl>
        </p:tmplLst>
      </p:bldP>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400" fill="hold"/>
                        <p:tgtEl>
                          <p:spTgt spid="28"/>
                        </p:tgtEl>
                        <p:attrNameLst>
                          <p:attrName>ppt_w</p:attrName>
                        </p:attrNameLst>
                      </p:cBhvr>
                      <p:tavLst>
                        <p:tav tm="0">
                          <p:val>
                            <p:fltVal val="0"/>
                          </p:val>
                        </p:tav>
                        <p:tav tm="100000">
                          <p:val>
                            <p:strVal val="#ppt_w"/>
                          </p:val>
                        </p:tav>
                      </p:tavLst>
                    </p:anim>
                    <p:anim calcmode="lin" valueType="num">
                      <p:cBhvr>
                        <p:cTn dur="400" fill="hold"/>
                        <p:tgtEl>
                          <p:spTgt spid="28"/>
                        </p:tgtEl>
                        <p:attrNameLst>
                          <p:attrName>ppt_h</p:attrName>
                        </p:attrNameLst>
                      </p:cBhvr>
                      <p:tavLst>
                        <p:tav tm="0">
                          <p:val>
                            <p:fltVal val="0"/>
                          </p:val>
                        </p:tav>
                        <p:tav tm="100000">
                          <p:val>
                            <p:strVal val="#ppt_h"/>
                          </p:val>
                        </p:tav>
                      </p:tavLst>
                    </p:anim>
                    <p:animEffect transition="in" filter="fade">
                      <p:cBhvr>
                        <p:cTn dur="400"/>
                        <p:tgtEl>
                          <p:spTgt spid="28"/>
                        </p:tgtEl>
                      </p:cBhvr>
                    </p:animEffect>
                  </p:childTnLst>
                </p:cTn>
              </p:par>
            </p:tnLst>
          </p:tmpl>
        </p:tmplLst>
      </p:bldP>
      <p:bldP spid="30" grpId="0" build="p">
        <p:tmplLst>
          <p:tmpl lvl="1">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400" fill="hold"/>
                        <p:tgtEl>
                          <p:spTgt spid="30"/>
                        </p:tgtEl>
                        <p:attrNameLst>
                          <p:attrName>ppt_w</p:attrName>
                        </p:attrNameLst>
                      </p:cBhvr>
                      <p:tavLst>
                        <p:tav tm="0">
                          <p:val>
                            <p:fltVal val="0"/>
                          </p:val>
                        </p:tav>
                        <p:tav tm="100000">
                          <p:val>
                            <p:strVal val="#ppt_w"/>
                          </p:val>
                        </p:tav>
                      </p:tavLst>
                    </p:anim>
                    <p:anim calcmode="lin" valueType="num">
                      <p:cBhvr>
                        <p:cTn dur="400" fill="hold"/>
                        <p:tgtEl>
                          <p:spTgt spid="30"/>
                        </p:tgtEl>
                        <p:attrNameLst>
                          <p:attrName>ppt_h</p:attrName>
                        </p:attrNameLst>
                      </p:cBhvr>
                      <p:tavLst>
                        <p:tav tm="0">
                          <p:val>
                            <p:fltVal val="0"/>
                          </p:val>
                        </p:tav>
                        <p:tav tm="100000">
                          <p:val>
                            <p:strVal val="#ppt_h"/>
                          </p:val>
                        </p:tav>
                      </p:tavLst>
                    </p:anim>
                    <p:animEffect transition="in" filter="fade">
                      <p:cBhvr>
                        <p:cTn dur="400"/>
                        <p:tgtEl>
                          <p:spTgt spid="30"/>
                        </p:tgtEl>
                      </p:cBhvr>
                    </p:animEffect>
                  </p:childTnLst>
                </p:cTn>
              </p:par>
            </p:tnLst>
          </p:tmpl>
        </p:tmplLst>
      </p:bldP>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400" fill="hold"/>
                        <p:tgtEl>
                          <p:spTgt spid="31"/>
                        </p:tgtEl>
                        <p:attrNameLst>
                          <p:attrName>ppt_w</p:attrName>
                        </p:attrNameLst>
                      </p:cBhvr>
                      <p:tavLst>
                        <p:tav tm="0">
                          <p:val>
                            <p:fltVal val="0"/>
                          </p:val>
                        </p:tav>
                        <p:tav tm="100000">
                          <p:val>
                            <p:strVal val="#ppt_w"/>
                          </p:val>
                        </p:tav>
                      </p:tavLst>
                    </p:anim>
                    <p:anim calcmode="lin" valueType="num">
                      <p:cBhvr>
                        <p:cTn dur="400" fill="hold"/>
                        <p:tgtEl>
                          <p:spTgt spid="31"/>
                        </p:tgtEl>
                        <p:attrNameLst>
                          <p:attrName>ppt_h</p:attrName>
                        </p:attrNameLst>
                      </p:cBhvr>
                      <p:tavLst>
                        <p:tav tm="0">
                          <p:val>
                            <p:fltVal val="0"/>
                          </p:val>
                        </p:tav>
                        <p:tav tm="100000">
                          <p:val>
                            <p:strVal val="#ppt_h"/>
                          </p:val>
                        </p:tav>
                      </p:tavLst>
                    </p:anim>
                    <p:animEffect transition="in" filter="fade">
                      <p:cBhvr>
                        <p:cTn dur="4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400" fill="hold"/>
                        <p:tgtEl>
                          <p:spTgt spid="32"/>
                        </p:tgtEl>
                        <p:attrNameLst>
                          <p:attrName>ppt_w</p:attrName>
                        </p:attrNameLst>
                      </p:cBhvr>
                      <p:tavLst>
                        <p:tav tm="0">
                          <p:val>
                            <p:fltVal val="0"/>
                          </p:val>
                        </p:tav>
                        <p:tav tm="100000">
                          <p:val>
                            <p:strVal val="#ppt_w"/>
                          </p:val>
                        </p:tav>
                      </p:tavLst>
                    </p:anim>
                    <p:anim calcmode="lin" valueType="num">
                      <p:cBhvr>
                        <p:cTn dur="400" fill="hold"/>
                        <p:tgtEl>
                          <p:spTgt spid="32"/>
                        </p:tgtEl>
                        <p:attrNameLst>
                          <p:attrName>ppt_h</p:attrName>
                        </p:attrNameLst>
                      </p:cBhvr>
                      <p:tavLst>
                        <p:tav tm="0">
                          <p:val>
                            <p:fltVal val="0"/>
                          </p:val>
                        </p:tav>
                        <p:tav tm="100000">
                          <p:val>
                            <p:strVal val="#ppt_h"/>
                          </p:val>
                        </p:tav>
                      </p:tavLst>
                    </p:anim>
                    <p:animEffect transition="in" filter="fade">
                      <p:cBhvr>
                        <p:cTn dur="4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400" fill="hold"/>
                        <p:tgtEl>
                          <p:spTgt spid="33"/>
                        </p:tgtEl>
                        <p:attrNameLst>
                          <p:attrName>ppt_w</p:attrName>
                        </p:attrNameLst>
                      </p:cBhvr>
                      <p:tavLst>
                        <p:tav tm="0">
                          <p:val>
                            <p:fltVal val="0"/>
                          </p:val>
                        </p:tav>
                        <p:tav tm="100000">
                          <p:val>
                            <p:strVal val="#ppt_w"/>
                          </p:val>
                        </p:tav>
                      </p:tavLst>
                    </p:anim>
                    <p:anim calcmode="lin" valueType="num">
                      <p:cBhvr>
                        <p:cTn dur="400" fill="hold"/>
                        <p:tgtEl>
                          <p:spTgt spid="33"/>
                        </p:tgtEl>
                        <p:attrNameLst>
                          <p:attrName>ppt_h</p:attrName>
                        </p:attrNameLst>
                      </p:cBhvr>
                      <p:tavLst>
                        <p:tav tm="0">
                          <p:val>
                            <p:fltVal val="0"/>
                          </p:val>
                        </p:tav>
                        <p:tav tm="100000">
                          <p:val>
                            <p:strVal val="#ppt_h"/>
                          </p:val>
                        </p:tav>
                      </p:tavLst>
                    </p:anim>
                    <p:animEffect transition="in" filter="fade">
                      <p:cBhvr>
                        <p:cTn dur="400"/>
                        <p:tgtEl>
                          <p:spTgt spid="33"/>
                        </p:tgtEl>
                      </p:cBhvr>
                    </p:animEffect>
                  </p:childTnLst>
                </p:cTn>
              </p:par>
            </p:tnLst>
          </p:tmpl>
        </p:tmplLst>
      </p:bldP>
      <p:bldP spid="34" grpId="0" build="p">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400" fill="hold"/>
                        <p:tgtEl>
                          <p:spTgt spid="34"/>
                        </p:tgtEl>
                        <p:attrNameLst>
                          <p:attrName>ppt_w</p:attrName>
                        </p:attrNameLst>
                      </p:cBhvr>
                      <p:tavLst>
                        <p:tav tm="0">
                          <p:val>
                            <p:fltVal val="0"/>
                          </p:val>
                        </p:tav>
                        <p:tav tm="100000">
                          <p:val>
                            <p:strVal val="#ppt_w"/>
                          </p:val>
                        </p:tav>
                      </p:tavLst>
                    </p:anim>
                    <p:anim calcmode="lin" valueType="num">
                      <p:cBhvr>
                        <p:cTn dur="400" fill="hold"/>
                        <p:tgtEl>
                          <p:spTgt spid="34"/>
                        </p:tgtEl>
                        <p:attrNameLst>
                          <p:attrName>ppt_h</p:attrName>
                        </p:attrNameLst>
                      </p:cBhvr>
                      <p:tavLst>
                        <p:tav tm="0">
                          <p:val>
                            <p:fltVal val="0"/>
                          </p:val>
                        </p:tav>
                        <p:tav tm="100000">
                          <p:val>
                            <p:strVal val="#ppt_h"/>
                          </p:val>
                        </p:tav>
                      </p:tavLst>
                    </p:anim>
                    <p:animEffect transition="in" filter="fade">
                      <p:cBhvr>
                        <p:cTn dur="400"/>
                        <p:tgtEl>
                          <p:spTgt spid="34"/>
                        </p:tgtEl>
                      </p:cBhvr>
                    </p:animEffect>
                  </p:childTnLst>
                </p:cTn>
              </p:par>
            </p:tnLst>
          </p:tmpl>
        </p:tmplLst>
      </p:bldP>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400" fill="hold"/>
                        <p:tgtEl>
                          <p:spTgt spid="35"/>
                        </p:tgtEl>
                        <p:attrNameLst>
                          <p:attrName>ppt_w</p:attrName>
                        </p:attrNameLst>
                      </p:cBhvr>
                      <p:tavLst>
                        <p:tav tm="0">
                          <p:val>
                            <p:fltVal val="0"/>
                          </p:val>
                        </p:tav>
                        <p:tav tm="100000">
                          <p:val>
                            <p:strVal val="#ppt_w"/>
                          </p:val>
                        </p:tav>
                      </p:tavLst>
                    </p:anim>
                    <p:anim calcmode="lin" valueType="num">
                      <p:cBhvr>
                        <p:cTn dur="400" fill="hold"/>
                        <p:tgtEl>
                          <p:spTgt spid="35"/>
                        </p:tgtEl>
                        <p:attrNameLst>
                          <p:attrName>ppt_h</p:attrName>
                        </p:attrNameLst>
                      </p:cBhvr>
                      <p:tavLst>
                        <p:tav tm="0">
                          <p:val>
                            <p:fltVal val="0"/>
                          </p:val>
                        </p:tav>
                        <p:tav tm="100000">
                          <p:val>
                            <p:strVal val="#ppt_h"/>
                          </p:val>
                        </p:tav>
                      </p:tavLst>
                    </p:anim>
                    <p:animEffect transition="in" filter="fade">
                      <p:cBhvr>
                        <p:cTn dur="400"/>
                        <p:tgtEl>
                          <p:spTgt spid="35"/>
                        </p:tgtEl>
                      </p:cBhvr>
                    </p:animEffect>
                  </p:childTnLst>
                </p:cTn>
              </p:par>
            </p:tnLst>
          </p:tmpl>
        </p:tmplLst>
      </p:bldP>
      <p:bldP spid="36" grpId="0" animBg="1" advAuto="0"/>
      <p:bldP spid="37" grpId="0" animBg="1" advAuto="0"/>
      <p:bldP spid="38" grpId="0" animBg="1" advAuto="0"/>
      <p:bldP spid="39" grpId="0" animBg="1" advAuto="0"/>
      <p:bldP spid="40" grpId="0" animBg="1" advAuto="0"/>
      <p:bldP spid="41" grpId="0" animBg="1" advAuto="0"/>
      <p:bldP spid="42" grpId="0" animBg="1" advAuto="0"/>
      <p:bldP spid="43" grpId="0" animBg="1" advAuto="0"/>
      <p:bldP spid="44" grpId="0" animBg="1" advAuto="0"/>
      <p:bldP spid="45" grpId="0" animBg="1" advAuto="0"/>
      <p:bldP spid="46" grpId="0" animBg="1" advAuto="0"/>
      <p:bldP spid="47" grpId="0" animBg="1" advAuto="0"/>
      <p:bldP spid="49" grpId="0" build="p">
        <p:tmplLst>
          <p:tmpl lvl="1">
            <p:tnLst>
              <p:par>
                <p:cTn presetID="53" presetClass="entr" presetSubtype="16"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 calcmode="lin" valueType="num">
                      <p:cBhvr>
                        <p:cTn dur="400" fill="hold"/>
                        <p:tgtEl>
                          <p:spTgt spid="49"/>
                        </p:tgtEl>
                        <p:attrNameLst>
                          <p:attrName>ppt_w</p:attrName>
                        </p:attrNameLst>
                      </p:cBhvr>
                      <p:tavLst>
                        <p:tav tm="0">
                          <p:val>
                            <p:fltVal val="0"/>
                          </p:val>
                        </p:tav>
                        <p:tav tm="100000">
                          <p:val>
                            <p:strVal val="#ppt_w"/>
                          </p:val>
                        </p:tav>
                      </p:tavLst>
                    </p:anim>
                    <p:anim calcmode="lin" valueType="num">
                      <p:cBhvr>
                        <p:cTn dur="400" fill="hold"/>
                        <p:tgtEl>
                          <p:spTgt spid="49"/>
                        </p:tgtEl>
                        <p:attrNameLst>
                          <p:attrName>ppt_h</p:attrName>
                        </p:attrNameLst>
                      </p:cBhvr>
                      <p:tavLst>
                        <p:tav tm="0">
                          <p:val>
                            <p:fltVal val="0"/>
                          </p:val>
                        </p:tav>
                        <p:tav tm="100000">
                          <p:val>
                            <p:strVal val="#ppt_h"/>
                          </p:val>
                        </p:tav>
                      </p:tavLst>
                    </p:anim>
                    <p:animEffect transition="in" filter="fade">
                      <p:cBhvr>
                        <p:cTn dur="400"/>
                        <p:tgtEl>
                          <p:spTgt spid="49"/>
                        </p:tgtEl>
                      </p:cBhvr>
                    </p:animEffect>
                  </p:childTnLst>
                </p:cTn>
              </p:par>
            </p:tnLst>
          </p:tmpl>
        </p:tmplLst>
      </p:bldP>
      <p:bldP spid="51" grpId="0" build="p">
        <p:tmplLst>
          <p:tmpl lvl="1">
            <p:tnLst>
              <p:par>
                <p:cTn presetID="53" presetClass="entr" presetSubtype="16"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p:cTn dur="400" fill="hold"/>
                        <p:tgtEl>
                          <p:spTgt spid="51"/>
                        </p:tgtEl>
                        <p:attrNameLst>
                          <p:attrName>ppt_w</p:attrName>
                        </p:attrNameLst>
                      </p:cBhvr>
                      <p:tavLst>
                        <p:tav tm="0">
                          <p:val>
                            <p:fltVal val="0"/>
                          </p:val>
                        </p:tav>
                        <p:tav tm="100000">
                          <p:val>
                            <p:strVal val="#ppt_w"/>
                          </p:val>
                        </p:tav>
                      </p:tavLst>
                    </p:anim>
                    <p:anim calcmode="lin" valueType="num">
                      <p:cBhvr>
                        <p:cTn dur="400" fill="hold"/>
                        <p:tgtEl>
                          <p:spTgt spid="51"/>
                        </p:tgtEl>
                        <p:attrNameLst>
                          <p:attrName>ppt_h</p:attrName>
                        </p:attrNameLst>
                      </p:cBhvr>
                      <p:tavLst>
                        <p:tav tm="0">
                          <p:val>
                            <p:fltVal val="0"/>
                          </p:val>
                        </p:tav>
                        <p:tav tm="100000">
                          <p:val>
                            <p:strVal val="#ppt_h"/>
                          </p:val>
                        </p:tav>
                      </p:tavLst>
                    </p:anim>
                    <p:animEffect transition="in" filter="fade">
                      <p:cBhvr>
                        <p:cTn dur="400"/>
                        <p:tgtEl>
                          <p:spTgt spid="51"/>
                        </p:tgtEl>
                      </p:cBhvr>
                    </p:animEffect>
                  </p:childTnLst>
                </p:cTn>
              </p:par>
            </p:tnLst>
          </p:tmpl>
        </p:tmplLst>
      </p:bldP>
      <p:bldP spid="52" grpId="0" build="p">
        <p:tmplLst>
          <p:tmpl lvl="1">
            <p:tnLst>
              <p:par>
                <p:cTn presetID="53" presetClass="entr" presetSubtype="16"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 calcmode="lin" valueType="num">
                      <p:cBhvr>
                        <p:cTn dur="400" fill="hold"/>
                        <p:tgtEl>
                          <p:spTgt spid="52"/>
                        </p:tgtEl>
                        <p:attrNameLst>
                          <p:attrName>ppt_w</p:attrName>
                        </p:attrNameLst>
                      </p:cBhvr>
                      <p:tavLst>
                        <p:tav tm="0">
                          <p:val>
                            <p:fltVal val="0"/>
                          </p:val>
                        </p:tav>
                        <p:tav tm="100000">
                          <p:val>
                            <p:strVal val="#ppt_w"/>
                          </p:val>
                        </p:tav>
                      </p:tavLst>
                    </p:anim>
                    <p:anim calcmode="lin" valueType="num">
                      <p:cBhvr>
                        <p:cTn dur="400" fill="hold"/>
                        <p:tgtEl>
                          <p:spTgt spid="52"/>
                        </p:tgtEl>
                        <p:attrNameLst>
                          <p:attrName>ppt_h</p:attrName>
                        </p:attrNameLst>
                      </p:cBhvr>
                      <p:tavLst>
                        <p:tav tm="0">
                          <p:val>
                            <p:fltVal val="0"/>
                          </p:val>
                        </p:tav>
                        <p:tav tm="100000">
                          <p:val>
                            <p:strVal val="#ppt_h"/>
                          </p:val>
                        </p:tav>
                      </p:tavLst>
                    </p:anim>
                    <p:animEffect transition="in" filter="fade">
                      <p:cBhvr>
                        <p:cTn dur="400"/>
                        <p:tgtEl>
                          <p:spTgt spid="52"/>
                        </p:tgtEl>
                      </p:cBhvr>
                    </p:animEffect>
                  </p:childTnLst>
                </p:cTn>
              </p:par>
            </p:tnLst>
          </p:tmpl>
        </p:tmplLst>
      </p:bldP>
      <p:bldP spid="53" grpId="0" build="p">
        <p:tmplLst>
          <p:tmpl lvl="1">
            <p:tnLst>
              <p:par>
                <p:cTn presetID="53" presetClass="entr" presetSubtype="16" fill="hold" nodeType="after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p:cTn dur="400" fill="hold"/>
                        <p:tgtEl>
                          <p:spTgt spid="53"/>
                        </p:tgtEl>
                        <p:attrNameLst>
                          <p:attrName>ppt_w</p:attrName>
                        </p:attrNameLst>
                      </p:cBhvr>
                      <p:tavLst>
                        <p:tav tm="0">
                          <p:val>
                            <p:fltVal val="0"/>
                          </p:val>
                        </p:tav>
                        <p:tav tm="100000">
                          <p:val>
                            <p:strVal val="#ppt_w"/>
                          </p:val>
                        </p:tav>
                      </p:tavLst>
                    </p:anim>
                    <p:anim calcmode="lin" valueType="num">
                      <p:cBhvr>
                        <p:cTn dur="400" fill="hold"/>
                        <p:tgtEl>
                          <p:spTgt spid="53"/>
                        </p:tgtEl>
                        <p:attrNameLst>
                          <p:attrName>ppt_h</p:attrName>
                        </p:attrNameLst>
                      </p:cBhvr>
                      <p:tavLst>
                        <p:tav tm="0">
                          <p:val>
                            <p:fltVal val="0"/>
                          </p:val>
                        </p:tav>
                        <p:tav tm="100000">
                          <p:val>
                            <p:strVal val="#ppt_h"/>
                          </p:val>
                        </p:tav>
                      </p:tavLst>
                    </p:anim>
                    <p:animEffect transition="in" filter="fade">
                      <p:cBhvr>
                        <p:cTn dur="400"/>
                        <p:tgtEl>
                          <p:spTgt spid="53"/>
                        </p:tgtEl>
                      </p:cBhvr>
                    </p:animEffect>
                  </p:childTnLst>
                </p:cTn>
              </p:par>
            </p:tnLst>
          </p:tmpl>
        </p:tmplLst>
      </p:bldP>
      <p:bldP spid="54" grpId="0" build="p">
        <p:tmplLst>
          <p:tmpl lvl="1">
            <p:tnLst>
              <p:par>
                <p:cTn presetID="53" presetClass="entr" presetSubtype="16" fill="hold" nodeType="afterEffect">
                  <p:stCondLst>
                    <p:cond delay="0"/>
                  </p:stCondLst>
                  <p:childTnLst>
                    <p:set>
                      <p:cBhvr>
                        <p:cTn dur="1" fill="hold">
                          <p:stCondLst>
                            <p:cond delay="0"/>
                          </p:stCondLst>
                        </p:cTn>
                        <p:tgtEl>
                          <p:spTgt spid="54"/>
                        </p:tgtEl>
                        <p:attrNameLst>
                          <p:attrName>style.visibility</p:attrName>
                        </p:attrNameLst>
                      </p:cBhvr>
                      <p:to>
                        <p:strVal val="visible"/>
                      </p:to>
                    </p:set>
                    <p:anim calcmode="lin" valueType="num">
                      <p:cBhvr>
                        <p:cTn dur="400" fill="hold"/>
                        <p:tgtEl>
                          <p:spTgt spid="54"/>
                        </p:tgtEl>
                        <p:attrNameLst>
                          <p:attrName>ppt_w</p:attrName>
                        </p:attrNameLst>
                      </p:cBhvr>
                      <p:tavLst>
                        <p:tav tm="0">
                          <p:val>
                            <p:fltVal val="0"/>
                          </p:val>
                        </p:tav>
                        <p:tav tm="100000">
                          <p:val>
                            <p:strVal val="#ppt_w"/>
                          </p:val>
                        </p:tav>
                      </p:tavLst>
                    </p:anim>
                    <p:anim calcmode="lin" valueType="num">
                      <p:cBhvr>
                        <p:cTn dur="400" fill="hold"/>
                        <p:tgtEl>
                          <p:spTgt spid="54"/>
                        </p:tgtEl>
                        <p:attrNameLst>
                          <p:attrName>ppt_h</p:attrName>
                        </p:attrNameLst>
                      </p:cBhvr>
                      <p:tavLst>
                        <p:tav tm="0">
                          <p:val>
                            <p:fltVal val="0"/>
                          </p:val>
                        </p:tav>
                        <p:tav tm="100000">
                          <p:val>
                            <p:strVal val="#ppt_h"/>
                          </p:val>
                        </p:tav>
                      </p:tavLst>
                    </p:anim>
                    <p:animEffect transition="in" filter="fade">
                      <p:cBhvr>
                        <p:cTn dur="400"/>
                        <p:tgtEl>
                          <p:spTgt spid="54"/>
                        </p:tgtEl>
                      </p:cBhvr>
                    </p:animEffect>
                  </p:childTnLst>
                </p:cTn>
              </p:par>
            </p:tnLst>
          </p:tmpl>
        </p:tmplLst>
      </p:bldP>
      <p:bldP spid="55" grpId="0"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400" fill="hold"/>
                        <p:tgtEl>
                          <p:spTgt spid="55"/>
                        </p:tgtEl>
                        <p:attrNameLst>
                          <p:attrName>ppt_w</p:attrName>
                        </p:attrNameLst>
                      </p:cBhvr>
                      <p:tavLst>
                        <p:tav tm="0">
                          <p:val>
                            <p:fltVal val="0"/>
                          </p:val>
                        </p:tav>
                        <p:tav tm="100000">
                          <p:val>
                            <p:strVal val="#ppt_w"/>
                          </p:val>
                        </p:tav>
                      </p:tavLst>
                    </p:anim>
                    <p:anim calcmode="lin" valueType="num">
                      <p:cBhvr>
                        <p:cTn dur="400" fill="hold"/>
                        <p:tgtEl>
                          <p:spTgt spid="55"/>
                        </p:tgtEl>
                        <p:attrNameLst>
                          <p:attrName>ppt_h</p:attrName>
                        </p:attrNameLst>
                      </p:cBhvr>
                      <p:tavLst>
                        <p:tav tm="0">
                          <p:val>
                            <p:fltVal val="0"/>
                          </p:val>
                        </p:tav>
                        <p:tav tm="100000">
                          <p:val>
                            <p:strVal val="#ppt_h"/>
                          </p:val>
                        </p:tav>
                      </p:tavLst>
                    </p:anim>
                    <p:animEffect transition="in" filter="fade">
                      <p:cBhvr>
                        <p:cTn dur="400"/>
                        <p:tgtEl>
                          <p:spTgt spid="55"/>
                        </p:tgtEl>
                      </p:cBhvr>
                    </p:animEffect>
                  </p:childTnLst>
                </p:cTn>
              </p:par>
            </p:tnLst>
          </p:tmpl>
        </p:tmplLst>
      </p:bldP>
      <p:bldP spid="56" grpId="0" build="p">
        <p:tmplLst>
          <p:tmpl lvl="1">
            <p:tnLst>
              <p:par>
                <p:cTn presetID="53" presetClass="entr" presetSubtype="16" fill="hold" nodeType="afterEffect">
                  <p:stCondLst>
                    <p:cond delay="0"/>
                  </p:stCondLst>
                  <p:childTnLst>
                    <p:set>
                      <p:cBhvr>
                        <p:cTn dur="1" fill="hold">
                          <p:stCondLst>
                            <p:cond delay="0"/>
                          </p:stCondLst>
                        </p:cTn>
                        <p:tgtEl>
                          <p:spTgt spid="56"/>
                        </p:tgtEl>
                        <p:attrNameLst>
                          <p:attrName>style.visibility</p:attrName>
                        </p:attrNameLst>
                      </p:cBhvr>
                      <p:to>
                        <p:strVal val="visible"/>
                      </p:to>
                    </p:set>
                    <p:anim calcmode="lin" valueType="num">
                      <p:cBhvr>
                        <p:cTn dur="400" fill="hold"/>
                        <p:tgtEl>
                          <p:spTgt spid="56"/>
                        </p:tgtEl>
                        <p:attrNameLst>
                          <p:attrName>ppt_w</p:attrName>
                        </p:attrNameLst>
                      </p:cBhvr>
                      <p:tavLst>
                        <p:tav tm="0">
                          <p:val>
                            <p:fltVal val="0"/>
                          </p:val>
                        </p:tav>
                        <p:tav tm="100000">
                          <p:val>
                            <p:strVal val="#ppt_w"/>
                          </p:val>
                        </p:tav>
                      </p:tavLst>
                    </p:anim>
                    <p:anim calcmode="lin" valueType="num">
                      <p:cBhvr>
                        <p:cTn dur="400" fill="hold"/>
                        <p:tgtEl>
                          <p:spTgt spid="56"/>
                        </p:tgtEl>
                        <p:attrNameLst>
                          <p:attrName>ppt_h</p:attrName>
                        </p:attrNameLst>
                      </p:cBhvr>
                      <p:tavLst>
                        <p:tav tm="0">
                          <p:val>
                            <p:fltVal val="0"/>
                          </p:val>
                        </p:tav>
                        <p:tav tm="100000">
                          <p:val>
                            <p:strVal val="#ppt_h"/>
                          </p:val>
                        </p:tav>
                      </p:tavLst>
                    </p:anim>
                    <p:animEffect transition="in" filter="fade">
                      <p:cBhvr>
                        <p:cTn dur="400"/>
                        <p:tgtEl>
                          <p:spTgt spid="56"/>
                        </p:tgtEl>
                      </p:cBhvr>
                    </p:animEffect>
                  </p:childTnLst>
                </p:cTn>
              </p:par>
            </p:tnLst>
          </p:tmpl>
        </p:tmplLst>
      </p:bldP>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400" fill="hold"/>
                        <p:tgtEl>
                          <p:spTgt spid="57"/>
                        </p:tgtEl>
                        <p:attrNameLst>
                          <p:attrName>ppt_w</p:attrName>
                        </p:attrNameLst>
                      </p:cBhvr>
                      <p:tavLst>
                        <p:tav tm="0">
                          <p:val>
                            <p:fltVal val="0"/>
                          </p:val>
                        </p:tav>
                        <p:tav tm="100000">
                          <p:val>
                            <p:strVal val="#ppt_w"/>
                          </p:val>
                        </p:tav>
                      </p:tavLst>
                    </p:anim>
                    <p:anim calcmode="lin" valueType="num">
                      <p:cBhvr>
                        <p:cTn dur="400" fill="hold"/>
                        <p:tgtEl>
                          <p:spTgt spid="57"/>
                        </p:tgtEl>
                        <p:attrNameLst>
                          <p:attrName>ppt_h</p:attrName>
                        </p:attrNameLst>
                      </p:cBhvr>
                      <p:tavLst>
                        <p:tav tm="0">
                          <p:val>
                            <p:fltVal val="0"/>
                          </p:val>
                        </p:tav>
                        <p:tav tm="100000">
                          <p:val>
                            <p:strVal val="#ppt_h"/>
                          </p:val>
                        </p:tav>
                      </p:tavLst>
                    </p:anim>
                    <p:animEffect transition="in" filter="fade">
                      <p:cBhvr>
                        <p:cTn dur="400"/>
                        <p:tgtEl>
                          <p:spTgt spid="57"/>
                        </p:tgtEl>
                      </p:cBhvr>
                    </p:animEffect>
                  </p:childTnLst>
                </p:cTn>
              </p:par>
            </p:tnLst>
          </p:tmpl>
        </p:tmplLst>
      </p:bldP>
      <p:bldP spid="58" grpId="0" build="p">
        <p:tmplLst>
          <p:tmpl lvl="1">
            <p:tnLst>
              <p:par>
                <p:cTn presetID="53" presetClass="entr" presetSubtype="16" fill="hold" nodeType="after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p:cTn dur="400" fill="hold"/>
                        <p:tgtEl>
                          <p:spTgt spid="58"/>
                        </p:tgtEl>
                        <p:attrNameLst>
                          <p:attrName>ppt_w</p:attrName>
                        </p:attrNameLst>
                      </p:cBhvr>
                      <p:tavLst>
                        <p:tav tm="0">
                          <p:val>
                            <p:fltVal val="0"/>
                          </p:val>
                        </p:tav>
                        <p:tav tm="100000">
                          <p:val>
                            <p:strVal val="#ppt_w"/>
                          </p:val>
                        </p:tav>
                      </p:tavLst>
                    </p:anim>
                    <p:anim calcmode="lin" valueType="num">
                      <p:cBhvr>
                        <p:cTn dur="400" fill="hold"/>
                        <p:tgtEl>
                          <p:spTgt spid="58"/>
                        </p:tgtEl>
                        <p:attrNameLst>
                          <p:attrName>ppt_h</p:attrName>
                        </p:attrNameLst>
                      </p:cBhvr>
                      <p:tavLst>
                        <p:tav tm="0">
                          <p:val>
                            <p:fltVal val="0"/>
                          </p:val>
                        </p:tav>
                        <p:tav tm="100000">
                          <p:val>
                            <p:strVal val="#ppt_h"/>
                          </p:val>
                        </p:tav>
                      </p:tavLst>
                    </p:anim>
                    <p:animEffect transition="in" filter="fade">
                      <p:cBhvr>
                        <p:cTn dur="400"/>
                        <p:tgtEl>
                          <p:spTgt spid="58"/>
                        </p:tgtEl>
                      </p:cBhvr>
                    </p:animEffect>
                  </p:childTnLst>
                </p:cTn>
              </p:par>
            </p:tnLst>
          </p:tmpl>
        </p:tmplLst>
      </p:bldP>
      <p:bldP spid="59" grpId="0" build="p">
        <p:tmplLst>
          <p:tmpl lvl="1">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400" fill="hold"/>
                        <p:tgtEl>
                          <p:spTgt spid="59"/>
                        </p:tgtEl>
                        <p:attrNameLst>
                          <p:attrName>ppt_w</p:attrName>
                        </p:attrNameLst>
                      </p:cBhvr>
                      <p:tavLst>
                        <p:tav tm="0">
                          <p:val>
                            <p:fltVal val="0"/>
                          </p:val>
                        </p:tav>
                        <p:tav tm="100000">
                          <p:val>
                            <p:strVal val="#ppt_w"/>
                          </p:val>
                        </p:tav>
                      </p:tavLst>
                    </p:anim>
                    <p:anim calcmode="lin" valueType="num">
                      <p:cBhvr>
                        <p:cTn dur="400" fill="hold"/>
                        <p:tgtEl>
                          <p:spTgt spid="59"/>
                        </p:tgtEl>
                        <p:attrNameLst>
                          <p:attrName>ppt_h</p:attrName>
                        </p:attrNameLst>
                      </p:cBhvr>
                      <p:tavLst>
                        <p:tav tm="0">
                          <p:val>
                            <p:fltVal val="0"/>
                          </p:val>
                        </p:tav>
                        <p:tav tm="100000">
                          <p:val>
                            <p:strVal val="#ppt_h"/>
                          </p:val>
                        </p:tav>
                      </p:tavLst>
                    </p:anim>
                    <p:animEffect transition="in" filter="fade">
                      <p:cBhvr>
                        <p:cTn dur="400"/>
                        <p:tgtEl>
                          <p:spTgt spid="59"/>
                        </p:tgtEl>
                      </p:cBhvr>
                    </p:animEffect>
                  </p:childTnLst>
                </p:cTn>
              </p:par>
            </p:tnLst>
          </p:tmpl>
        </p:tmplLst>
      </p:bldP>
      <p:bldP spid="60" grpId="0" build="p">
        <p:tmplLst>
          <p:tmpl lvl="1">
            <p:tnLst>
              <p:par>
                <p:cTn presetID="53" presetClass="entr" presetSubtype="16"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p:cTn dur="400" fill="hold"/>
                        <p:tgtEl>
                          <p:spTgt spid="60"/>
                        </p:tgtEl>
                        <p:attrNameLst>
                          <p:attrName>ppt_w</p:attrName>
                        </p:attrNameLst>
                      </p:cBhvr>
                      <p:tavLst>
                        <p:tav tm="0">
                          <p:val>
                            <p:fltVal val="0"/>
                          </p:val>
                        </p:tav>
                        <p:tav tm="100000">
                          <p:val>
                            <p:strVal val="#ppt_w"/>
                          </p:val>
                        </p:tav>
                      </p:tavLst>
                    </p:anim>
                    <p:anim calcmode="lin" valueType="num">
                      <p:cBhvr>
                        <p:cTn dur="400" fill="hold"/>
                        <p:tgtEl>
                          <p:spTgt spid="60"/>
                        </p:tgtEl>
                        <p:attrNameLst>
                          <p:attrName>ppt_h</p:attrName>
                        </p:attrNameLst>
                      </p:cBhvr>
                      <p:tavLst>
                        <p:tav tm="0">
                          <p:val>
                            <p:fltVal val="0"/>
                          </p:val>
                        </p:tav>
                        <p:tav tm="100000">
                          <p:val>
                            <p:strVal val="#ppt_h"/>
                          </p:val>
                        </p:tav>
                      </p:tavLst>
                    </p:anim>
                    <p:animEffect transition="in" filter="fade">
                      <p:cBhvr>
                        <p:cTn dur="400"/>
                        <p:tgtEl>
                          <p:spTgt spid="60"/>
                        </p:tgtEl>
                      </p:cBhvr>
                    </p:animEffect>
                  </p:childTnLst>
                </p:cTn>
              </p:par>
            </p:tnLst>
          </p:tmpl>
        </p:tmplLst>
      </p:bldP>
      <p:bldP spid="61" grpId="0" build="p">
        <p:tmplLst>
          <p:tmpl lvl="1">
            <p:tnLst>
              <p:par>
                <p:cTn presetID="53" presetClass="entr" presetSubtype="16"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p:cTn dur="400" fill="hold"/>
                        <p:tgtEl>
                          <p:spTgt spid="61"/>
                        </p:tgtEl>
                        <p:attrNameLst>
                          <p:attrName>ppt_w</p:attrName>
                        </p:attrNameLst>
                      </p:cBhvr>
                      <p:tavLst>
                        <p:tav tm="0">
                          <p:val>
                            <p:fltVal val="0"/>
                          </p:val>
                        </p:tav>
                        <p:tav tm="100000">
                          <p:val>
                            <p:strVal val="#ppt_w"/>
                          </p:val>
                        </p:tav>
                      </p:tavLst>
                    </p:anim>
                    <p:anim calcmode="lin" valueType="num">
                      <p:cBhvr>
                        <p:cTn dur="400" fill="hold"/>
                        <p:tgtEl>
                          <p:spTgt spid="61"/>
                        </p:tgtEl>
                        <p:attrNameLst>
                          <p:attrName>ppt_h</p:attrName>
                        </p:attrNameLst>
                      </p:cBhvr>
                      <p:tavLst>
                        <p:tav tm="0">
                          <p:val>
                            <p:fltVal val="0"/>
                          </p:val>
                        </p:tav>
                        <p:tav tm="100000">
                          <p:val>
                            <p:strVal val="#ppt_h"/>
                          </p:val>
                        </p:tav>
                      </p:tavLst>
                    </p:anim>
                    <p:animEffect transition="in" filter="fade">
                      <p:cBhvr>
                        <p:cTn dur="400"/>
                        <p:tgtEl>
                          <p:spTgt spid="61"/>
                        </p:tgtEl>
                      </p:cBhvr>
                    </p:animEffect>
                  </p:childTnLst>
                </p:cTn>
              </p:par>
            </p:tnLst>
          </p:tmpl>
        </p:tmplLst>
      </p:bldP>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WOT Analysis 2">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SWOT </a:t>
            </a:r>
            <a:r>
              <a:rPr lang="es-ES_tradnl" dirty="0" err="1" smtClean="0"/>
              <a:t>Analysis</a:t>
            </a:r>
            <a:r>
              <a:rPr lang="es-ES_tradnl" dirty="0" smtClean="0"/>
              <a:t> 2</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0" name="Freeform 7"/>
          <p:cNvSpPr>
            <a:spLocks/>
          </p:cNvSpPr>
          <p:nvPr/>
        </p:nvSpPr>
        <p:spPr bwMode="auto">
          <a:xfrm rot="16200000">
            <a:off x="11099534" y="2790719"/>
            <a:ext cx="2225798" cy="3474415"/>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1">
              <a:lumMod val="50000"/>
            </a:schemeClr>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31" name="Freeform 7"/>
          <p:cNvSpPr>
            <a:spLocks/>
          </p:cNvSpPr>
          <p:nvPr/>
        </p:nvSpPr>
        <p:spPr bwMode="auto">
          <a:xfrm rot="10800000">
            <a:off x="8873731" y="5003186"/>
            <a:ext cx="2225799" cy="3474416"/>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2"/>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32" name="Freeform 7"/>
          <p:cNvSpPr>
            <a:spLocks/>
          </p:cNvSpPr>
          <p:nvPr/>
        </p:nvSpPr>
        <p:spPr bwMode="auto">
          <a:xfrm>
            <a:off x="13344599" y="5003186"/>
            <a:ext cx="2225799" cy="3474416"/>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6"/>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33" name="Freeform 7"/>
          <p:cNvSpPr>
            <a:spLocks/>
          </p:cNvSpPr>
          <p:nvPr/>
        </p:nvSpPr>
        <p:spPr bwMode="auto">
          <a:xfrm rot="5400000">
            <a:off x="11099534" y="7248255"/>
            <a:ext cx="2225798" cy="3474415"/>
          </a:xfrm>
          <a:custGeom>
            <a:avLst/>
            <a:gdLst>
              <a:gd name="T0" fmla="*/ 360 w 712"/>
              <a:gd name="T1" fmla="*/ 0 h 1112"/>
              <a:gd name="T2" fmla="*/ 438 w 712"/>
              <a:gd name="T3" fmla="*/ 69 h 1112"/>
              <a:gd name="T4" fmla="*/ 417 w 712"/>
              <a:gd name="T5" fmla="*/ 133 h 1112"/>
              <a:gd name="T6" fmla="*/ 416 w 712"/>
              <a:gd name="T7" fmla="*/ 177 h 1112"/>
              <a:gd name="T8" fmla="*/ 457 w 712"/>
              <a:gd name="T9" fmla="*/ 200 h 1112"/>
              <a:gd name="T10" fmla="*/ 457 w 712"/>
              <a:gd name="T11" fmla="*/ 200 h 1112"/>
              <a:gd name="T12" fmla="*/ 464 w 712"/>
              <a:gd name="T13" fmla="*/ 200 h 1112"/>
              <a:gd name="T14" fmla="*/ 712 w 712"/>
              <a:gd name="T15" fmla="*/ 200 h 1112"/>
              <a:gd name="T16" fmla="*/ 712 w 712"/>
              <a:gd name="T17" fmla="*/ 225 h 1112"/>
              <a:gd name="T18" fmla="*/ 712 w 712"/>
              <a:gd name="T19" fmla="*/ 237 h 1112"/>
              <a:gd name="T20" fmla="*/ 712 w 712"/>
              <a:gd name="T21" fmla="*/ 410 h 1112"/>
              <a:gd name="T22" fmla="*/ 712 w 712"/>
              <a:gd name="T23" fmla="*/ 460 h 1112"/>
              <a:gd name="T24" fmla="*/ 712 w 712"/>
              <a:gd name="T25" fmla="*/ 466 h 1112"/>
              <a:gd name="T26" fmla="*/ 712 w 712"/>
              <a:gd name="T27" fmla="*/ 469 h 1112"/>
              <a:gd name="T28" fmla="*/ 712 w 712"/>
              <a:gd name="T29" fmla="*/ 469 h 1112"/>
              <a:gd name="T30" fmla="*/ 712 w 712"/>
              <a:gd name="T31" fmla="*/ 477 h 1112"/>
              <a:gd name="T32" fmla="*/ 712 w 712"/>
              <a:gd name="T33" fmla="*/ 669 h 1112"/>
              <a:gd name="T34" fmla="*/ 712 w 712"/>
              <a:gd name="T35" fmla="*/ 762 h 1112"/>
              <a:gd name="T36" fmla="*/ 712 w 712"/>
              <a:gd name="T37" fmla="*/ 912 h 1112"/>
              <a:gd name="T38" fmla="*/ 463 w 712"/>
              <a:gd name="T39" fmla="*/ 912 h 1112"/>
              <a:gd name="T40" fmla="*/ 457 w 712"/>
              <a:gd name="T41" fmla="*/ 912 h 1112"/>
              <a:gd name="T42" fmla="*/ 457 w 712"/>
              <a:gd name="T43" fmla="*/ 912 h 1112"/>
              <a:gd name="T44" fmla="*/ 416 w 712"/>
              <a:gd name="T45" fmla="*/ 935 h 1112"/>
              <a:gd name="T46" fmla="*/ 417 w 712"/>
              <a:gd name="T47" fmla="*/ 979 h 1112"/>
              <a:gd name="T48" fmla="*/ 438 w 712"/>
              <a:gd name="T49" fmla="*/ 1043 h 1112"/>
              <a:gd name="T50" fmla="*/ 359 w 712"/>
              <a:gd name="T51" fmla="*/ 1112 h 1112"/>
              <a:gd name="T52" fmla="*/ 281 w 712"/>
              <a:gd name="T53" fmla="*/ 1043 h 1112"/>
              <a:gd name="T54" fmla="*/ 302 w 712"/>
              <a:gd name="T55" fmla="*/ 979 h 1112"/>
              <a:gd name="T56" fmla="*/ 303 w 712"/>
              <a:gd name="T57" fmla="*/ 935 h 1112"/>
              <a:gd name="T58" fmla="*/ 260 w 712"/>
              <a:gd name="T59" fmla="*/ 912 h 1112"/>
              <a:gd name="T60" fmla="*/ 255 w 712"/>
              <a:gd name="T61" fmla="*/ 912 h 1112"/>
              <a:gd name="T62" fmla="*/ 0 w 712"/>
              <a:gd name="T63" fmla="*/ 912 h 1112"/>
              <a:gd name="T64" fmla="*/ 0 w 712"/>
              <a:gd name="T65" fmla="*/ 879 h 1112"/>
              <a:gd name="T66" fmla="*/ 0 w 712"/>
              <a:gd name="T67" fmla="*/ 745 h 1112"/>
              <a:gd name="T68" fmla="*/ 0 w 712"/>
              <a:gd name="T69" fmla="*/ 670 h 1112"/>
              <a:gd name="T70" fmla="*/ 0 w 712"/>
              <a:gd name="T71" fmla="*/ 666 h 1112"/>
              <a:gd name="T72" fmla="*/ 0 w 712"/>
              <a:gd name="T73" fmla="*/ 666 h 1112"/>
              <a:gd name="T74" fmla="*/ 21 w 712"/>
              <a:gd name="T75" fmla="*/ 639 h 1112"/>
              <a:gd name="T76" fmla="*/ 35 w 712"/>
              <a:gd name="T77" fmla="*/ 643 h 1112"/>
              <a:gd name="T78" fmla="*/ 109 w 712"/>
              <a:gd name="T79" fmla="*/ 666 h 1112"/>
              <a:gd name="T80" fmla="*/ 200 w 712"/>
              <a:gd name="T81" fmla="*/ 565 h 1112"/>
              <a:gd name="T82" fmla="*/ 109 w 712"/>
              <a:gd name="T83" fmla="*/ 464 h 1112"/>
              <a:gd name="T84" fmla="*/ 35 w 712"/>
              <a:gd name="T85" fmla="*/ 488 h 1112"/>
              <a:gd name="T86" fmla="*/ 21 w 712"/>
              <a:gd name="T87" fmla="*/ 491 h 1112"/>
              <a:gd name="T88" fmla="*/ 0 w 712"/>
              <a:gd name="T89" fmla="*/ 465 h 1112"/>
              <a:gd name="T90" fmla="*/ 0 w 712"/>
              <a:gd name="T91" fmla="*/ 420 h 1112"/>
              <a:gd name="T92" fmla="*/ 0 w 712"/>
              <a:gd name="T93" fmla="*/ 362 h 1112"/>
              <a:gd name="T94" fmla="*/ 0 w 712"/>
              <a:gd name="T95" fmla="*/ 350 h 1112"/>
              <a:gd name="T96" fmla="*/ 0 w 712"/>
              <a:gd name="T97" fmla="*/ 244 h 1112"/>
              <a:gd name="T98" fmla="*/ 1 w 712"/>
              <a:gd name="T99" fmla="*/ 200 h 1112"/>
              <a:gd name="T100" fmla="*/ 255 w 712"/>
              <a:gd name="T101" fmla="*/ 200 h 1112"/>
              <a:gd name="T102" fmla="*/ 260 w 712"/>
              <a:gd name="T103" fmla="*/ 200 h 1112"/>
              <a:gd name="T104" fmla="*/ 303 w 712"/>
              <a:gd name="T105" fmla="*/ 177 h 1112"/>
              <a:gd name="T106" fmla="*/ 302 w 712"/>
              <a:gd name="T107" fmla="*/ 133 h 1112"/>
              <a:gd name="T108" fmla="*/ 281 w 712"/>
              <a:gd name="T109" fmla="*/ 69 h 1112"/>
              <a:gd name="T110" fmla="*/ 360 w 712"/>
              <a:gd name="T111" fmla="*/ 0 h 1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2" h="1112">
                <a:moveTo>
                  <a:pt x="360" y="0"/>
                </a:moveTo>
                <a:cubicBezTo>
                  <a:pt x="403" y="0"/>
                  <a:pt x="438" y="31"/>
                  <a:pt x="438" y="69"/>
                </a:cubicBezTo>
                <a:cubicBezTo>
                  <a:pt x="438" y="85"/>
                  <a:pt x="423" y="121"/>
                  <a:pt x="417" y="133"/>
                </a:cubicBezTo>
                <a:cubicBezTo>
                  <a:pt x="409" y="148"/>
                  <a:pt x="409" y="164"/>
                  <a:pt x="416" y="177"/>
                </a:cubicBezTo>
                <a:cubicBezTo>
                  <a:pt x="424" y="190"/>
                  <a:pt x="438" y="198"/>
                  <a:pt x="457" y="200"/>
                </a:cubicBezTo>
                <a:cubicBezTo>
                  <a:pt x="457" y="200"/>
                  <a:pt x="457" y="200"/>
                  <a:pt x="457" y="200"/>
                </a:cubicBezTo>
                <a:cubicBezTo>
                  <a:pt x="458" y="200"/>
                  <a:pt x="460" y="200"/>
                  <a:pt x="464" y="200"/>
                </a:cubicBezTo>
                <a:cubicBezTo>
                  <a:pt x="712" y="200"/>
                  <a:pt x="712" y="200"/>
                  <a:pt x="712" y="200"/>
                </a:cubicBezTo>
                <a:cubicBezTo>
                  <a:pt x="712" y="225"/>
                  <a:pt x="712" y="225"/>
                  <a:pt x="712" y="225"/>
                </a:cubicBezTo>
                <a:cubicBezTo>
                  <a:pt x="712" y="237"/>
                  <a:pt x="712" y="237"/>
                  <a:pt x="712" y="237"/>
                </a:cubicBezTo>
                <a:cubicBezTo>
                  <a:pt x="712" y="410"/>
                  <a:pt x="712" y="410"/>
                  <a:pt x="712" y="410"/>
                </a:cubicBezTo>
                <a:cubicBezTo>
                  <a:pt x="712" y="460"/>
                  <a:pt x="712" y="460"/>
                  <a:pt x="712" y="460"/>
                </a:cubicBezTo>
                <a:cubicBezTo>
                  <a:pt x="712" y="466"/>
                  <a:pt x="712" y="466"/>
                  <a:pt x="712" y="466"/>
                </a:cubicBezTo>
                <a:cubicBezTo>
                  <a:pt x="712" y="466"/>
                  <a:pt x="712" y="468"/>
                  <a:pt x="712" y="469"/>
                </a:cubicBezTo>
                <a:cubicBezTo>
                  <a:pt x="712" y="469"/>
                  <a:pt x="712" y="469"/>
                  <a:pt x="712" y="469"/>
                </a:cubicBezTo>
                <a:cubicBezTo>
                  <a:pt x="712" y="471"/>
                  <a:pt x="712" y="474"/>
                  <a:pt x="712" y="477"/>
                </a:cubicBezTo>
                <a:cubicBezTo>
                  <a:pt x="712" y="477"/>
                  <a:pt x="712" y="668"/>
                  <a:pt x="712" y="669"/>
                </a:cubicBezTo>
                <a:cubicBezTo>
                  <a:pt x="712" y="762"/>
                  <a:pt x="712" y="762"/>
                  <a:pt x="712" y="762"/>
                </a:cubicBezTo>
                <a:cubicBezTo>
                  <a:pt x="712" y="912"/>
                  <a:pt x="712" y="912"/>
                  <a:pt x="712" y="912"/>
                </a:cubicBezTo>
                <a:cubicBezTo>
                  <a:pt x="463" y="912"/>
                  <a:pt x="463" y="912"/>
                  <a:pt x="463" y="912"/>
                </a:cubicBezTo>
                <a:cubicBezTo>
                  <a:pt x="460" y="912"/>
                  <a:pt x="458" y="912"/>
                  <a:pt x="457" y="912"/>
                </a:cubicBezTo>
                <a:cubicBezTo>
                  <a:pt x="457" y="912"/>
                  <a:pt x="457" y="912"/>
                  <a:pt x="457" y="912"/>
                </a:cubicBezTo>
                <a:cubicBezTo>
                  <a:pt x="438" y="914"/>
                  <a:pt x="424" y="922"/>
                  <a:pt x="416" y="935"/>
                </a:cubicBezTo>
                <a:cubicBezTo>
                  <a:pt x="409" y="948"/>
                  <a:pt x="409" y="963"/>
                  <a:pt x="417" y="979"/>
                </a:cubicBezTo>
                <a:cubicBezTo>
                  <a:pt x="422" y="991"/>
                  <a:pt x="438" y="1026"/>
                  <a:pt x="438" y="1043"/>
                </a:cubicBezTo>
                <a:cubicBezTo>
                  <a:pt x="438" y="1081"/>
                  <a:pt x="403" y="1112"/>
                  <a:pt x="359" y="1112"/>
                </a:cubicBezTo>
                <a:cubicBezTo>
                  <a:pt x="316" y="1112"/>
                  <a:pt x="281" y="1081"/>
                  <a:pt x="281" y="1043"/>
                </a:cubicBezTo>
                <a:cubicBezTo>
                  <a:pt x="281" y="1026"/>
                  <a:pt x="296" y="991"/>
                  <a:pt x="302" y="979"/>
                </a:cubicBezTo>
                <a:cubicBezTo>
                  <a:pt x="310" y="963"/>
                  <a:pt x="310" y="948"/>
                  <a:pt x="303" y="935"/>
                </a:cubicBezTo>
                <a:cubicBezTo>
                  <a:pt x="295" y="921"/>
                  <a:pt x="280" y="913"/>
                  <a:pt x="260" y="912"/>
                </a:cubicBezTo>
                <a:cubicBezTo>
                  <a:pt x="255" y="912"/>
                  <a:pt x="255" y="912"/>
                  <a:pt x="255" y="912"/>
                </a:cubicBezTo>
                <a:cubicBezTo>
                  <a:pt x="0" y="912"/>
                  <a:pt x="0" y="912"/>
                  <a:pt x="0" y="912"/>
                </a:cubicBezTo>
                <a:cubicBezTo>
                  <a:pt x="0" y="879"/>
                  <a:pt x="0" y="879"/>
                  <a:pt x="0" y="879"/>
                </a:cubicBezTo>
                <a:cubicBezTo>
                  <a:pt x="0" y="745"/>
                  <a:pt x="0" y="745"/>
                  <a:pt x="0" y="745"/>
                </a:cubicBezTo>
                <a:cubicBezTo>
                  <a:pt x="0" y="670"/>
                  <a:pt x="0" y="670"/>
                  <a:pt x="0" y="670"/>
                </a:cubicBezTo>
                <a:cubicBezTo>
                  <a:pt x="0" y="666"/>
                  <a:pt x="0" y="666"/>
                  <a:pt x="0" y="666"/>
                </a:cubicBezTo>
                <a:cubicBezTo>
                  <a:pt x="0" y="666"/>
                  <a:pt x="0" y="666"/>
                  <a:pt x="0" y="666"/>
                </a:cubicBezTo>
                <a:cubicBezTo>
                  <a:pt x="1" y="649"/>
                  <a:pt x="9" y="639"/>
                  <a:pt x="21" y="639"/>
                </a:cubicBezTo>
                <a:cubicBezTo>
                  <a:pt x="25" y="639"/>
                  <a:pt x="30" y="640"/>
                  <a:pt x="35" y="643"/>
                </a:cubicBezTo>
                <a:cubicBezTo>
                  <a:pt x="40" y="645"/>
                  <a:pt x="84" y="666"/>
                  <a:pt x="109" y="666"/>
                </a:cubicBezTo>
                <a:cubicBezTo>
                  <a:pt x="159" y="666"/>
                  <a:pt x="200" y="621"/>
                  <a:pt x="200" y="565"/>
                </a:cubicBezTo>
                <a:cubicBezTo>
                  <a:pt x="200" y="509"/>
                  <a:pt x="159" y="464"/>
                  <a:pt x="109" y="464"/>
                </a:cubicBezTo>
                <a:cubicBezTo>
                  <a:pt x="84" y="464"/>
                  <a:pt x="40" y="485"/>
                  <a:pt x="35" y="488"/>
                </a:cubicBezTo>
                <a:cubicBezTo>
                  <a:pt x="30" y="490"/>
                  <a:pt x="25" y="491"/>
                  <a:pt x="21" y="491"/>
                </a:cubicBezTo>
                <a:cubicBezTo>
                  <a:pt x="9" y="491"/>
                  <a:pt x="1" y="481"/>
                  <a:pt x="0" y="465"/>
                </a:cubicBezTo>
                <a:cubicBezTo>
                  <a:pt x="0" y="464"/>
                  <a:pt x="0" y="420"/>
                  <a:pt x="0" y="420"/>
                </a:cubicBezTo>
                <a:cubicBezTo>
                  <a:pt x="0" y="362"/>
                  <a:pt x="0" y="362"/>
                  <a:pt x="0" y="362"/>
                </a:cubicBezTo>
                <a:cubicBezTo>
                  <a:pt x="0" y="350"/>
                  <a:pt x="0" y="350"/>
                  <a:pt x="0" y="350"/>
                </a:cubicBezTo>
                <a:cubicBezTo>
                  <a:pt x="0" y="244"/>
                  <a:pt x="0" y="244"/>
                  <a:pt x="0" y="244"/>
                </a:cubicBezTo>
                <a:cubicBezTo>
                  <a:pt x="0" y="241"/>
                  <a:pt x="1" y="215"/>
                  <a:pt x="1" y="200"/>
                </a:cubicBezTo>
                <a:cubicBezTo>
                  <a:pt x="255" y="200"/>
                  <a:pt x="255" y="200"/>
                  <a:pt x="255" y="200"/>
                </a:cubicBezTo>
                <a:cubicBezTo>
                  <a:pt x="260" y="200"/>
                  <a:pt x="260" y="200"/>
                  <a:pt x="260" y="200"/>
                </a:cubicBezTo>
                <a:cubicBezTo>
                  <a:pt x="280" y="199"/>
                  <a:pt x="295" y="190"/>
                  <a:pt x="303" y="177"/>
                </a:cubicBezTo>
                <a:cubicBezTo>
                  <a:pt x="310" y="164"/>
                  <a:pt x="310" y="148"/>
                  <a:pt x="302" y="133"/>
                </a:cubicBezTo>
                <a:cubicBezTo>
                  <a:pt x="296" y="121"/>
                  <a:pt x="281" y="85"/>
                  <a:pt x="281" y="69"/>
                </a:cubicBezTo>
                <a:cubicBezTo>
                  <a:pt x="281" y="31"/>
                  <a:pt x="316" y="0"/>
                  <a:pt x="360" y="0"/>
                </a:cubicBezTo>
              </a:path>
            </a:pathLst>
          </a:custGeom>
          <a:solidFill>
            <a:schemeClr val="accent3"/>
          </a:solidFill>
          <a:ln>
            <a:noFill/>
          </a:ln>
        </p:spPr>
        <p:txBody>
          <a:bodyPr vert="horz" wrap="square" lIns="91425" tIns="45712" rIns="91425" bIns="45712" numCol="1" anchor="t" anchorCtr="0" compatLnSpc="1">
            <a:prstTxWarp prst="textNoShape">
              <a:avLst/>
            </a:prstTxWarp>
          </a:bodyPr>
          <a:lstStyle/>
          <a:p>
            <a:endParaRPr lang="en-US" sz="1400" b="1"/>
          </a:p>
        </p:txBody>
      </p:sp>
      <p:sp>
        <p:nvSpPr>
          <p:cNvPr id="55" name="Text Placeholder 7"/>
          <p:cNvSpPr>
            <a:spLocks noGrp="1"/>
          </p:cNvSpPr>
          <p:nvPr>
            <p:ph type="body" sz="quarter" idx="20" hasCustomPrompt="1"/>
          </p:nvPr>
        </p:nvSpPr>
        <p:spPr>
          <a:xfrm>
            <a:off x="11689532" y="3847077"/>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57" name="Text Placeholder 7"/>
          <p:cNvSpPr>
            <a:spLocks noGrp="1"/>
          </p:cNvSpPr>
          <p:nvPr>
            <p:ph type="body" sz="quarter" idx="22" hasCustomPrompt="1"/>
          </p:nvPr>
        </p:nvSpPr>
        <p:spPr>
          <a:xfrm>
            <a:off x="9264110" y="6223341"/>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59" name="Text Placeholder 7"/>
          <p:cNvSpPr>
            <a:spLocks noGrp="1"/>
          </p:cNvSpPr>
          <p:nvPr>
            <p:ph type="body" sz="quarter" idx="24" hasCustomPrompt="1"/>
          </p:nvPr>
        </p:nvSpPr>
        <p:spPr>
          <a:xfrm>
            <a:off x="14209813" y="6223341"/>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61" name="Text Placeholder 7"/>
          <p:cNvSpPr>
            <a:spLocks noGrp="1"/>
          </p:cNvSpPr>
          <p:nvPr>
            <p:ph type="body" sz="quarter" idx="26" hasCustomPrompt="1"/>
          </p:nvPr>
        </p:nvSpPr>
        <p:spPr>
          <a:xfrm>
            <a:off x="11689532" y="8671613"/>
            <a:ext cx="1065691" cy="965438"/>
          </a:xfrm>
          <a:prstGeom prst="rect">
            <a:avLst/>
          </a:prstGeom>
        </p:spPr>
        <p:txBody>
          <a:bodyPr vert="horz" wrap="square" lIns="0" tIns="0" rIns="0" bIns="0" anchor="ctr"/>
          <a:lstStyle>
            <a:lvl1pPr marL="0" indent="0" algn="ctr">
              <a:lnSpc>
                <a:spcPct val="100000"/>
              </a:lnSpc>
              <a:spcBef>
                <a:spcPts val="0"/>
              </a:spcBef>
              <a:buNone/>
              <a:defRPr sz="4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63" name="Text Placeholder 7"/>
          <p:cNvSpPr>
            <a:spLocks noGrp="1"/>
          </p:cNvSpPr>
          <p:nvPr>
            <p:ph type="body" sz="quarter" idx="28" hasCustomPrompt="1"/>
          </p:nvPr>
        </p:nvSpPr>
        <p:spPr>
          <a:xfrm>
            <a:off x="1531573" y="4711173"/>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accent1">
                    <a:lumMod val="50000"/>
                  </a:schemeClr>
                </a:solidFill>
                <a:latin typeface="Lato Regular"/>
                <a:cs typeface="Lato Regular"/>
              </a:defRPr>
            </a:lvl1pPr>
          </a:lstStyle>
          <a:p>
            <a:pPr lvl="0"/>
            <a:r>
              <a:rPr lang="es-ES_tradnl" dirty="0" err="1" smtClean="0"/>
              <a:t>Strengths</a:t>
            </a:r>
            <a:endParaRPr lang="es-ES_tradnl" dirty="0" smtClean="0"/>
          </a:p>
        </p:txBody>
      </p:sp>
      <p:sp>
        <p:nvSpPr>
          <p:cNvPr id="64" name="Text Placeholder 2"/>
          <p:cNvSpPr>
            <a:spLocks noGrp="1"/>
          </p:cNvSpPr>
          <p:nvPr>
            <p:ph type="body" sz="quarter" idx="29" hasCustomPrompt="1"/>
          </p:nvPr>
        </p:nvSpPr>
        <p:spPr>
          <a:xfrm>
            <a:off x="1531573" y="5440993"/>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66" name="Text Placeholder 7"/>
          <p:cNvSpPr>
            <a:spLocks noGrp="1"/>
          </p:cNvSpPr>
          <p:nvPr>
            <p:ph type="body" sz="quarter" idx="30" hasCustomPrompt="1"/>
          </p:nvPr>
        </p:nvSpPr>
        <p:spPr>
          <a:xfrm>
            <a:off x="1531573" y="7015429"/>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accent2"/>
                </a:solidFill>
                <a:latin typeface="Lato Regular"/>
                <a:cs typeface="Lato Regular"/>
              </a:defRPr>
            </a:lvl1pPr>
          </a:lstStyle>
          <a:p>
            <a:pPr lvl="0"/>
            <a:r>
              <a:rPr lang="es-ES_tradnl" dirty="0" err="1" smtClean="0"/>
              <a:t>Opportunities</a:t>
            </a:r>
            <a:endParaRPr lang="es-ES_tradnl" dirty="0" smtClean="0"/>
          </a:p>
        </p:txBody>
      </p:sp>
      <p:sp>
        <p:nvSpPr>
          <p:cNvPr id="67" name="Text Placeholder 2"/>
          <p:cNvSpPr>
            <a:spLocks noGrp="1"/>
          </p:cNvSpPr>
          <p:nvPr>
            <p:ph type="body" sz="quarter" idx="31" hasCustomPrompt="1"/>
          </p:nvPr>
        </p:nvSpPr>
        <p:spPr>
          <a:xfrm>
            <a:off x="1531573" y="7745249"/>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70" name="Text Placeholder 7"/>
          <p:cNvSpPr>
            <a:spLocks noGrp="1"/>
          </p:cNvSpPr>
          <p:nvPr>
            <p:ph type="body" sz="quarter" idx="34" hasCustomPrompt="1"/>
          </p:nvPr>
        </p:nvSpPr>
        <p:spPr>
          <a:xfrm>
            <a:off x="16514067" y="4711173"/>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Weaknesses</a:t>
            </a:r>
            <a:endParaRPr lang="es-ES_tradnl" dirty="0" smtClean="0"/>
          </a:p>
        </p:txBody>
      </p:sp>
      <p:sp>
        <p:nvSpPr>
          <p:cNvPr id="71" name="Text Placeholder 2"/>
          <p:cNvSpPr>
            <a:spLocks noGrp="1"/>
          </p:cNvSpPr>
          <p:nvPr>
            <p:ph type="body" sz="quarter" idx="35" hasCustomPrompt="1"/>
          </p:nvPr>
        </p:nvSpPr>
        <p:spPr>
          <a:xfrm>
            <a:off x="16514067" y="5440993"/>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72" name="Text Placeholder 7"/>
          <p:cNvSpPr>
            <a:spLocks noGrp="1"/>
          </p:cNvSpPr>
          <p:nvPr>
            <p:ph type="body" sz="quarter" idx="36" hasCustomPrompt="1"/>
          </p:nvPr>
        </p:nvSpPr>
        <p:spPr>
          <a:xfrm>
            <a:off x="16514067" y="7015429"/>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accent6"/>
                </a:solidFill>
                <a:latin typeface="Lato Regular"/>
                <a:cs typeface="Lato Regular"/>
              </a:defRPr>
            </a:lvl1pPr>
          </a:lstStyle>
          <a:p>
            <a:pPr lvl="0"/>
            <a:r>
              <a:rPr lang="es-ES_tradnl" dirty="0" err="1" smtClean="0"/>
              <a:t>Threats</a:t>
            </a:r>
            <a:endParaRPr lang="es-ES_tradnl" dirty="0" smtClean="0"/>
          </a:p>
        </p:txBody>
      </p:sp>
      <p:sp>
        <p:nvSpPr>
          <p:cNvPr id="73" name="Text Placeholder 2"/>
          <p:cNvSpPr>
            <a:spLocks noGrp="1"/>
          </p:cNvSpPr>
          <p:nvPr>
            <p:ph type="body" sz="quarter" idx="37" hasCustomPrompt="1"/>
          </p:nvPr>
        </p:nvSpPr>
        <p:spPr>
          <a:xfrm>
            <a:off x="16514067" y="7745249"/>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34" name="Text Placeholder 2"/>
          <p:cNvSpPr>
            <a:spLocks noGrp="1"/>
          </p:cNvSpPr>
          <p:nvPr>
            <p:ph type="body" sz="quarter" idx="55" hasCustomPrompt="1"/>
          </p:nvPr>
        </p:nvSpPr>
        <p:spPr>
          <a:xfrm>
            <a:off x="1531574" y="11322496"/>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p>
        </p:txBody>
      </p:sp>
      <p:sp>
        <p:nvSpPr>
          <p:cNvPr id="35" name="Text Placeholder 7"/>
          <p:cNvSpPr>
            <a:spLocks noGrp="1"/>
          </p:cNvSpPr>
          <p:nvPr>
            <p:ph type="body" sz="quarter" idx="56" hasCustomPrompt="1"/>
          </p:nvPr>
        </p:nvSpPr>
        <p:spPr>
          <a:xfrm>
            <a:off x="1531573" y="10674425"/>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393301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p:cTn id="22" dur="300" fill="hold"/>
                                        <p:tgtEl>
                                          <p:spTgt spid="33"/>
                                        </p:tgtEl>
                                        <p:attrNameLst>
                                          <p:attrName>ppt_w</p:attrName>
                                        </p:attrNameLst>
                                      </p:cBhvr>
                                      <p:tavLst>
                                        <p:tav tm="0">
                                          <p:val>
                                            <p:fltVal val="0"/>
                                          </p:val>
                                        </p:tav>
                                        <p:tav tm="100000">
                                          <p:val>
                                            <p:strVal val="#ppt_w"/>
                                          </p:val>
                                        </p:tav>
                                      </p:tavLst>
                                    </p:anim>
                                    <p:anim calcmode="lin" valueType="num">
                                      <p:cBhvr>
                                        <p:cTn id="23" dur="300" fill="hold"/>
                                        <p:tgtEl>
                                          <p:spTgt spid="33"/>
                                        </p:tgtEl>
                                        <p:attrNameLst>
                                          <p:attrName>ppt_h</p:attrName>
                                        </p:attrNameLst>
                                      </p:cBhvr>
                                      <p:tavLst>
                                        <p:tav tm="0">
                                          <p:val>
                                            <p:fltVal val="0"/>
                                          </p:val>
                                        </p:tav>
                                        <p:tav tm="100000">
                                          <p:val>
                                            <p:strVal val="#ppt_h"/>
                                          </p:val>
                                        </p:tav>
                                      </p:tavLst>
                                    </p:anim>
                                    <p:animEffect transition="in" filter="fade">
                                      <p:cBhvr>
                                        <p:cTn id="24" dur="300"/>
                                        <p:tgtEl>
                                          <p:spTgt spid="33"/>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p:cTn id="28" dur="300" fill="hold"/>
                                        <p:tgtEl>
                                          <p:spTgt spid="31"/>
                                        </p:tgtEl>
                                        <p:attrNameLst>
                                          <p:attrName>ppt_w</p:attrName>
                                        </p:attrNameLst>
                                      </p:cBhvr>
                                      <p:tavLst>
                                        <p:tav tm="0">
                                          <p:val>
                                            <p:fltVal val="0"/>
                                          </p:val>
                                        </p:tav>
                                        <p:tav tm="100000">
                                          <p:val>
                                            <p:strVal val="#ppt_w"/>
                                          </p:val>
                                        </p:tav>
                                      </p:tavLst>
                                    </p:anim>
                                    <p:anim calcmode="lin" valueType="num">
                                      <p:cBhvr>
                                        <p:cTn id="29" dur="300" fill="hold"/>
                                        <p:tgtEl>
                                          <p:spTgt spid="31"/>
                                        </p:tgtEl>
                                        <p:attrNameLst>
                                          <p:attrName>ppt_h</p:attrName>
                                        </p:attrNameLst>
                                      </p:cBhvr>
                                      <p:tavLst>
                                        <p:tav tm="0">
                                          <p:val>
                                            <p:fltVal val="0"/>
                                          </p:val>
                                        </p:tav>
                                        <p:tav tm="100000">
                                          <p:val>
                                            <p:strVal val="#ppt_h"/>
                                          </p:val>
                                        </p:tav>
                                      </p:tavLst>
                                    </p:anim>
                                    <p:animEffect transition="in" filter="fade">
                                      <p:cBhvr>
                                        <p:cTn id="30" dur="300"/>
                                        <p:tgtEl>
                                          <p:spTgt spid="31"/>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300" fill="hold"/>
                                        <p:tgtEl>
                                          <p:spTgt spid="30"/>
                                        </p:tgtEl>
                                        <p:attrNameLst>
                                          <p:attrName>ppt_w</p:attrName>
                                        </p:attrNameLst>
                                      </p:cBhvr>
                                      <p:tavLst>
                                        <p:tav tm="0">
                                          <p:val>
                                            <p:fltVal val="0"/>
                                          </p:val>
                                        </p:tav>
                                        <p:tav tm="100000">
                                          <p:val>
                                            <p:strVal val="#ppt_w"/>
                                          </p:val>
                                        </p:tav>
                                      </p:tavLst>
                                    </p:anim>
                                    <p:anim calcmode="lin" valueType="num">
                                      <p:cBhvr>
                                        <p:cTn id="35" dur="300" fill="hold"/>
                                        <p:tgtEl>
                                          <p:spTgt spid="30"/>
                                        </p:tgtEl>
                                        <p:attrNameLst>
                                          <p:attrName>ppt_h</p:attrName>
                                        </p:attrNameLst>
                                      </p:cBhvr>
                                      <p:tavLst>
                                        <p:tav tm="0">
                                          <p:val>
                                            <p:fltVal val="0"/>
                                          </p:val>
                                        </p:tav>
                                        <p:tav tm="100000">
                                          <p:val>
                                            <p:strVal val="#ppt_h"/>
                                          </p:val>
                                        </p:tav>
                                      </p:tavLst>
                                    </p:anim>
                                    <p:animEffect transition="in" filter="fade">
                                      <p:cBhvr>
                                        <p:cTn id="36" dur="300"/>
                                        <p:tgtEl>
                                          <p:spTgt spid="30"/>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300" fill="hold"/>
                                        <p:tgtEl>
                                          <p:spTgt spid="32"/>
                                        </p:tgtEl>
                                        <p:attrNameLst>
                                          <p:attrName>ppt_w</p:attrName>
                                        </p:attrNameLst>
                                      </p:cBhvr>
                                      <p:tavLst>
                                        <p:tav tm="0">
                                          <p:val>
                                            <p:fltVal val="0"/>
                                          </p:val>
                                        </p:tav>
                                        <p:tav tm="100000">
                                          <p:val>
                                            <p:strVal val="#ppt_w"/>
                                          </p:val>
                                        </p:tav>
                                      </p:tavLst>
                                    </p:anim>
                                    <p:anim calcmode="lin" valueType="num">
                                      <p:cBhvr>
                                        <p:cTn id="41" dur="300" fill="hold"/>
                                        <p:tgtEl>
                                          <p:spTgt spid="32"/>
                                        </p:tgtEl>
                                        <p:attrNameLst>
                                          <p:attrName>ppt_h</p:attrName>
                                        </p:attrNameLst>
                                      </p:cBhvr>
                                      <p:tavLst>
                                        <p:tav tm="0">
                                          <p:val>
                                            <p:fltVal val="0"/>
                                          </p:val>
                                        </p:tav>
                                        <p:tav tm="100000">
                                          <p:val>
                                            <p:strVal val="#ppt_h"/>
                                          </p:val>
                                        </p:tav>
                                      </p:tavLst>
                                    </p:anim>
                                    <p:animEffect transition="in" filter="fade">
                                      <p:cBhvr>
                                        <p:cTn id="42" dur="300"/>
                                        <p:tgtEl>
                                          <p:spTgt spid="32"/>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55">
                                            <p:txEl>
                                              <p:pRg st="0" end="0"/>
                                            </p:txEl>
                                          </p:spTgt>
                                        </p:tgtEl>
                                        <p:attrNameLst>
                                          <p:attrName>style.visibility</p:attrName>
                                        </p:attrNameLst>
                                      </p:cBhvr>
                                      <p:to>
                                        <p:strVal val="visible"/>
                                      </p:to>
                                    </p:set>
                                    <p:anim calcmode="lin" valueType="num">
                                      <p:cBhvr>
                                        <p:cTn id="46" dur="500" fill="hold"/>
                                        <p:tgtEl>
                                          <p:spTgt spid="55">
                                            <p:txEl>
                                              <p:pRg st="0" end="0"/>
                                            </p:txEl>
                                          </p:spTgt>
                                        </p:tgtEl>
                                        <p:attrNameLst>
                                          <p:attrName>ppt_w</p:attrName>
                                        </p:attrNameLst>
                                      </p:cBhvr>
                                      <p:tavLst>
                                        <p:tav tm="0">
                                          <p:val>
                                            <p:fltVal val="0"/>
                                          </p:val>
                                        </p:tav>
                                        <p:tav tm="100000">
                                          <p:val>
                                            <p:strVal val="#ppt_w"/>
                                          </p:val>
                                        </p:tav>
                                      </p:tavLst>
                                    </p:anim>
                                    <p:anim calcmode="lin" valueType="num">
                                      <p:cBhvr>
                                        <p:cTn id="47" dur="500" fill="hold"/>
                                        <p:tgtEl>
                                          <p:spTgt spid="55">
                                            <p:txEl>
                                              <p:pRg st="0" end="0"/>
                                            </p:txEl>
                                          </p:spTgt>
                                        </p:tgtEl>
                                        <p:attrNameLst>
                                          <p:attrName>ppt_h</p:attrName>
                                        </p:attrNameLst>
                                      </p:cBhvr>
                                      <p:tavLst>
                                        <p:tav tm="0">
                                          <p:val>
                                            <p:fltVal val="0"/>
                                          </p:val>
                                        </p:tav>
                                        <p:tav tm="100000">
                                          <p:val>
                                            <p:strVal val="#ppt_h"/>
                                          </p:val>
                                        </p:tav>
                                      </p:tavLst>
                                    </p:anim>
                                    <p:animEffect transition="in" filter="fade">
                                      <p:cBhvr>
                                        <p:cTn id="48" dur="500"/>
                                        <p:tgtEl>
                                          <p:spTgt spid="55">
                                            <p:txEl>
                                              <p:pRg st="0" end="0"/>
                                            </p:txEl>
                                          </p:spTgt>
                                        </p:tgtEl>
                                      </p:cBhvr>
                                    </p:animEffect>
                                  </p:childTnLst>
                                </p:cTn>
                              </p:par>
                            </p:childTnLst>
                          </p:cTn>
                        </p:par>
                        <p:par>
                          <p:cTn id="49" fill="hold">
                            <p:stCondLst>
                              <p:cond delay="3000"/>
                            </p:stCondLst>
                            <p:childTnLst>
                              <p:par>
                                <p:cTn id="50" presetID="53" presetClass="entr" presetSubtype="16" fill="hold" grpId="0" nodeType="afterEffect">
                                  <p:stCondLst>
                                    <p:cond delay="0"/>
                                  </p:stCondLst>
                                  <p:childTnLst>
                                    <p:set>
                                      <p:cBhvr>
                                        <p:cTn id="51" dur="1" fill="hold">
                                          <p:stCondLst>
                                            <p:cond delay="0"/>
                                          </p:stCondLst>
                                        </p:cTn>
                                        <p:tgtEl>
                                          <p:spTgt spid="57">
                                            <p:txEl>
                                              <p:pRg st="0" end="0"/>
                                            </p:txEl>
                                          </p:spTgt>
                                        </p:tgtEl>
                                        <p:attrNameLst>
                                          <p:attrName>style.visibility</p:attrName>
                                        </p:attrNameLst>
                                      </p:cBhvr>
                                      <p:to>
                                        <p:strVal val="visible"/>
                                      </p:to>
                                    </p:set>
                                    <p:anim calcmode="lin" valueType="num">
                                      <p:cBhvr>
                                        <p:cTn id="52" dur="500" fill="hold"/>
                                        <p:tgtEl>
                                          <p:spTgt spid="57">
                                            <p:txEl>
                                              <p:pRg st="0" end="0"/>
                                            </p:txEl>
                                          </p:spTgt>
                                        </p:tgtEl>
                                        <p:attrNameLst>
                                          <p:attrName>ppt_w</p:attrName>
                                        </p:attrNameLst>
                                      </p:cBhvr>
                                      <p:tavLst>
                                        <p:tav tm="0">
                                          <p:val>
                                            <p:fltVal val="0"/>
                                          </p:val>
                                        </p:tav>
                                        <p:tav tm="100000">
                                          <p:val>
                                            <p:strVal val="#ppt_w"/>
                                          </p:val>
                                        </p:tav>
                                      </p:tavLst>
                                    </p:anim>
                                    <p:anim calcmode="lin" valueType="num">
                                      <p:cBhvr>
                                        <p:cTn id="53" dur="500" fill="hold"/>
                                        <p:tgtEl>
                                          <p:spTgt spid="57">
                                            <p:txEl>
                                              <p:pRg st="0" end="0"/>
                                            </p:txEl>
                                          </p:spTgt>
                                        </p:tgtEl>
                                        <p:attrNameLst>
                                          <p:attrName>ppt_h</p:attrName>
                                        </p:attrNameLst>
                                      </p:cBhvr>
                                      <p:tavLst>
                                        <p:tav tm="0">
                                          <p:val>
                                            <p:fltVal val="0"/>
                                          </p:val>
                                        </p:tav>
                                        <p:tav tm="100000">
                                          <p:val>
                                            <p:strVal val="#ppt_h"/>
                                          </p:val>
                                        </p:tav>
                                      </p:tavLst>
                                    </p:anim>
                                    <p:animEffect transition="in" filter="fade">
                                      <p:cBhvr>
                                        <p:cTn id="54" dur="500"/>
                                        <p:tgtEl>
                                          <p:spTgt spid="57">
                                            <p:txEl>
                                              <p:pRg st="0" end="0"/>
                                            </p:txEl>
                                          </p:spTgt>
                                        </p:tgtEl>
                                      </p:cBhvr>
                                    </p:animEffect>
                                  </p:childTnLst>
                                </p:cTn>
                              </p:par>
                            </p:childTnLst>
                          </p:cTn>
                        </p:par>
                        <p:par>
                          <p:cTn id="55" fill="hold">
                            <p:stCondLst>
                              <p:cond delay="3500"/>
                            </p:stCondLst>
                            <p:childTnLst>
                              <p:par>
                                <p:cTn id="56" presetID="53" presetClass="entr" presetSubtype="16" fill="hold" grpId="0" nodeType="afterEffect">
                                  <p:stCondLst>
                                    <p:cond delay="0"/>
                                  </p:stCondLst>
                                  <p:childTnLst>
                                    <p:set>
                                      <p:cBhvr>
                                        <p:cTn id="57" dur="1" fill="hold">
                                          <p:stCondLst>
                                            <p:cond delay="0"/>
                                          </p:stCondLst>
                                        </p:cTn>
                                        <p:tgtEl>
                                          <p:spTgt spid="59">
                                            <p:txEl>
                                              <p:pRg st="0" end="0"/>
                                            </p:txEl>
                                          </p:spTgt>
                                        </p:tgtEl>
                                        <p:attrNameLst>
                                          <p:attrName>style.visibility</p:attrName>
                                        </p:attrNameLst>
                                      </p:cBhvr>
                                      <p:to>
                                        <p:strVal val="visible"/>
                                      </p:to>
                                    </p:set>
                                    <p:anim calcmode="lin" valueType="num">
                                      <p:cBhvr>
                                        <p:cTn id="58" dur="500" fill="hold"/>
                                        <p:tgtEl>
                                          <p:spTgt spid="59">
                                            <p:txEl>
                                              <p:pRg st="0" end="0"/>
                                            </p:txEl>
                                          </p:spTgt>
                                        </p:tgtEl>
                                        <p:attrNameLst>
                                          <p:attrName>ppt_w</p:attrName>
                                        </p:attrNameLst>
                                      </p:cBhvr>
                                      <p:tavLst>
                                        <p:tav tm="0">
                                          <p:val>
                                            <p:fltVal val="0"/>
                                          </p:val>
                                        </p:tav>
                                        <p:tav tm="100000">
                                          <p:val>
                                            <p:strVal val="#ppt_w"/>
                                          </p:val>
                                        </p:tav>
                                      </p:tavLst>
                                    </p:anim>
                                    <p:anim calcmode="lin" valueType="num">
                                      <p:cBhvr>
                                        <p:cTn id="59" dur="500" fill="hold"/>
                                        <p:tgtEl>
                                          <p:spTgt spid="59">
                                            <p:txEl>
                                              <p:pRg st="0" end="0"/>
                                            </p:txEl>
                                          </p:spTgt>
                                        </p:tgtEl>
                                        <p:attrNameLst>
                                          <p:attrName>ppt_h</p:attrName>
                                        </p:attrNameLst>
                                      </p:cBhvr>
                                      <p:tavLst>
                                        <p:tav tm="0">
                                          <p:val>
                                            <p:fltVal val="0"/>
                                          </p:val>
                                        </p:tav>
                                        <p:tav tm="100000">
                                          <p:val>
                                            <p:strVal val="#ppt_h"/>
                                          </p:val>
                                        </p:tav>
                                      </p:tavLst>
                                    </p:anim>
                                    <p:animEffect transition="in" filter="fade">
                                      <p:cBhvr>
                                        <p:cTn id="60" dur="500"/>
                                        <p:tgtEl>
                                          <p:spTgt spid="59">
                                            <p:txEl>
                                              <p:pRg st="0" end="0"/>
                                            </p:txEl>
                                          </p:spTgt>
                                        </p:tgtEl>
                                      </p:cBhvr>
                                    </p:animEffect>
                                  </p:childTnLst>
                                </p:cTn>
                              </p:par>
                            </p:childTnLst>
                          </p:cTn>
                        </p:par>
                        <p:par>
                          <p:cTn id="61" fill="hold">
                            <p:stCondLst>
                              <p:cond delay="4000"/>
                            </p:stCondLst>
                            <p:childTnLst>
                              <p:par>
                                <p:cTn id="62" presetID="53" presetClass="entr" presetSubtype="16" fill="hold" grpId="0" nodeType="afterEffect">
                                  <p:stCondLst>
                                    <p:cond delay="0"/>
                                  </p:stCondLst>
                                  <p:childTnLst>
                                    <p:set>
                                      <p:cBhvr>
                                        <p:cTn id="63" dur="1" fill="hold">
                                          <p:stCondLst>
                                            <p:cond delay="0"/>
                                          </p:stCondLst>
                                        </p:cTn>
                                        <p:tgtEl>
                                          <p:spTgt spid="61">
                                            <p:txEl>
                                              <p:pRg st="0" end="0"/>
                                            </p:txEl>
                                          </p:spTgt>
                                        </p:tgtEl>
                                        <p:attrNameLst>
                                          <p:attrName>style.visibility</p:attrName>
                                        </p:attrNameLst>
                                      </p:cBhvr>
                                      <p:to>
                                        <p:strVal val="visible"/>
                                      </p:to>
                                    </p:set>
                                    <p:anim calcmode="lin" valueType="num">
                                      <p:cBhvr>
                                        <p:cTn id="64" dur="500" fill="hold"/>
                                        <p:tgtEl>
                                          <p:spTgt spid="61">
                                            <p:txEl>
                                              <p:pRg st="0" end="0"/>
                                            </p:txEl>
                                          </p:spTgt>
                                        </p:tgtEl>
                                        <p:attrNameLst>
                                          <p:attrName>ppt_w</p:attrName>
                                        </p:attrNameLst>
                                      </p:cBhvr>
                                      <p:tavLst>
                                        <p:tav tm="0">
                                          <p:val>
                                            <p:fltVal val="0"/>
                                          </p:val>
                                        </p:tav>
                                        <p:tav tm="100000">
                                          <p:val>
                                            <p:strVal val="#ppt_w"/>
                                          </p:val>
                                        </p:tav>
                                      </p:tavLst>
                                    </p:anim>
                                    <p:anim calcmode="lin" valueType="num">
                                      <p:cBhvr>
                                        <p:cTn id="65" dur="500" fill="hold"/>
                                        <p:tgtEl>
                                          <p:spTgt spid="61">
                                            <p:txEl>
                                              <p:pRg st="0" end="0"/>
                                            </p:txEl>
                                          </p:spTgt>
                                        </p:tgtEl>
                                        <p:attrNameLst>
                                          <p:attrName>ppt_h</p:attrName>
                                        </p:attrNameLst>
                                      </p:cBhvr>
                                      <p:tavLst>
                                        <p:tav tm="0">
                                          <p:val>
                                            <p:fltVal val="0"/>
                                          </p:val>
                                        </p:tav>
                                        <p:tav tm="100000">
                                          <p:val>
                                            <p:strVal val="#ppt_h"/>
                                          </p:val>
                                        </p:tav>
                                      </p:tavLst>
                                    </p:anim>
                                    <p:animEffect transition="in" filter="fade">
                                      <p:cBhvr>
                                        <p:cTn id="66" dur="500"/>
                                        <p:tgtEl>
                                          <p:spTgt spid="61">
                                            <p:txEl>
                                              <p:pRg st="0" end="0"/>
                                            </p:txEl>
                                          </p:spTgt>
                                        </p:tgtEl>
                                      </p:cBhvr>
                                    </p:animEffect>
                                  </p:childTnLst>
                                </p:cTn>
                              </p:par>
                            </p:childTnLst>
                          </p:cTn>
                        </p:par>
                        <p:par>
                          <p:cTn id="67" fill="hold">
                            <p:stCondLst>
                              <p:cond delay="4500"/>
                            </p:stCondLst>
                            <p:childTnLst>
                              <p:par>
                                <p:cTn id="68" presetID="53" presetClass="entr" presetSubtype="16" fill="hold" grpId="0" nodeType="afterEffect">
                                  <p:stCondLst>
                                    <p:cond delay="0"/>
                                  </p:stCondLst>
                                  <p:childTnLst>
                                    <p:set>
                                      <p:cBhvr>
                                        <p:cTn id="69" dur="1" fill="hold">
                                          <p:stCondLst>
                                            <p:cond delay="0"/>
                                          </p:stCondLst>
                                        </p:cTn>
                                        <p:tgtEl>
                                          <p:spTgt spid="63">
                                            <p:txEl>
                                              <p:pRg st="0" end="0"/>
                                            </p:txEl>
                                          </p:spTgt>
                                        </p:tgtEl>
                                        <p:attrNameLst>
                                          <p:attrName>style.visibility</p:attrName>
                                        </p:attrNameLst>
                                      </p:cBhvr>
                                      <p:to>
                                        <p:strVal val="visible"/>
                                      </p:to>
                                    </p:set>
                                    <p:anim calcmode="lin" valueType="num">
                                      <p:cBhvr>
                                        <p:cTn id="70" dur="3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71" dur="3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72" dur="300"/>
                                        <p:tgtEl>
                                          <p:spTgt spid="63">
                                            <p:txEl>
                                              <p:pRg st="0" end="0"/>
                                            </p:txEl>
                                          </p:spTgt>
                                        </p:tgtEl>
                                      </p:cBhvr>
                                    </p:animEffect>
                                  </p:childTnLst>
                                </p:cTn>
                              </p:par>
                            </p:childTnLst>
                          </p:cTn>
                        </p:par>
                        <p:par>
                          <p:cTn id="73" fill="hold">
                            <p:stCondLst>
                              <p:cond delay="4800"/>
                            </p:stCondLst>
                            <p:childTnLst>
                              <p:par>
                                <p:cTn id="74" presetID="53" presetClass="entr" presetSubtype="16" fill="hold" grpId="0" nodeType="afterEffect">
                                  <p:stCondLst>
                                    <p:cond delay="0"/>
                                  </p:stCondLst>
                                  <p:childTnLst>
                                    <p:set>
                                      <p:cBhvr>
                                        <p:cTn id="75" dur="1" fill="hold">
                                          <p:stCondLst>
                                            <p:cond delay="0"/>
                                          </p:stCondLst>
                                        </p:cTn>
                                        <p:tgtEl>
                                          <p:spTgt spid="64">
                                            <p:txEl>
                                              <p:pRg st="0" end="0"/>
                                            </p:txEl>
                                          </p:spTgt>
                                        </p:tgtEl>
                                        <p:attrNameLst>
                                          <p:attrName>style.visibility</p:attrName>
                                        </p:attrNameLst>
                                      </p:cBhvr>
                                      <p:to>
                                        <p:strVal val="visible"/>
                                      </p:to>
                                    </p:set>
                                    <p:anim calcmode="lin" valueType="num">
                                      <p:cBhvr>
                                        <p:cTn id="76" dur="3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77" dur="3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78" dur="300"/>
                                        <p:tgtEl>
                                          <p:spTgt spid="64">
                                            <p:txEl>
                                              <p:pRg st="0" end="0"/>
                                            </p:txEl>
                                          </p:spTgt>
                                        </p:tgtEl>
                                      </p:cBhvr>
                                    </p:animEffect>
                                  </p:childTnLst>
                                </p:cTn>
                              </p:par>
                            </p:childTnLst>
                          </p:cTn>
                        </p:par>
                        <p:par>
                          <p:cTn id="79" fill="hold">
                            <p:stCondLst>
                              <p:cond delay="5100"/>
                            </p:stCondLst>
                            <p:childTnLst>
                              <p:par>
                                <p:cTn id="80" presetID="53" presetClass="entr" presetSubtype="16" fill="hold" grpId="0" nodeType="afterEffect">
                                  <p:stCondLst>
                                    <p:cond delay="0"/>
                                  </p:stCondLst>
                                  <p:childTnLst>
                                    <p:set>
                                      <p:cBhvr>
                                        <p:cTn id="81" dur="1" fill="hold">
                                          <p:stCondLst>
                                            <p:cond delay="0"/>
                                          </p:stCondLst>
                                        </p:cTn>
                                        <p:tgtEl>
                                          <p:spTgt spid="66">
                                            <p:txEl>
                                              <p:pRg st="0" end="0"/>
                                            </p:txEl>
                                          </p:spTgt>
                                        </p:tgtEl>
                                        <p:attrNameLst>
                                          <p:attrName>style.visibility</p:attrName>
                                        </p:attrNameLst>
                                      </p:cBhvr>
                                      <p:to>
                                        <p:strVal val="visible"/>
                                      </p:to>
                                    </p:set>
                                    <p:anim calcmode="lin" valueType="num">
                                      <p:cBhvr>
                                        <p:cTn id="82" dur="3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83" dur="3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84" dur="300"/>
                                        <p:tgtEl>
                                          <p:spTgt spid="66">
                                            <p:txEl>
                                              <p:pRg st="0" end="0"/>
                                            </p:txEl>
                                          </p:spTgt>
                                        </p:tgtEl>
                                      </p:cBhvr>
                                    </p:animEffect>
                                  </p:childTnLst>
                                </p:cTn>
                              </p:par>
                            </p:childTnLst>
                          </p:cTn>
                        </p:par>
                        <p:par>
                          <p:cTn id="85" fill="hold">
                            <p:stCondLst>
                              <p:cond delay="5400"/>
                            </p:stCondLst>
                            <p:childTnLst>
                              <p:par>
                                <p:cTn id="86" presetID="53" presetClass="entr" presetSubtype="16" fill="hold" grpId="0" nodeType="afterEffect">
                                  <p:stCondLst>
                                    <p:cond delay="0"/>
                                  </p:stCondLst>
                                  <p:childTnLst>
                                    <p:set>
                                      <p:cBhvr>
                                        <p:cTn id="87" dur="1" fill="hold">
                                          <p:stCondLst>
                                            <p:cond delay="0"/>
                                          </p:stCondLst>
                                        </p:cTn>
                                        <p:tgtEl>
                                          <p:spTgt spid="67">
                                            <p:txEl>
                                              <p:pRg st="0" end="0"/>
                                            </p:txEl>
                                          </p:spTgt>
                                        </p:tgtEl>
                                        <p:attrNameLst>
                                          <p:attrName>style.visibility</p:attrName>
                                        </p:attrNameLst>
                                      </p:cBhvr>
                                      <p:to>
                                        <p:strVal val="visible"/>
                                      </p:to>
                                    </p:set>
                                    <p:anim calcmode="lin" valueType="num">
                                      <p:cBhvr>
                                        <p:cTn id="88" dur="3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89" dur="3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90" dur="300"/>
                                        <p:tgtEl>
                                          <p:spTgt spid="67">
                                            <p:txEl>
                                              <p:pRg st="0" end="0"/>
                                            </p:txEl>
                                          </p:spTgt>
                                        </p:tgtEl>
                                      </p:cBhvr>
                                    </p:animEffect>
                                  </p:childTnLst>
                                </p:cTn>
                              </p:par>
                            </p:childTnLst>
                          </p:cTn>
                        </p:par>
                        <p:par>
                          <p:cTn id="91" fill="hold">
                            <p:stCondLst>
                              <p:cond delay="5700"/>
                            </p:stCondLst>
                            <p:childTnLst>
                              <p:par>
                                <p:cTn id="92" presetID="53" presetClass="entr" presetSubtype="16" fill="hold" grpId="0" nodeType="afterEffect">
                                  <p:stCondLst>
                                    <p:cond delay="0"/>
                                  </p:stCondLst>
                                  <p:childTnLst>
                                    <p:set>
                                      <p:cBhvr>
                                        <p:cTn id="93" dur="1" fill="hold">
                                          <p:stCondLst>
                                            <p:cond delay="0"/>
                                          </p:stCondLst>
                                        </p:cTn>
                                        <p:tgtEl>
                                          <p:spTgt spid="70">
                                            <p:txEl>
                                              <p:pRg st="0" end="0"/>
                                            </p:txEl>
                                          </p:spTgt>
                                        </p:tgtEl>
                                        <p:attrNameLst>
                                          <p:attrName>style.visibility</p:attrName>
                                        </p:attrNameLst>
                                      </p:cBhvr>
                                      <p:to>
                                        <p:strVal val="visible"/>
                                      </p:to>
                                    </p:set>
                                    <p:anim calcmode="lin" valueType="num">
                                      <p:cBhvr>
                                        <p:cTn id="94" dur="3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95" dur="3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96" dur="300"/>
                                        <p:tgtEl>
                                          <p:spTgt spid="70">
                                            <p:txEl>
                                              <p:pRg st="0" end="0"/>
                                            </p:txEl>
                                          </p:spTgt>
                                        </p:tgtEl>
                                      </p:cBhvr>
                                    </p:animEffect>
                                  </p:childTnLst>
                                </p:cTn>
                              </p:par>
                            </p:childTnLst>
                          </p:cTn>
                        </p:par>
                        <p:par>
                          <p:cTn id="97" fill="hold">
                            <p:stCondLst>
                              <p:cond delay="6000"/>
                            </p:stCondLst>
                            <p:childTnLst>
                              <p:par>
                                <p:cTn id="98" presetID="53" presetClass="entr" presetSubtype="16" fill="hold" grpId="0" nodeType="afterEffect">
                                  <p:stCondLst>
                                    <p:cond delay="0"/>
                                  </p:stCondLst>
                                  <p:childTnLst>
                                    <p:set>
                                      <p:cBhvr>
                                        <p:cTn id="99" dur="1" fill="hold">
                                          <p:stCondLst>
                                            <p:cond delay="0"/>
                                          </p:stCondLst>
                                        </p:cTn>
                                        <p:tgtEl>
                                          <p:spTgt spid="71">
                                            <p:txEl>
                                              <p:pRg st="0" end="0"/>
                                            </p:txEl>
                                          </p:spTgt>
                                        </p:tgtEl>
                                        <p:attrNameLst>
                                          <p:attrName>style.visibility</p:attrName>
                                        </p:attrNameLst>
                                      </p:cBhvr>
                                      <p:to>
                                        <p:strVal val="visible"/>
                                      </p:to>
                                    </p:set>
                                    <p:anim calcmode="lin" valueType="num">
                                      <p:cBhvr>
                                        <p:cTn id="100"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101"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102" dur="300"/>
                                        <p:tgtEl>
                                          <p:spTgt spid="71">
                                            <p:txEl>
                                              <p:pRg st="0" end="0"/>
                                            </p:txEl>
                                          </p:spTgt>
                                        </p:tgtEl>
                                      </p:cBhvr>
                                    </p:animEffect>
                                  </p:childTnLst>
                                </p:cTn>
                              </p:par>
                            </p:childTnLst>
                          </p:cTn>
                        </p:par>
                        <p:par>
                          <p:cTn id="103" fill="hold">
                            <p:stCondLst>
                              <p:cond delay="6300"/>
                            </p:stCondLst>
                            <p:childTnLst>
                              <p:par>
                                <p:cTn id="104" presetID="53" presetClass="entr" presetSubtype="16" fill="hold" grpId="0" nodeType="afterEffect">
                                  <p:stCondLst>
                                    <p:cond delay="0"/>
                                  </p:stCondLst>
                                  <p:childTnLst>
                                    <p:set>
                                      <p:cBhvr>
                                        <p:cTn id="105" dur="1" fill="hold">
                                          <p:stCondLst>
                                            <p:cond delay="0"/>
                                          </p:stCondLst>
                                        </p:cTn>
                                        <p:tgtEl>
                                          <p:spTgt spid="72">
                                            <p:txEl>
                                              <p:pRg st="0" end="0"/>
                                            </p:txEl>
                                          </p:spTgt>
                                        </p:tgtEl>
                                        <p:attrNameLst>
                                          <p:attrName>style.visibility</p:attrName>
                                        </p:attrNameLst>
                                      </p:cBhvr>
                                      <p:to>
                                        <p:strVal val="visible"/>
                                      </p:to>
                                    </p:set>
                                    <p:anim calcmode="lin" valueType="num">
                                      <p:cBhvr>
                                        <p:cTn id="106" dur="3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107" dur="3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108" dur="300"/>
                                        <p:tgtEl>
                                          <p:spTgt spid="72">
                                            <p:txEl>
                                              <p:pRg st="0" end="0"/>
                                            </p:txEl>
                                          </p:spTgt>
                                        </p:tgtEl>
                                      </p:cBhvr>
                                    </p:animEffect>
                                  </p:childTnLst>
                                </p:cTn>
                              </p:par>
                            </p:childTnLst>
                          </p:cTn>
                        </p:par>
                        <p:par>
                          <p:cTn id="109" fill="hold">
                            <p:stCondLst>
                              <p:cond delay="6600"/>
                            </p:stCondLst>
                            <p:childTnLst>
                              <p:par>
                                <p:cTn id="110" presetID="53" presetClass="entr" presetSubtype="16" fill="hold" grpId="0" nodeType="afterEffect">
                                  <p:stCondLst>
                                    <p:cond delay="0"/>
                                  </p:stCondLst>
                                  <p:childTnLst>
                                    <p:set>
                                      <p:cBhvr>
                                        <p:cTn id="111" dur="1" fill="hold">
                                          <p:stCondLst>
                                            <p:cond delay="0"/>
                                          </p:stCondLst>
                                        </p:cTn>
                                        <p:tgtEl>
                                          <p:spTgt spid="73">
                                            <p:txEl>
                                              <p:pRg st="0" end="0"/>
                                            </p:txEl>
                                          </p:spTgt>
                                        </p:tgtEl>
                                        <p:attrNameLst>
                                          <p:attrName>style.visibility</p:attrName>
                                        </p:attrNameLst>
                                      </p:cBhvr>
                                      <p:to>
                                        <p:strVal val="visible"/>
                                      </p:to>
                                    </p:set>
                                    <p:anim calcmode="lin" valueType="num">
                                      <p:cBhvr>
                                        <p:cTn id="112" dur="3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113" dur="3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114" dur="300"/>
                                        <p:tgtEl>
                                          <p:spTgt spid="73">
                                            <p:txEl>
                                              <p:pRg st="0" end="0"/>
                                            </p:txEl>
                                          </p:spTgt>
                                        </p:tgtEl>
                                      </p:cBhvr>
                                    </p:animEffect>
                                  </p:childTnLst>
                                </p:cTn>
                              </p:par>
                              <p:par>
                                <p:cTn id="115" presetID="10" presetClass="entr" presetSubtype="0" fill="hold" grpId="0" nodeType="withEffect">
                                  <p:stCondLst>
                                    <p:cond delay="800"/>
                                  </p:stCondLst>
                                  <p:childTnLst>
                                    <p:set>
                                      <p:cBhvr>
                                        <p:cTn id="116" dur="1" fill="hold">
                                          <p:stCondLst>
                                            <p:cond delay="0"/>
                                          </p:stCondLst>
                                        </p:cTn>
                                        <p:tgtEl>
                                          <p:spTgt spid="34">
                                            <p:txEl>
                                              <p:pRg st="0" end="0"/>
                                            </p:txEl>
                                          </p:spTgt>
                                        </p:tgtEl>
                                        <p:attrNameLst>
                                          <p:attrName>style.visibility</p:attrName>
                                        </p:attrNameLst>
                                      </p:cBhvr>
                                      <p:to>
                                        <p:strVal val="visible"/>
                                      </p:to>
                                    </p:set>
                                    <p:animEffect transition="in" filter="fade">
                                      <p:cBhvr>
                                        <p:cTn id="117" dur="500"/>
                                        <p:tgtEl>
                                          <p:spTgt spid="34">
                                            <p:txEl>
                                              <p:pRg st="0" end="0"/>
                                            </p:txEl>
                                          </p:spTgt>
                                        </p:tgtEl>
                                      </p:cBhvr>
                                    </p:animEffect>
                                  </p:childTnLst>
                                </p:cTn>
                              </p:par>
                              <p:par>
                                <p:cTn id="118" presetID="42" presetClass="entr" presetSubtype="0" fill="hold" grpId="0" nodeType="withEffect">
                                  <p:stCondLst>
                                    <p:cond delay="200"/>
                                  </p:stCondLst>
                                  <p:childTnLst>
                                    <p:set>
                                      <p:cBhvr>
                                        <p:cTn id="119" dur="1" fill="hold">
                                          <p:stCondLst>
                                            <p:cond delay="0"/>
                                          </p:stCondLst>
                                        </p:cTn>
                                        <p:tgtEl>
                                          <p:spTgt spid="35">
                                            <p:txEl>
                                              <p:pRg st="0" end="0"/>
                                            </p:txEl>
                                          </p:spTgt>
                                        </p:tgtEl>
                                        <p:attrNameLst>
                                          <p:attrName>style.visibility</p:attrName>
                                        </p:attrNameLst>
                                      </p:cBhvr>
                                      <p:to>
                                        <p:strVal val="visible"/>
                                      </p:to>
                                    </p:set>
                                    <p:animEffect transition="in" filter="fade">
                                      <p:cBhvr>
                                        <p:cTn id="120" dur="500"/>
                                        <p:tgtEl>
                                          <p:spTgt spid="35">
                                            <p:txEl>
                                              <p:pRg st="0" end="0"/>
                                            </p:txEl>
                                          </p:spTgt>
                                        </p:tgtEl>
                                      </p:cBhvr>
                                    </p:animEffect>
                                    <p:anim calcmode="lin" valueType="num">
                                      <p:cBhvr>
                                        <p:cTn id="121"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22"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0" grpId="0" animBg="1"/>
      <p:bldP spid="31" grpId="0" animBg="1"/>
      <p:bldP spid="32" grpId="0" animBg="1"/>
      <p:bldP spid="33" grpId="0" animBg="1"/>
      <p:bldP spid="55" grpId="0" build="p">
        <p:tmplLst>
          <p:tmpl lvl="1">
            <p:tnLst>
              <p:par>
                <p:cTn presetID="53" presetClass="entr" presetSubtype="16"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p:cTn dur="500" fill="hold"/>
                        <p:tgtEl>
                          <p:spTgt spid="55"/>
                        </p:tgtEl>
                        <p:attrNameLst>
                          <p:attrName>ppt_w</p:attrName>
                        </p:attrNameLst>
                      </p:cBhvr>
                      <p:tavLst>
                        <p:tav tm="0">
                          <p:val>
                            <p:fltVal val="0"/>
                          </p:val>
                        </p:tav>
                        <p:tav tm="100000">
                          <p:val>
                            <p:strVal val="#ppt_w"/>
                          </p:val>
                        </p:tav>
                      </p:tavLst>
                    </p:anim>
                    <p:anim calcmode="lin" valueType="num">
                      <p:cBhvr>
                        <p:cTn dur="500" fill="hold"/>
                        <p:tgtEl>
                          <p:spTgt spid="55"/>
                        </p:tgtEl>
                        <p:attrNameLst>
                          <p:attrName>ppt_h</p:attrName>
                        </p:attrNameLst>
                      </p:cBhvr>
                      <p:tavLst>
                        <p:tav tm="0">
                          <p:val>
                            <p:fltVal val="0"/>
                          </p:val>
                        </p:tav>
                        <p:tav tm="100000">
                          <p:val>
                            <p:strVal val="#ppt_h"/>
                          </p:val>
                        </p:tav>
                      </p:tavLst>
                    </p:anim>
                    <p:animEffect transition="in" filter="fade">
                      <p:cBhvr>
                        <p:cTn dur="500"/>
                        <p:tgtEl>
                          <p:spTgt spid="55"/>
                        </p:tgtEl>
                      </p:cBhvr>
                    </p:animEffect>
                  </p:childTnLst>
                </p:cTn>
              </p:par>
            </p:tnLst>
          </p:tmpl>
        </p:tmplLst>
      </p:bldP>
      <p:bldP spid="57" grpId="0" build="p">
        <p:tmplLst>
          <p:tmpl lvl="1">
            <p:tnLst>
              <p:par>
                <p:cTn presetID="53" presetClass="entr" presetSubtype="16" fill="hold" nodeType="afterEffect">
                  <p:stCondLst>
                    <p:cond delay="0"/>
                  </p:stCondLst>
                  <p:childTnLst>
                    <p:set>
                      <p:cBhvr>
                        <p:cTn dur="1" fill="hold">
                          <p:stCondLst>
                            <p:cond delay="0"/>
                          </p:stCondLst>
                        </p:cTn>
                        <p:tgtEl>
                          <p:spTgt spid="57"/>
                        </p:tgtEl>
                        <p:attrNameLst>
                          <p:attrName>style.visibility</p:attrName>
                        </p:attrNameLst>
                      </p:cBhvr>
                      <p:to>
                        <p:strVal val="visible"/>
                      </p:to>
                    </p:set>
                    <p:anim calcmode="lin" valueType="num">
                      <p:cBhvr>
                        <p:cTn dur="500" fill="hold"/>
                        <p:tgtEl>
                          <p:spTgt spid="57"/>
                        </p:tgtEl>
                        <p:attrNameLst>
                          <p:attrName>ppt_w</p:attrName>
                        </p:attrNameLst>
                      </p:cBhvr>
                      <p:tavLst>
                        <p:tav tm="0">
                          <p:val>
                            <p:fltVal val="0"/>
                          </p:val>
                        </p:tav>
                        <p:tav tm="100000">
                          <p:val>
                            <p:strVal val="#ppt_w"/>
                          </p:val>
                        </p:tav>
                      </p:tavLst>
                    </p:anim>
                    <p:anim calcmode="lin" valueType="num">
                      <p:cBhvr>
                        <p:cTn dur="500" fill="hold"/>
                        <p:tgtEl>
                          <p:spTgt spid="57"/>
                        </p:tgtEl>
                        <p:attrNameLst>
                          <p:attrName>ppt_h</p:attrName>
                        </p:attrNameLst>
                      </p:cBhvr>
                      <p:tavLst>
                        <p:tav tm="0">
                          <p:val>
                            <p:fltVal val="0"/>
                          </p:val>
                        </p:tav>
                        <p:tav tm="100000">
                          <p:val>
                            <p:strVal val="#ppt_h"/>
                          </p:val>
                        </p:tav>
                      </p:tavLst>
                    </p:anim>
                    <p:animEffect transition="in" filter="fade">
                      <p:cBhvr>
                        <p:cTn dur="500"/>
                        <p:tgtEl>
                          <p:spTgt spid="57"/>
                        </p:tgtEl>
                      </p:cBhvr>
                    </p:animEffect>
                  </p:childTnLst>
                </p:cTn>
              </p:par>
            </p:tnLst>
          </p:tmpl>
        </p:tmplLst>
      </p:bldP>
      <p:bldP spid="59" grpId="0" build="p">
        <p:tmplLst>
          <p:tmpl lvl="1">
            <p:tnLst>
              <p:par>
                <p:cTn presetID="53" presetClass="entr" presetSubtype="16"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p:cTn dur="500" fill="hold"/>
                        <p:tgtEl>
                          <p:spTgt spid="59"/>
                        </p:tgtEl>
                        <p:attrNameLst>
                          <p:attrName>ppt_w</p:attrName>
                        </p:attrNameLst>
                      </p:cBhvr>
                      <p:tavLst>
                        <p:tav tm="0">
                          <p:val>
                            <p:fltVal val="0"/>
                          </p:val>
                        </p:tav>
                        <p:tav tm="100000">
                          <p:val>
                            <p:strVal val="#ppt_w"/>
                          </p:val>
                        </p:tav>
                      </p:tavLst>
                    </p:anim>
                    <p:anim calcmode="lin" valueType="num">
                      <p:cBhvr>
                        <p:cTn dur="500" fill="hold"/>
                        <p:tgtEl>
                          <p:spTgt spid="59"/>
                        </p:tgtEl>
                        <p:attrNameLst>
                          <p:attrName>ppt_h</p:attrName>
                        </p:attrNameLst>
                      </p:cBhvr>
                      <p:tavLst>
                        <p:tav tm="0">
                          <p:val>
                            <p:fltVal val="0"/>
                          </p:val>
                        </p:tav>
                        <p:tav tm="100000">
                          <p:val>
                            <p:strVal val="#ppt_h"/>
                          </p:val>
                        </p:tav>
                      </p:tavLst>
                    </p:anim>
                    <p:animEffect transition="in" filter="fade">
                      <p:cBhvr>
                        <p:cTn dur="500"/>
                        <p:tgtEl>
                          <p:spTgt spid="59"/>
                        </p:tgtEl>
                      </p:cBhvr>
                    </p:animEffect>
                  </p:childTnLst>
                </p:cTn>
              </p:par>
            </p:tnLst>
          </p:tmpl>
        </p:tmplLst>
      </p:bldP>
      <p:bldP spid="61" grpId="0" build="p">
        <p:tmplLst>
          <p:tmpl lvl="1">
            <p:tnLst>
              <p:par>
                <p:cTn presetID="53" presetClass="entr" presetSubtype="16"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p:cTn dur="500" fill="hold"/>
                        <p:tgtEl>
                          <p:spTgt spid="61"/>
                        </p:tgtEl>
                        <p:attrNameLst>
                          <p:attrName>ppt_w</p:attrName>
                        </p:attrNameLst>
                      </p:cBhvr>
                      <p:tavLst>
                        <p:tav tm="0">
                          <p:val>
                            <p:fltVal val="0"/>
                          </p:val>
                        </p:tav>
                        <p:tav tm="100000">
                          <p:val>
                            <p:strVal val="#ppt_w"/>
                          </p:val>
                        </p:tav>
                      </p:tavLst>
                    </p:anim>
                    <p:anim calcmode="lin" valueType="num">
                      <p:cBhvr>
                        <p:cTn dur="500" fill="hold"/>
                        <p:tgtEl>
                          <p:spTgt spid="61"/>
                        </p:tgtEl>
                        <p:attrNameLst>
                          <p:attrName>ppt_h</p:attrName>
                        </p:attrNameLst>
                      </p:cBhvr>
                      <p:tavLst>
                        <p:tav tm="0">
                          <p:val>
                            <p:fltVal val="0"/>
                          </p:val>
                        </p:tav>
                        <p:tav tm="100000">
                          <p:val>
                            <p:strVal val="#ppt_h"/>
                          </p:val>
                        </p:tav>
                      </p:tavLst>
                    </p:anim>
                    <p:animEffect transition="in" filter="fade">
                      <p:cBhvr>
                        <p:cTn dur="500"/>
                        <p:tgtEl>
                          <p:spTgt spid="61"/>
                        </p:tgtEl>
                      </p:cBhvr>
                    </p:animEffect>
                  </p:childTnLst>
                </p:cTn>
              </p:par>
            </p:tnLst>
          </p:tmpl>
        </p:tmplLst>
      </p:bldP>
      <p:bldP spid="63" grpId="0" build="p">
        <p:tmplLst>
          <p:tmpl lvl="1">
            <p:tnLst>
              <p:par>
                <p:cTn presetID="53" presetClass="entr" presetSubtype="16"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p:cTn dur="300" fill="hold"/>
                        <p:tgtEl>
                          <p:spTgt spid="63"/>
                        </p:tgtEl>
                        <p:attrNameLst>
                          <p:attrName>ppt_w</p:attrName>
                        </p:attrNameLst>
                      </p:cBhvr>
                      <p:tavLst>
                        <p:tav tm="0">
                          <p:val>
                            <p:fltVal val="0"/>
                          </p:val>
                        </p:tav>
                        <p:tav tm="100000">
                          <p:val>
                            <p:strVal val="#ppt_w"/>
                          </p:val>
                        </p:tav>
                      </p:tavLst>
                    </p:anim>
                    <p:anim calcmode="lin" valueType="num">
                      <p:cBhvr>
                        <p:cTn dur="300" fill="hold"/>
                        <p:tgtEl>
                          <p:spTgt spid="63"/>
                        </p:tgtEl>
                        <p:attrNameLst>
                          <p:attrName>ppt_h</p:attrName>
                        </p:attrNameLst>
                      </p:cBhvr>
                      <p:tavLst>
                        <p:tav tm="0">
                          <p:val>
                            <p:fltVal val="0"/>
                          </p:val>
                        </p:tav>
                        <p:tav tm="100000">
                          <p:val>
                            <p:strVal val="#ppt_h"/>
                          </p:val>
                        </p:tav>
                      </p:tavLst>
                    </p:anim>
                    <p:animEffect transition="in" filter="fade">
                      <p:cBhvr>
                        <p:cTn dur="300"/>
                        <p:tgtEl>
                          <p:spTgt spid="63"/>
                        </p:tgtEl>
                      </p:cBhvr>
                    </p:animEffect>
                  </p:childTnLst>
                </p:cTn>
              </p:par>
            </p:tnLst>
          </p:tmpl>
        </p:tmplLst>
      </p:bldP>
      <p:bldP spid="64" grpId="0" build="p">
        <p:tmplLst>
          <p:tmpl lvl="1">
            <p:tnLst>
              <p:par>
                <p:cTn presetID="53" presetClass="entr" presetSubtype="16"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p:cTn dur="300" fill="hold"/>
                        <p:tgtEl>
                          <p:spTgt spid="64"/>
                        </p:tgtEl>
                        <p:attrNameLst>
                          <p:attrName>ppt_w</p:attrName>
                        </p:attrNameLst>
                      </p:cBhvr>
                      <p:tavLst>
                        <p:tav tm="0">
                          <p:val>
                            <p:fltVal val="0"/>
                          </p:val>
                        </p:tav>
                        <p:tav tm="100000">
                          <p:val>
                            <p:strVal val="#ppt_w"/>
                          </p:val>
                        </p:tav>
                      </p:tavLst>
                    </p:anim>
                    <p:anim calcmode="lin" valueType="num">
                      <p:cBhvr>
                        <p:cTn dur="300" fill="hold"/>
                        <p:tgtEl>
                          <p:spTgt spid="64"/>
                        </p:tgtEl>
                        <p:attrNameLst>
                          <p:attrName>ppt_h</p:attrName>
                        </p:attrNameLst>
                      </p:cBhvr>
                      <p:tavLst>
                        <p:tav tm="0">
                          <p:val>
                            <p:fltVal val="0"/>
                          </p:val>
                        </p:tav>
                        <p:tav tm="100000">
                          <p:val>
                            <p:strVal val="#ppt_h"/>
                          </p:val>
                        </p:tav>
                      </p:tavLst>
                    </p:anim>
                    <p:animEffect transition="in" filter="fade">
                      <p:cBhvr>
                        <p:cTn dur="300"/>
                        <p:tgtEl>
                          <p:spTgt spid="64"/>
                        </p:tgtEl>
                      </p:cBhvr>
                    </p:animEffect>
                  </p:childTnLst>
                </p:cTn>
              </p:par>
            </p:tnLst>
          </p:tmpl>
        </p:tmplLst>
      </p:bldP>
      <p:bldP spid="66" grpId="0" build="p">
        <p:tmplLst>
          <p:tmpl lvl="1">
            <p:tnLst>
              <p:par>
                <p:cTn presetID="53" presetClass="entr" presetSubtype="16"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p:cTn dur="300" fill="hold"/>
                        <p:tgtEl>
                          <p:spTgt spid="66"/>
                        </p:tgtEl>
                        <p:attrNameLst>
                          <p:attrName>ppt_w</p:attrName>
                        </p:attrNameLst>
                      </p:cBhvr>
                      <p:tavLst>
                        <p:tav tm="0">
                          <p:val>
                            <p:fltVal val="0"/>
                          </p:val>
                        </p:tav>
                        <p:tav tm="100000">
                          <p:val>
                            <p:strVal val="#ppt_w"/>
                          </p:val>
                        </p:tav>
                      </p:tavLst>
                    </p:anim>
                    <p:anim calcmode="lin" valueType="num">
                      <p:cBhvr>
                        <p:cTn dur="300" fill="hold"/>
                        <p:tgtEl>
                          <p:spTgt spid="66"/>
                        </p:tgtEl>
                        <p:attrNameLst>
                          <p:attrName>ppt_h</p:attrName>
                        </p:attrNameLst>
                      </p:cBhvr>
                      <p:tavLst>
                        <p:tav tm="0">
                          <p:val>
                            <p:fltVal val="0"/>
                          </p:val>
                        </p:tav>
                        <p:tav tm="100000">
                          <p:val>
                            <p:strVal val="#ppt_h"/>
                          </p:val>
                        </p:tav>
                      </p:tavLst>
                    </p:anim>
                    <p:animEffect transition="in" filter="fade">
                      <p:cBhvr>
                        <p:cTn dur="300"/>
                        <p:tgtEl>
                          <p:spTgt spid="66"/>
                        </p:tgtEl>
                      </p:cBhvr>
                    </p:animEffect>
                  </p:childTnLst>
                </p:cTn>
              </p:par>
            </p:tnLst>
          </p:tmpl>
        </p:tmplLst>
      </p:bldP>
      <p:bldP spid="67" grpId="0" build="p">
        <p:tmplLst>
          <p:tmpl lvl="1">
            <p:tnLst>
              <p:par>
                <p:cTn presetID="53" presetClass="entr" presetSubtype="16"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p:cTn dur="300" fill="hold"/>
                        <p:tgtEl>
                          <p:spTgt spid="67"/>
                        </p:tgtEl>
                        <p:attrNameLst>
                          <p:attrName>ppt_w</p:attrName>
                        </p:attrNameLst>
                      </p:cBhvr>
                      <p:tavLst>
                        <p:tav tm="0">
                          <p:val>
                            <p:fltVal val="0"/>
                          </p:val>
                        </p:tav>
                        <p:tav tm="100000">
                          <p:val>
                            <p:strVal val="#ppt_w"/>
                          </p:val>
                        </p:tav>
                      </p:tavLst>
                    </p:anim>
                    <p:anim calcmode="lin" valueType="num">
                      <p:cBhvr>
                        <p:cTn dur="300" fill="hold"/>
                        <p:tgtEl>
                          <p:spTgt spid="67"/>
                        </p:tgtEl>
                        <p:attrNameLst>
                          <p:attrName>ppt_h</p:attrName>
                        </p:attrNameLst>
                      </p:cBhvr>
                      <p:tavLst>
                        <p:tav tm="0">
                          <p:val>
                            <p:fltVal val="0"/>
                          </p:val>
                        </p:tav>
                        <p:tav tm="100000">
                          <p:val>
                            <p:strVal val="#ppt_h"/>
                          </p:val>
                        </p:tav>
                      </p:tavLst>
                    </p:anim>
                    <p:animEffect transition="in" filter="fade">
                      <p:cBhvr>
                        <p:cTn dur="300"/>
                        <p:tgtEl>
                          <p:spTgt spid="67"/>
                        </p:tgtEl>
                      </p:cBhvr>
                    </p:animEffect>
                  </p:childTnLst>
                </p:cTn>
              </p:par>
            </p:tnLst>
          </p:tmpl>
        </p:tmplLst>
      </p:bldP>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300" fill="hold"/>
                        <p:tgtEl>
                          <p:spTgt spid="70"/>
                        </p:tgtEl>
                        <p:attrNameLst>
                          <p:attrName>ppt_w</p:attrName>
                        </p:attrNameLst>
                      </p:cBhvr>
                      <p:tavLst>
                        <p:tav tm="0">
                          <p:val>
                            <p:fltVal val="0"/>
                          </p:val>
                        </p:tav>
                        <p:tav tm="100000">
                          <p:val>
                            <p:strVal val="#ppt_w"/>
                          </p:val>
                        </p:tav>
                      </p:tavLst>
                    </p:anim>
                    <p:anim calcmode="lin" valueType="num">
                      <p:cBhvr>
                        <p:cTn dur="300" fill="hold"/>
                        <p:tgtEl>
                          <p:spTgt spid="70"/>
                        </p:tgtEl>
                        <p:attrNameLst>
                          <p:attrName>ppt_h</p:attrName>
                        </p:attrNameLst>
                      </p:cBhvr>
                      <p:tavLst>
                        <p:tav tm="0">
                          <p:val>
                            <p:fltVal val="0"/>
                          </p:val>
                        </p:tav>
                        <p:tav tm="100000">
                          <p:val>
                            <p:strVal val="#ppt_h"/>
                          </p:val>
                        </p:tav>
                      </p:tavLst>
                    </p:anim>
                    <p:animEffect transition="in" filter="fade">
                      <p:cBhvr>
                        <p:cTn dur="300"/>
                        <p:tgtEl>
                          <p:spTgt spid="70"/>
                        </p:tgtEl>
                      </p:cBhvr>
                    </p:animEffect>
                  </p:childTnLst>
                </p:cTn>
              </p:par>
            </p:tnLst>
          </p:tmpl>
        </p:tmplLst>
      </p:bldP>
      <p:bldP spid="71" grpId="0" build="p">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300" fill="hold"/>
                        <p:tgtEl>
                          <p:spTgt spid="72"/>
                        </p:tgtEl>
                        <p:attrNameLst>
                          <p:attrName>ppt_w</p:attrName>
                        </p:attrNameLst>
                      </p:cBhvr>
                      <p:tavLst>
                        <p:tav tm="0">
                          <p:val>
                            <p:fltVal val="0"/>
                          </p:val>
                        </p:tav>
                        <p:tav tm="100000">
                          <p:val>
                            <p:strVal val="#ppt_w"/>
                          </p:val>
                        </p:tav>
                      </p:tavLst>
                    </p:anim>
                    <p:anim calcmode="lin" valueType="num">
                      <p:cBhvr>
                        <p:cTn dur="300" fill="hold"/>
                        <p:tgtEl>
                          <p:spTgt spid="72"/>
                        </p:tgtEl>
                        <p:attrNameLst>
                          <p:attrName>ppt_h</p:attrName>
                        </p:attrNameLst>
                      </p:cBhvr>
                      <p:tavLst>
                        <p:tav tm="0">
                          <p:val>
                            <p:fltVal val="0"/>
                          </p:val>
                        </p:tav>
                        <p:tav tm="100000">
                          <p:val>
                            <p:strVal val="#ppt_h"/>
                          </p:val>
                        </p:tav>
                      </p:tavLst>
                    </p:anim>
                    <p:animEffect transition="in" filter="fade">
                      <p:cBhvr>
                        <p:cTn dur="300"/>
                        <p:tgtEl>
                          <p:spTgt spid="72"/>
                        </p:tgtEl>
                      </p:cBhvr>
                    </p:animEffect>
                  </p:childTnLst>
                </p:cTn>
              </p:par>
            </p:tnLst>
          </p:tmpl>
        </p:tmplLst>
      </p:bldP>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300" fill="hold"/>
                        <p:tgtEl>
                          <p:spTgt spid="73"/>
                        </p:tgtEl>
                        <p:attrNameLst>
                          <p:attrName>ppt_w</p:attrName>
                        </p:attrNameLst>
                      </p:cBhvr>
                      <p:tavLst>
                        <p:tav tm="0">
                          <p:val>
                            <p:fltVal val="0"/>
                          </p:val>
                        </p:tav>
                        <p:tav tm="100000">
                          <p:val>
                            <p:strVal val="#ppt_w"/>
                          </p:val>
                        </p:tav>
                      </p:tavLst>
                    </p:anim>
                    <p:anim calcmode="lin" valueType="num">
                      <p:cBhvr>
                        <p:cTn dur="300" fill="hold"/>
                        <p:tgtEl>
                          <p:spTgt spid="73"/>
                        </p:tgtEl>
                        <p:attrNameLst>
                          <p:attrName>ppt_h</p:attrName>
                        </p:attrNameLst>
                      </p:cBhvr>
                      <p:tavLst>
                        <p:tav tm="0">
                          <p:val>
                            <p:fltVal val="0"/>
                          </p:val>
                        </p:tav>
                        <p:tav tm="100000">
                          <p:val>
                            <p:strVal val="#ppt_h"/>
                          </p:val>
                        </p:tav>
                      </p:tavLst>
                    </p:anim>
                    <p:animEffect transition="in" filter="fade">
                      <p:cBhvr>
                        <p:cTn dur="300"/>
                        <p:tgtEl>
                          <p:spTgt spid="73"/>
                        </p:tgtEl>
                      </p:cBhvr>
                    </p:animEffect>
                  </p:childTnLst>
                </p:cTn>
              </p:par>
            </p:tnLst>
          </p:tmpl>
        </p:tmplLst>
      </p:bldP>
      <p:bldP spid="34" grpId="0" build="p">
        <p:tmplLst>
          <p:tmpl lvl="1">
            <p:tnLst>
              <p:par>
                <p:cTn presetID="10" presetClass="entr" presetSubtype="0" fill="hold" nodeType="withEffect" nodePh="1">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WOT Analysis 3">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SWOT </a:t>
            </a:r>
            <a:r>
              <a:rPr lang="es-ES_tradnl" dirty="0" err="1" smtClean="0"/>
              <a:t>Analysis</a:t>
            </a:r>
            <a:r>
              <a:rPr lang="es-ES_tradnl" dirty="0" smtClean="0"/>
              <a:t> 3</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63" name="Text Placeholder 7"/>
          <p:cNvSpPr>
            <a:spLocks noGrp="1"/>
          </p:cNvSpPr>
          <p:nvPr>
            <p:ph type="body" sz="quarter" idx="28" hasCustomPrompt="1"/>
          </p:nvPr>
        </p:nvSpPr>
        <p:spPr>
          <a:xfrm>
            <a:off x="1531573" y="4423141"/>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Strengths</a:t>
            </a:r>
            <a:endParaRPr lang="es-ES_tradnl" dirty="0" smtClean="0"/>
          </a:p>
        </p:txBody>
      </p:sp>
      <p:sp>
        <p:nvSpPr>
          <p:cNvPr id="64" name="Text Placeholder 2"/>
          <p:cNvSpPr>
            <a:spLocks noGrp="1"/>
          </p:cNvSpPr>
          <p:nvPr>
            <p:ph type="body" sz="quarter" idx="29" hasCustomPrompt="1"/>
          </p:nvPr>
        </p:nvSpPr>
        <p:spPr>
          <a:xfrm>
            <a:off x="1531573" y="5152961"/>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66" name="Text Placeholder 7"/>
          <p:cNvSpPr>
            <a:spLocks noGrp="1"/>
          </p:cNvSpPr>
          <p:nvPr>
            <p:ph type="body" sz="quarter" idx="30" hasCustomPrompt="1"/>
          </p:nvPr>
        </p:nvSpPr>
        <p:spPr>
          <a:xfrm>
            <a:off x="1531573" y="6727397"/>
            <a:ext cx="6386394" cy="676718"/>
          </a:xfrm>
          <a:prstGeom prst="rect">
            <a:avLst/>
          </a:prstGeom>
        </p:spPr>
        <p:txBody>
          <a:bodyPr vert="horz" lIns="0" tIns="103866" rIns="0" bIns="103866" anchor="ctr"/>
          <a:lstStyle>
            <a:lvl1pPr marL="0" indent="0" algn="r">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Opportunities</a:t>
            </a:r>
            <a:endParaRPr lang="es-ES_tradnl" dirty="0" smtClean="0"/>
          </a:p>
        </p:txBody>
      </p:sp>
      <p:sp>
        <p:nvSpPr>
          <p:cNvPr id="67" name="Text Placeholder 2"/>
          <p:cNvSpPr>
            <a:spLocks noGrp="1"/>
          </p:cNvSpPr>
          <p:nvPr>
            <p:ph type="body" sz="quarter" idx="31" hasCustomPrompt="1"/>
          </p:nvPr>
        </p:nvSpPr>
        <p:spPr>
          <a:xfrm>
            <a:off x="1531573" y="7457217"/>
            <a:ext cx="6386394" cy="1096934"/>
          </a:xfrm>
          <a:prstGeom prst="rect">
            <a:avLst/>
          </a:prstGeom>
        </p:spPr>
        <p:txBody>
          <a:bodyPr vert="horz" lIns="0" tIns="0" rIns="0" bIns="0"/>
          <a:lstStyle>
            <a:lvl1pPr marL="0" indent="0" algn="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70" name="Text Placeholder 7"/>
          <p:cNvSpPr>
            <a:spLocks noGrp="1"/>
          </p:cNvSpPr>
          <p:nvPr>
            <p:ph type="body" sz="quarter" idx="34" hasCustomPrompt="1"/>
          </p:nvPr>
        </p:nvSpPr>
        <p:spPr>
          <a:xfrm>
            <a:off x="16514067" y="4423141"/>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Weaknesses</a:t>
            </a:r>
            <a:endParaRPr lang="es-ES_tradnl" dirty="0" smtClean="0"/>
          </a:p>
        </p:txBody>
      </p:sp>
      <p:sp>
        <p:nvSpPr>
          <p:cNvPr id="71" name="Text Placeholder 2"/>
          <p:cNvSpPr>
            <a:spLocks noGrp="1"/>
          </p:cNvSpPr>
          <p:nvPr>
            <p:ph type="body" sz="quarter" idx="35" hasCustomPrompt="1"/>
          </p:nvPr>
        </p:nvSpPr>
        <p:spPr>
          <a:xfrm>
            <a:off x="16514067" y="5152961"/>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72" name="Text Placeholder 7"/>
          <p:cNvSpPr>
            <a:spLocks noGrp="1"/>
          </p:cNvSpPr>
          <p:nvPr>
            <p:ph type="body" sz="quarter" idx="36" hasCustomPrompt="1"/>
          </p:nvPr>
        </p:nvSpPr>
        <p:spPr>
          <a:xfrm>
            <a:off x="16514067" y="6727397"/>
            <a:ext cx="6386394" cy="676718"/>
          </a:xfrm>
          <a:prstGeom prst="rect">
            <a:avLst/>
          </a:prstGeom>
        </p:spPr>
        <p:txBody>
          <a:bodyPr vert="horz" lIns="0" tIns="103866" rIns="0" bIns="103866" anchor="ctr"/>
          <a:lstStyle>
            <a:lvl1pPr marL="0" indent="0" algn="l">
              <a:lnSpc>
                <a:spcPct val="100000"/>
              </a:lnSpc>
              <a:spcBef>
                <a:spcPts val="0"/>
              </a:spcBef>
              <a:spcAft>
                <a:spcPts val="0"/>
              </a:spcAft>
              <a:buNone/>
              <a:defRPr sz="2400" b="1">
                <a:solidFill>
                  <a:schemeClr val="tx1">
                    <a:lumMod val="75000"/>
                    <a:lumOff val="25000"/>
                  </a:schemeClr>
                </a:solidFill>
                <a:latin typeface="Lato Regular"/>
                <a:cs typeface="Lato Regular"/>
              </a:defRPr>
            </a:lvl1pPr>
          </a:lstStyle>
          <a:p>
            <a:pPr lvl="0"/>
            <a:r>
              <a:rPr lang="es-ES_tradnl" dirty="0" err="1" smtClean="0"/>
              <a:t>Threats</a:t>
            </a:r>
            <a:endParaRPr lang="es-ES_tradnl" dirty="0" smtClean="0"/>
          </a:p>
        </p:txBody>
      </p:sp>
      <p:sp>
        <p:nvSpPr>
          <p:cNvPr id="73" name="Text Placeholder 2"/>
          <p:cNvSpPr>
            <a:spLocks noGrp="1"/>
          </p:cNvSpPr>
          <p:nvPr>
            <p:ph type="body" sz="quarter" idx="37" hasCustomPrompt="1"/>
          </p:nvPr>
        </p:nvSpPr>
        <p:spPr>
          <a:xfrm>
            <a:off x="16514067" y="7457217"/>
            <a:ext cx="6386394" cy="1096934"/>
          </a:xfrm>
          <a:prstGeom prst="rect">
            <a:avLst/>
          </a:prstGeom>
        </p:spPr>
        <p:txBody>
          <a:bodyPr vert="horz" lIns="0" tIns="0" rIns="0" bIns="0"/>
          <a:lstStyle>
            <a:lvl1pPr marL="0" indent="0" algn="l">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34" name="Text Placeholder 2"/>
          <p:cNvSpPr>
            <a:spLocks noGrp="1"/>
          </p:cNvSpPr>
          <p:nvPr>
            <p:ph type="body" sz="quarter" idx="55" hasCustomPrompt="1"/>
          </p:nvPr>
        </p:nvSpPr>
        <p:spPr>
          <a:xfrm>
            <a:off x="1531574" y="11322496"/>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p>
        </p:txBody>
      </p:sp>
      <p:sp>
        <p:nvSpPr>
          <p:cNvPr id="35" name="Text Placeholder 7"/>
          <p:cNvSpPr>
            <a:spLocks noGrp="1"/>
          </p:cNvSpPr>
          <p:nvPr>
            <p:ph type="body" sz="quarter" idx="56" hasCustomPrompt="1"/>
          </p:nvPr>
        </p:nvSpPr>
        <p:spPr>
          <a:xfrm>
            <a:off x="1531573" y="10674425"/>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24" name="Shape 1719"/>
          <p:cNvSpPr/>
          <p:nvPr userDrawn="1"/>
        </p:nvSpPr>
        <p:spPr>
          <a:xfrm>
            <a:off x="8571726" y="6069136"/>
            <a:ext cx="3404309" cy="4084412"/>
          </a:xfrm>
          <a:custGeom>
            <a:avLst/>
            <a:gdLst/>
            <a:ahLst/>
            <a:cxnLst>
              <a:cxn ang="0">
                <a:pos x="wd2" y="hd2"/>
              </a:cxn>
              <a:cxn ang="5400000">
                <a:pos x="wd2" y="hd2"/>
              </a:cxn>
              <a:cxn ang="10800000">
                <a:pos x="wd2" y="hd2"/>
              </a:cxn>
              <a:cxn ang="16200000">
                <a:pos x="wd2" y="hd2"/>
              </a:cxn>
            </a:cxnLst>
            <a:rect l="0" t="0" r="r" b="b"/>
            <a:pathLst>
              <a:path w="21600" h="21600" extrusionOk="0">
                <a:moveTo>
                  <a:pt x="21544" y="21600"/>
                </a:moveTo>
                <a:lnTo>
                  <a:pt x="17863" y="16372"/>
                </a:lnTo>
                <a:lnTo>
                  <a:pt x="21600" y="11064"/>
                </a:lnTo>
                <a:cubicBezTo>
                  <a:pt x="16705" y="10632"/>
                  <a:pt x="12832" y="7246"/>
                  <a:pt x="12619" y="3093"/>
                </a:cubicBezTo>
                <a:lnTo>
                  <a:pt x="6294" y="0"/>
                </a:lnTo>
                <a:lnTo>
                  <a:pt x="0" y="3080"/>
                </a:lnTo>
                <a:cubicBezTo>
                  <a:pt x="216" y="13022"/>
                  <a:pt x="9708" y="21118"/>
                  <a:pt x="21544" y="21600"/>
                </a:cubicBezTo>
                <a:close/>
              </a:path>
            </a:pathLst>
          </a:custGeom>
          <a:solidFill>
            <a:schemeClr val="accent5"/>
          </a:solidFill>
          <a:ln w="12700">
            <a:miter lim="400000"/>
          </a:ln>
        </p:spPr>
        <p:txBody>
          <a:bodyPr lIns="38100" tIns="38100" rIns="38100" bIns="38100" anchor="ctr"/>
          <a:lstStyle/>
          <a:p>
            <a:pPr lvl="0"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5" name="Shape 1720"/>
          <p:cNvSpPr/>
          <p:nvPr userDrawn="1"/>
        </p:nvSpPr>
        <p:spPr>
          <a:xfrm>
            <a:off x="11565379" y="6754050"/>
            <a:ext cx="4084592" cy="3404490"/>
          </a:xfrm>
          <a:custGeom>
            <a:avLst/>
            <a:gdLst/>
            <a:ahLst/>
            <a:cxnLst>
              <a:cxn ang="0">
                <a:pos x="wd2" y="hd2"/>
              </a:cxn>
              <a:cxn ang="5400000">
                <a:pos x="wd2" y="hd2"/>
              </a:cxn>
              <a:cxn ang="10800000">
                <a:pos x="wd2" y="hd2"/>
              </a:cxn>
              <a:cxn ang="16200000">
                <a:pos x="wd2" y="hd2"/>
              </a:cxn>
            </a:cxnLst>
            <a:rect l="0" t="0" r="r" b="b"/>
            <a:pathLst>
              <a:path w="21600" h="21600" extrusionOk="0">
                <a:moveTo>
                  <a:pt x="0" y="15305"/>
                </a:moveTo>
                <a:lnTo>
                  <a:pt x="3079" y="21600"/>
                </a:lnTo>
                <a:cubicBezTo>
                  <a:pt x="13022" y="21383"/>
                  <a:pt x="21117" y="11891"/>
                  <a:pt x="21600" y="57"/>
                </a:cubicBezTo>
                <a:lnTo>
                  <a:pt x="16372" y="3738"/>
                </a:lnTo>
                <a:lnTo>
                  <a:pt x="11063" y="0"/>
                </a:lnTo>
                <a:cubicBezTo>
                  <a:pt x="10631" y="4895"/>
                  <a:pt x="7245" y="8768"/>
                  <a:pt x="3093" y="8981"/>
                </a:cubicBezTo>
                <a:cubicBezTo>
                  <a:pt x="3093" y="8981"/>
                  <a:pt x="0" y="15305"/>
                  <a:pt x="0" y="15305"/>
                </a:cubicBezTo>
                <a:close/>
              </a:path>
            </a:pathLst>
          </a:custGeom>
          <a:solidFill>
            <a:schemeClr val="accent3"/>
          </a:solidFill>
          <a:ln w="12700">
            <a:miter lim="400000"/>
          </a:ln>
        </p:spPr>
        <p:txBody>
          <a:bodyPr lIns="38100" tIns="38100" rIns="38100" bIns="38100" anchor="ctr"/>
          <a:lstStyle/>
          <a:p>
            <a:pPr lvl="0"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 name="Shape 1721"/>
          <p:cNvSpPr/>
          <p:nvPr userDrawn="1"/>
        </p:nvSpPr>
        <p:spPr>
          <a:xfrm>
            <a:off x="12224892" y="3113584"/>
            <a:ext cx="3404309" cy="4084412"/>
          </a:xfrm>
          <a:custGeom>
            <a:avLst/>
            <a:gdLst/>
            <a:ahLst/>
            <a:cxnLst>
              <a:cxn ang="0">
                <a:pos x="wd2" y="hd2"/>
              </a:cxn>
              <a:cxn ang="5400000">
                <a:pos x="wd2" y="hd2"/>
              </a:cxn>
              <a:cxn ang="10800000">
                <a:pos x="wd2" y="hd2"/>
              </a:cxn>
              <a:cxn ang="16200000">
                <a:pos x="wd2" y="hd2"/>
              </a:cxn>
            </a:cxnLst>
            <a:rect l="0" t="0" r="r" b="b"/>
            <a:pathLst>
              <a:path w="21600" h="21600" extrusionOk="0">
                <a:moveTo>
                  <a:pt x="21600" y="18521"/>
                </a:moveTo>
                <a:cubicBezTo>
                  <a:pt x="21384" y="8578"/>
                  <a:pt x="11891" y="483"/>
                  <a:pt x="56" y="0"/>
                </a:cubicBezTo>
                <a:lnTo>
                  <a:pt x="3737" y="5228"/>
                </a:lnTo>
                <a:lnTo>
                  <a:pt x="0" y="10536"/>
                </a:lnTo>
                <a:cubicBezTo>
                  <a:pt x="4895" y="10968"/>
                  <a:pt x="8767" y="14353"/>
                  <a:pt x="8981" y="18507"/>
                </a:cubicBezTo>
                <a:lnTo>
                  <a:pt x="15305" y="21600"/>
                </a:lnTo>
                <a:cubicBezTo>
                  <a:pt x="15305" y="21600"/>
                  <a:pt x="21600" y="18521"/>
                  <a:pt x="21600" y="18521"/>
                </a:cubicBezTo>
                <a:close/>
              </a:path>
            </a:pathLst>
          </a:custGeom>
          <a:solidFill>
            <a:schemeClr val="accent2"/>
          </a:solidFill>
          <a:ln w="12700">
            <a:miter lim="400000"/>
          </a:ln>
        </p:spPr>
        <p:txBody>
          <a:bodyPr lIns="38100" tIns="38100" rIns="38100" bIns="38100" anchor="ctr"/>
          <a:lstStyle/>
          <a:p>
            <a:pPr lvl="0"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Shape 1722"/>
          <p:cNvSpPr/>
          <p:nvPr userDrawn="1"/>
        </p:nvSpPr>
        <p:spPr>
          <a:xfrm>
            <a:off x="8571726" y="3113584"/>
            <a:ext cx="4084592" cy="3404309"/>
          </a:xfrm>
          <a:custGeom>
            <a:avLst/>
            <a:gdLst/>
            <a:ahLst/>
            <a:cxnLst>
              <a:cxn ang="0">
                <a:pos x="wd2" y="hd2"/>
              </a:cxn>
              <a:cxn ang="5400000">
                <a:pos x="wd2" y="hd2"/>
              </a:cxn>
              <a:cxn ang="10800000">
                <a:pos x="wd2" y="hd2"/>
              </a:cxn>
              <a:cxn ang="16200000">
                <a:pos x="wd2" y="hd2"/>
              </a:cxn>
            </a:cxnLst>
            <a:rect l="0" t="0" r="r" b="b"/>
            <a:pathLst>
              <a:path w="21600" h="21600" extrusionOk="0">
                <a:moveTo>
                  <a:pt x="21600" y="6294"/>
                </a:moveTo>
                <a:lnTo>
                  <a:pt x="18521" y="0"/>
                </a:lnTo>
                <a:cubicBezTo>
                  <a:pt x="8577" y="216"/>
                  <a:pt x="483" y="9708"/>
                  <a:pt x="0" y="21544"/>
                </a:cubicBezTo>
                <a:lnTo>
                  <a:pt x="5227" y="17863"/>
                </a:lnTo>
                <a:lnTo>
                  <a:pt x="10537" y="21600"/>
                </a:lnTo>
                <a:cubicBezTo>
                  <a:pt x="10969" y="16705"/>
                  <a:pt x="14354" y="12832"/>
                  <a:pt x="18507" y="12619"/>
                </a:cubicBezTo>
                <a:cubicBezTo>
                  <a:pt x="18507" y="12619"/>
                  <a:pt x="21600" y="6294"/>
                  <a:pt x="21600" y="6294"/>
                </a:cubicBezTo>
                <a:close/>
              </a:path>
            </a:pathLst>
          </a:custGeom>
          <a:solidFill>
            <a:schemeClr val="accent1"/>
          </a:solidFill>
          <a:ln w="12700">
            <a:miter lim="400000"/>
          </a:ln>
        </p:spPr>
        <p:txBody>
          <a:bodyPr lIns="38100" tIns="38100" rIns="38100" bIns="38100" anchor="ctr"/>
          <a:lstStyle/>
          <a:p>
            <a:pPr lvl="0" defTabSz="4572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Text Placeholder 7"/>
          <p:cNvSpPr>
            <a:spLocks noGrp="1"/>
          </p:cNvSpPr>
          <p:nvPr>
            <p:ph type="body" sz="quarter" idx="20" hasCustomPrompt="1"/>
          </p:nvPr>
        </p:nvSpPr>
        <p:spPr>
          <a:xfrm>
            <a:off x="9846114" y="4134421"/>
            <a:ext cx="1584174" cy="965438"/>
          </a:xfrm>
          <a:prstGeom prst="rect">
            <a:avLst/>
          </a:prstGeom>
        </p:spPr>
        <p:txBody>
          <a:bodyPr vert="horz" wrap="square" lIns="0" tIns="0" rIns="0" bIns="0" anchor="ctr"/>
          <a:lstStyle>
            <a:lvl1pPr marL="0" indent="0" algn="ctr">
              <a:lnSpc>
                <a:spcPct val="100000"/>
              </a:lnSpc>
              <a:spcBef>
                <a:spcPts val="0"/>
              </a:spcBef>
              <a:buNone/>
              <a:defRPr sz="6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29" name="Text Placeholder 7"/>
          <p:cNvSpPr>
            <a:spLocks noGrp="1"/>
          </p:cNvSpPr>
          <p:nvPr>
            <p:ph type="body" sz="quarter" idx="22" hasCustomPrompt="1"/>
          </p:nvPr>
        </p:nvSpPr>
        <p:spPr>
          <a:xfrm>
            <a:off x="9284479" y="7404115"/>
            <a:ext cx="1584174" cy="965438"/>
          </a:xfrm>
          <a:prstGeom prst="rect">
            <a:avLst/>
          </a:prstGeom>
        </p:spPr>
        <p:txBody>
          <a:bodyPr vert="horz" wrap="square" lIns="0" tIns="0" rIns="0" bIns="0" anchor="ctr"/>
          <a:lstStyle>
            <a:lvl1pPr marL="0" indent="0" algn="ctr">
              <a:lnSpc>
                <a:spcPct val="100000"/>
              </a:lnSpc>
              <a:spcBef>
                <a:spcPts val="0"/>
              </a:spcBef>
              <a:buNone/>
              <a:defRPr sz="6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36" name="Text Placeholder 7"/>
          <p:cNvSpPr>
            <a:spLocks noGrp="1"/>
          </p:cNvSpPr>
          <p:nvPr>
            <p:ph type="body" sz="quarter" idx="24" hasCustomPrompt="1"/>
          </p:nvPr>
        </p:nvSpPr>
        <p:spPr>
          <a:xfrm>
            <a:off x="13417726" y="5099859"/>
            <a:ext cx="1584174" cy="965438"/>
          </a:xfrm>
          <a:prstGeom prst="rect">
            <a:avLst/>
          </a:prstGeom>
        </p:spPr>
        <p:txBody>
          <a:bodyPr vert="horz" wrap="square" lIns="0" tIns="0" rIns="0" bIns="0" anchor="ctr"/>
          <a:lstStyle>
            <a:lvl1pPr marL="0" indent="0" algn="ctr">
              <a:lnSpc>
                <a:spcPct val="100000"/>
              </a:lnSpc>
              <a:spcBef>
                <a:spcPts val="0"/>
              </a:spcBef>
              <a:buNone/>
              <a:defRPr sz="6000" b="0" i="0">
                <a:solidFill>
                  <a:schemeClr val="bg1"/>
                </a:solidFill>
                <a:latin typeface="FontAwesome"/>
                <a:cs typeface="FontAwesome"/>
              </a:defRPr>
            </a:lvl1pPr>
          </a:lstStyle>
          <a:p>
            <a:pPr lvl="0"/>
            <a:r>
              <a:rPr lang="es-ES_tradnl" dirty="0" err="1" smtClean="0"/>
              <a:t>icon</a:t>
            </a:r>
            <a:endParaRPr lang="es-ES_tradnl" dirty="0" smtClean="0"/>
          </a:p>
        </p:txBody>
      </p:sp>
      <p:sp>
        <p:nvSpPr>
          <p:cNvPr id="37" name="Text Placeholder 7"/>
          <p:cNvSpPr>
            <a:spLocks noGrp="1"/>
          </p:cNvSpPr>
          <p:nvPr>
            <p:ph type="body" sz="quarter" idx="26" hasCustomPrompt="1"/>
          </p:nvPr>
        </p:nvSpPr>
        <p:spPr>
          <a:xfrm>
            <a:off x="12884880" y="8188894"/>
            <a:ext cx="1584174" cy="965438"/>
          </a:xfrm>
          <a:prstGeom prst="rect">
            <a:avLst/>
          </a:prstGeom>
        </p:spPr>
        <p:txBody>
          <a:bodyPr vert="horz" wrap="square" lIns="0" tIns="0" rIns="0" bIns="0" anchor="ctr"/>
          <a:lstStyle>
            <a:lvl1pPr marL="0" indent="0" algn="ctr">
              <a:lnSpc>
                <a:spcPct val="100000"/>
              </a:lnSpc>
              <a:spcBef>
                <a:spcPts val="0"/>
              </a:spcBef>
              <a:buNone/>
              <a:defRPr sz="6000" b="0" i="0">
                <a:solidFill>
                  <a:schemeClr val="bg1"/>
                </a:solidFill>
                <a:latin typeface="FontAwesome"/>
                <a:cs typeface="FontAwesome"/>
              </a:defRPr>
            </a:lvl1pPr>
          </a:lstStyle>
          <a:p>
            <a:pPr lvl="0"/>
            <a:r>
              <a:rPr lang="es-ES_tradnl" dirty="0" err="1" smtClean="0"/>
              <a:t>icon</a:t>
            </a:r>
            <a:endParaRPr lang="es-ES_tradnl" dirty="0" smtClean="0"/>
          </a:p>
        </p:txBody>
      </p:sp>
    </p:spTree>
    <p:extLst>
      <p:ext uri="{BB962C8B-B14F-4D97-AF65-F5344CB8AC3E}">
        <p14:creationId xmlns:p14="http://schemas.microsoft.com/office/powerpoint/2010/main" val="2788733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63">
                                            <p:txEl>
                                              <p:pRg st="0" end="0"/>
                                            </p:txEl>
                                          </p:spTgt>
                                        </p:tgtEl>
                                        <p:attrNameLst>
                                          <p:attrName>style.visibility</p:attrName>
                                        </p:attrNameLst>
                                      </p:cBhvr>
                                      <p:to>
                                        <p:strVal val="visible"/>
                                      </p:to>
                                    </p:set>
                                    <p:anim calcmode="lin" valueType="num">
                                      <p:cBhvr>
                                        <p:cTn id="22" dur="300" fill="hold"/>
                                        <p:tgtEl>
                                          <p:spTgt spid="63">
                                            <p:txEl>
                                              <p:pRg st="0" end="0"/>
                                            </p:txEl>
                                          </p:spTgt>
                                        </p:tgtEl>
                                        <p:attrNameLst>
                                          <p:attrName>ppt_w</p:attrName>
                                        </p:attrNameLst>
                                      </p:cBhvr>
                                      <p:tavLst>
                                        <p:tav tm="0">
                                          <p:val>
                                            <p:fltVal val="0"/>
                                          </p:val>
                                        </p:tav>
                                        <p:tav tm="100000">
                                          <p:val>
                                            <p:strVal val="#ppt_w"/>
                                          </p:val>
                                        </p:tav>
                                      </p:tavLst>
                                    </p:anim>
                                    <p:anim calcmode="lin" valueType="num">
                                      <p:cBhvr>
                                        <p:cTn id="23" dur="300" fill="hold"/>
                                        <p:tgtEl>
                                          <p:spTgt spid="63">
                                            <p:txEl>
                                              <p:pRg st="0" end="0"/>
                                            </p:txEl>
                                          </p:spTgt>
                                        </p:tgtEl>
                                        <p:attrNameLst>
                                          <p:attrName>ppt_h</p:attrName>
                                        </p:attrNameLst>
                                      </p:cBhvr>
                                      <p:tavLst>
                                        <p:tav tm="0">
                                          <p:val>
                                            <p:fltVal val="0"/>
                                          </p:val>
                                        </p:tav>
                                        <p:tav tm="100000">
                                          <p:val>
                                            <p:strVal val="#ppt_h"/>
                                          </p:val>
                                        </p:tav>
                                      </p:tavLst>
                                    </p:anim>
                                    <p:animEffect transition="in" filter="fade">
                                      <p:cBhvr>
                                        <p:cTn id="24" dur="300"/>
                                        <p:tgtEl>
                                          <p:spTgt spid="63">
                                            <p:txEl>
                                              <p:pRg st="0" end="0"/>
                                            </p:txEl>
                                          </p:spTgt>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64">
                                            <p:txEl>
                                              <p:pRg st="0" end="0"/>
                                            </p:txEl>
                                          </p:spTgt>
                                        </p:tgtEl>
                                        <p:attrNameLst>
                                          <p:attrName>style.visibility</p:attrName>
                                        </p:attrNameLst>
                                      </p:cBhvr>
                                      <p:to>
                                        <p:strVal val="visible"/>
                                      </p:to>
                                    </p:set>
                                    <p:anim calcmode="lin" valueType="num">
                                      <p:cBhvr>
                                        <p:cTn id="28" dur="300" fill="hold"/>
                                        <p:tgtEl>
                                          <p:spTgt spid="64">
                                            <p:txEl>
                                              <p:pRg st="0" end="0"/>
                                            </p:txEl>
                                          </p:spTgt>
                                        </p:tgtEl>
                                        <p:attrNameLst>
                                          <p:attrName>ppt_w</p:attrName>
                                        </p:attrNameLst>
                                      </p:cBhvr>
                                      <p:tavLst>
                                        <p:tav tm="0">
                                          <p:val>
                                            <p:fltVal val="0"/>
                                          </p:val>
                                        </p:tav>
                                        <p:tav tm="100000">
                                          <p:val>
                                            <p:strVal val="#ppt_w"/>
                                          </p:val>
                                        </p:tav>
                                      </p:tavLst>
                                    </p:anim>
                                    <p:anim calcmode="lin" valueType="num">
                                      <p:cBhvr>
                                        <p:cTn id="29" dur="300" fill="hold"/>
                                        <p:tgtEl>
                                          <p:spTgt spid="64">
                                            <p:txEl>
                                              <p:pRg st="0" end="0"/>
                                            </p:txEl>
                                          </p:spTgt>
                                        </p:tgtEl>
                                        <p:attrNameLst>
                                          <p:attrName>ppt_h</p:attrName>
                                        </p:attrNameLst>
                                      </p:cBhvr>
                                      <p:tavLst>
                                        <p:tav tm="0">
                                          <p:val>
                                            <p:fltVal val="0"/>
                                          </p:val>
                                        </p:tav>
                                        <p:tav tm="100000">
                                          <p:val>
                                            <p:strVal val="#ppt_h"/>
                                          </p:val>
                                        </p:tav>
                                      </p:tavLst>
                                    </p:anim>
                                    <p:animEffect transition="in" filter="fade">
                                      <p:cBhvr>
                                        <p:cTn id="30" dur="300"/>
                                        <p:tgtEl>
                                          <p:spTgt spid="64">
                                            <p:txEl>
                                              <p:pRg st="0" end="0"/>
                                            </p:txEl>
                                          </p:spTgt>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66">
                                            <p:txEl>
                                              <p:pRg st="0" end="0"/>
                                            </p:txEl>
                                          </p:spTgt>
                                        </p:tgtEl>
                                        <p:attrNameLst>
                                          <p:attrName>style.visibility</p:attrName>
                                        </p:attrNameLst>
                                      </p:cBhvr>
                                      <p:to>
                                        <p:strVal val="visible"/>
                                      </p:to>
                                    </p:set>
                                    <p:anim calcmode="lin" valueType="num">
                                      <p:cBhvr>
                                        <p:cTn id="34" dur="300" fill="hold"/>
                                        <p:tgtEl>
                                          <p:spTgt spid="66">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66">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66">
                                            <p:txEl>
                                              <p:pRg st="0" end="0"/>
                                            </p:txEl>
                                          </p:spTgt>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67">
                                            <p:txEl>
                                              <p:pRg st="0" end="0"/>
                                            </p:txEl>
                                          </p:spTgt>
                                        </p:tgtEl>
                                        <p:attrNameLst>
                                          <p:attrName>style.visibility</p:attrName>
                                        </p:attrNameLst>
                                      </p:cBhvr>
                                      <p:to>
                                        <p:strVal val="visible"/>
                                      </p:to>
                                    </p:set>
                                    <p:anim calcmode="lin" valueType="num">
                                      <p:cBhvr>
                                        <p:cTn id="40" dur="300" fill="hold"/>
                                        <p:tgtEl>
                                          <p:spTgt spid="67">
                                            <p:txEl>
                                              <p:pRg st="0" end="0"/>
                                            </p:txEl>
                                          </p:spTgt>
                                        </p:tgtEl>
                                        <p:attrNameLst>
                                          <p:attrName>ppt_w</p:attrName>
                                        </p:attrNameLst>
                                      </p:cBhvr>
                                      <p:tavLst>
                                        <p:tav tm="0">
                                          <p:val>
                                            <p:fltVal val="0"/>
                                          </p:val>
                                        </p:tav>
                                        <p:tav tm="100000">
                                          <p:val>
                                            <p:strVal val="#ppt_w"/>
                                          </p:val>
                                        </p:tav>
                                      </p:tavLst>
                                    </p:anim>
                                    <p:anim calcmode="lin" valueType="num">
                                      <p:cBhvr>
                                        <p:cTn id="41" dur="300" fill="hold"/>
                                        <p:tgtEl>
                                          <p:spTgt spid="67">
                                            <p:txEl>
                                              <p:pRg st="0" end="0"/>
                                            </p:txEl>
                                          </p:spTgt>
                                        </p:tgtEl>
                                        <p:attrNameLst>
                                          <p:attrName>ppt_h</p:attrName>
                                        </p:attrNameLst>
                                      </p:cBhvr>
                                      <p:tavLst>
                                        <p:tav tm="0">
                                          <p:val>
                                            <p:fltVal val="0"/>
                                          </p:val>
                                        </p:tav>
                                        <p:tav tm="100000">
                                          <p:val>
                                            <p:strVal val="#ppt_h"/>
                                          </p:val>
                                        </p:tav>
                                      </p:tavLst>
                                    </p:anim>
                                    <p:animEffect transition="in" filter="fade">
                                      <p:cBhvr>
                                        <p:cTn id="42" dur="300"/>
                                        <p:tgtEl>
                                          <p:spTgt spid="67">
                                            <p:txEl>
                                              <p:pRg st="0" end="0"/>
                                            </p:txEl>
                                          </p:spTgt>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70">
                                            <p:txEl>
                                              <p:pRg st="0" end="0"/>
                                            </p:txEl>
                                          </p:spTgt>
                                        </p:tgtEl>
                                        <p:attrNameLst>
                                          <p:attrName>style.visibility</p:attrName>
                                        </p:attrNameLst>
                                      </p:cBhvr>
                                      <p:to>
                                        <p:strVal val="visible"/>
                                      </p:to>
                                    </p:set>
                                    <p:anim calcmode="lin" valueType="num">
                                      <p:cBhvr>
                                        <p:cTn id="46" dur="3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47" dur="3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48" dur="300"/>
                                        <p:tgtEl>
                                          <p:spTgt spid="70">
                                            <p:txEl>
                                              <p:pRg st="0" end="0"/>
                                            </p:txEl>
                                          </p:spTgt>
                                        </p:tgtEl>
                                      </p:cBhvr>
                                    </p:animEffect>
                                  </p:childTnLst>
                                </p:cTn>
                              </p:par>
                            </p:childTnLst>
                          </p:cTn>
                        </p:par>
                        <p:par>
                          <p:cTn id="49" fill="hold">
                            <p:stCondLst>
                              <p:cond delay="2800"/>
                            </p:stCondLst>
                            <p:childTnLst>
                              <p:par>
                                <p:cTn id="50" presetID="53" presetClass="entr" presetSubtype="16" fill="hold" grpId="0" nodeType="afterEffect">
                                  <p:stCondLst>
                                    <p:cond delay="0"/>
                                  </p:stCondLst>
                                  <p:childTnLst>
                                    <p:set>
                                      <p:cBhvr>
                                        <p:cTn id="51" dur="1" fill="hold">
                                          <p:stCondLst>
                                            <p:cond delay="0"/>
                                          </p:stCondLst>
                                        </p:cTn>
                                        <p:tgtEl>
                                          <p:spTgt spid="71">
                                            <p:txEl>
                                              <p:pRg st="0" end="0"/>
                                            </p:txEl>
                                          </p:spTgt>
                                        </p:tgtEl>
                                        <p:attrNameLst>
                                          <p:attrName>style.visibility</p:attrName>
                                        </p:attrNameLst>
                                      </p:cBhvr>
                                      <p:to>
                                        <p:strVal val="visible"/>
                                      </p:to>
                                    </p:set>
                                    <p:anim calcmode="lin" valueType="num">
                                      <p:cBhvr>
                                        <p:cTn id="52" dur="300" fill="hold"/>
                                        <p:tgtEl>
                                          <p:spTgt spid="71">
                                            <p:txEl>
                                              <p:pRg st="0" end="0"/>
                                            </p:txEl>
                                          </p:spTgt>
                                        </p:tgtEl>
                                        <p:attrNameLst>
                                          <p:attrName>ppt_w</p:attrName>
                                        </p:attrNameLst>
                                      </p:cBhvr>
                                      <p:tavLst>
                                        <p:tav tm="0">
                                          <p:val>
                                            <p:fltVal val="0"/>
                                          </p:val>
                                        </p:tav>
                                        <p:tav tm="100000">
                                          <p:val>
                                            <p:strVal val="#ppt_w"/>
                                          </p:val>
                                        </p:tav>
                                      </p:tavLst>
                                    </p:anim>
                                    <p:anim calcmode="lin" valueType="num">
                                      <p:cBhvr>
                                        <p:cTn id="53" dur="300" fill="hold"/>
                                        <p:tgtEl>
                                          <p:spTgt spid="71">
                                            <p:txEl>
                                              <p:pRg st="0" end="0"/>
                                            </p:txEl>
                                          </p:spTgt>
                                        </p:tgtEl>
                                        <p:attrNameLst>
                                          <p:attrName>ppt_h</p:attrName>
                                        </p:attrNameLst>
                                      </p:cBhvr>
                                      <p:tavLst>
                                        <p:tav tm="0">
                                          <p:val>
                                            <p:fltVal val="0"/>
                                          </p:val>
                                        </p:tav>
                                        <p:tav tm="100000">
                                          <p:val>
                                            <p:strVal val="#ppt_h"/>
                                          </p:val>
                                        </p:tav>
                                      </p:tavLst>
                                    </p:anim>
                                    <p:animEffect transition="in" filter="fade">
                                      <p:cBhvr>
                                        <p:cTn id="54" dur="300"/>
                                        <p:tgtEl>
                                          <p:spTgt spid="71">
                                            <p:txEl>
                                              <p:pRg st="0" end="0"/>
                                            </p:txEl>
                                          </p:spTgt>
                                        </p:tgtEl>
                                      </p:cBhvr>
                                    </p:animEffect>
                                  </p:childTnLst>
                                </p:cTn>
                              </p:par>
                            </p:childTnLst>
                          </p:cTn>
                        </p:par>
                        <p:par>
                          <p:cTn id="55" fill="hold">
                            <p:stCondLst>
                              <p:cond delay="3100"/>
                            </p:stCondLst>
                            <p:childTnLst>
                              <p:par>
                                <p:cTn id="56" presetID="53" presetClass="entr" presetSubtype="16" fill="hold" grpId="0" nodeType="afterEffect">
                                  <p:stCondLst>
                                    <p:cond delay="0"/>
                                  </p:stCondLst>
                                  <p:childTnLst>
                                    <p:set>
                                      <p:cBhvr>
                                        <p:cTn id="57" dur="1" fill="hold">
                                          <p:stCondLst>
                                            <p:cond delay="0"/>
                                          </p:stCondLst>
                                        </p:cTn>
                                        <p:tgtEl>
                                          <p:spTgt spid="72">
                                            <p:txEl>
                                              <p:pRg st="0" end="0"/>
                                            </p:txEl>
                                          </p:spTgt>
                                        </p:tgtEl>
                                        <p:attrNameLst>
                                          <p:attrName>style.visibility</p:attrName>
                                        </p:attrNameLst>
                                      </p:cBhvr>
                                      <p:to>
                                        <p:strVal val="visible"/>
                                      </p:to>
                                    </p:set>
                                    <p:anim calcmode="lin" valueType="num">
                                      <p:cBhvr>
                                        <p:cTn id="58" dur="300" fill="hold"/>
                                        <p:tgtEl>
                                          <p:spTgt spid="72">
                                            <p:txEl>
                                              <p:pRg st="0" end="0"/>
                                            </p:txEl>
                                          </p:spTgt>
                                        </p:tgtEl>
                                        <p:attrNameLst>
                                          <p:attrName>ppt_w</p:attrName>
                                        </p:attrNameLst>
                                      </p:cBhvr>
                                      <p:tavLst>
                                        <p:tav tm="0">
                                          <p:val>
                                            <p:fltVal val="0"/>
                                          </p:val>
                                        </p:tav>
                                        <p:tav tm="100000">
                                          <p:val>
                                            <p:strVal val="#ppt_w"/>
                                          </p:val>
                                        </p:tav>
                                      </p:tavLst>
                                    </p:anim>
                                    <p:anim calcmode="lin" valueType="num">
                                      <p:cBhvr>
                                        <p:cTn id="59" dur="300" fill="hold"/>
                                        <p:tgtEl>
                                          <p:spTgt spid="72">
                                            <p:txEl>
                                              <p:pRg st="0" end="0"/>
                                            </p:txEl>
                                          </p:spTgt>
                                        </p:tgtEl>
                                        <p:attrNameLst>
                                          <p:attrName>ppt_h</p:attrName>
                                        </p:attrNameLst>
                                      </p:cBhvr>
                                      <p:tavLst>
                                        <p:tav tm="0">
                                          <p:val>
                                            <p:fltVal val="0"/>
                                          </p:val>
                                        </p:tav>
                                        <p:tav tm="100000">
                                          <p:val>
                                            <p:strVal val="#ppt_h"/>
                                          </p:val>
                                        </p:tav>
                                      </p:tavLst>
                                    </p:anim>
                                    <p:animEffect transition="in" filter="fade">
                                      <p:cBhvr>
                                        <p:cTn id="60" dur="300"/>
                                        <p:tgtEl>
                                          <p:spTgt spid="72">
                                            <p:txEl>
                                              <p:pRg st="0" end="0"/>
                                            </p:txEl>
                                          </p:spTgt>
                                        </p:tgtEl>
                                      </p:cBhvr>
                                    </p:animEffect>
                                  </p:childTnLst>
                                </p:cTn>
                              </p:par>
                            </p:childTnLst>
                          </p:cTn>
                        </p:par>
                        <p:par>
                          <p:cTn id="61" fill="hold">
                            <p:stCondLst>
                              <p:cond delay="3400"/>
                            </p:stCondLst>
                            <p:childTnLst>
                              <p:par>
                                <p:cTn id="62" presetID="53" presetClass="entr" presetSubtype="16" fill="hold" grpId="0" nodeType="afterEffect">
                                  <p:stCondLst>
                                    <p:cond delay="0"/>
                                  </p:stCondLst>
                                  <p:childTnLst>
                                    <p:set>
                                      <p:cBhvr>
                                        <p:cTn id="63" dur="1" fill="hold">
                                          <p:stCondLst>
                                            <p:cond delay="0"/>
                                          </p:stCondLst>
                                        </p:cTn>
                                        <p:tgtEl>
                                          <p:spTgt spid="73">
                                            <p:txEl>
                                              <p:pRg st="0" end="0"/>
                                            </p:txEl>
                                          </p:spTgt>
                                        </p:tgtEl>
                                        <p:attrNameLst>
                                          <p:attrName>style.visibility</p:attrName>
                                        </p:attrNameLst>
                                      </p:cBhvr>
                                      <p:to>
                                        <p:strVal val="visible"/>
                                      </p:to>
                                    </p:set>
                                    <p:anim calcmode="lin" valueType="num">
                                      <p:cBhvr>
                                        <p:cTn id="64" dur="300" fill="hold"/>
                                        <p:tgtEl>
                                          <p:spTgt spid="73">
                                            <p:txEl>
                                              <p:pRg st="0" end="0"/>
                                            </p:txEl>
                                          </p:spTgt>
                                        </p:tgtEl>
                                        <p:attrNameLst>
                                          <p:attrName>ppt_w</p:attrName>
                                        </p:attrNameLst>
                                      </p:cBhvr>
                                      <p:tavLst>
                                        <p:tav tm="0">
                                          <p:val>
                                            <p:fltVal val="0"/>
                                          </p:val>
                                        </p:tav>
                                        <p:tav tm="100000">
                                          <p:val>
                                            <p:strVal val="#ppt_w"/>
                                          </p:val>
                                        </p:tav>
                                      </p:tavLst>
                                    </p:anim>
                                    <p:anim calcmode="lin" valueType="num">
                                      <p:cBhvr>
                                        <p:cTn id="65" dur="300" fill="hold"/>
                                        <p:tgtEl>
                                          <p:spTgt spid="73">
                                            <p:txEl>
                                              <p:pRg st="0" end="0"/>
                                            </p:txEl>
                                          </p:spTgt>
                                        </p:tgtEl>
                                        <p:attrNameLst>
                                          <p:attrName>ppt_h</p:attrName>
                                        </p:attrNameLst>
                                      </p:cBhvr>
                                      <p:tavLst>
                                        <p:tav tm="0">
                                          <p:val>
                                            <p:fltVal val="0"/>
                                          </p:val>
                                        </p:tav>
                                        <p:tav tm="100000">
                                          <p:val>
                                            <p:strVal val="#ppt_h"/>
                                          </p:val>
                                        </p:tav>
                                      </p:tavLst>
                                    </p:anim>
                                    <p:animEffect transition="in" filter="fade">
                                      <p:cBhvr>
                                        <p:cTn id="66" dur="300"/>
                                        <p:tgtEl>
                                          <p:spTgt spid="73">
                                            <p:txEl>
                                              <p:pRg st="0" end="0"/>
                                            </p:txEl>
                                          </p:spTgt>
                                        </p:tgtEl>
                                      </p:cBhvr>
                                    </p:animEffect>
                                  </p:childTnLst>
                                </p:cTn>
                              </p:par>
                              <p:par>
                                <p:cTn id="67" presetID="10" presetClass="entr" presetSubtype="0" fill="hold" grpId="0" nodeType="withEffect">
                                  <p:stCondLst>
                                    <p:cond delay="800"/>
                                  </p:stCondLst>
                                  <p:childTnLst>
                                    <p:set>
                                      <p:cBhvr>
                                        <p:cTn id="68" dur="1" fill="hold">
                                          <p:stCondLst>
                                            <p:cond delay="0"/>
                                          </p:stCondLst>
                                        </p:cTn>
                                        <p:tgtEl>
                                          <p:spTgt spid="34">
                                            <p:txEl>
                                              <p:pRg st="0" end="0"/>
                                            </p:txEl>
                                          </p:spTgt>
                                        </p:tgtEl>
                                        <p:attrNameLst>
                                          <p:attrName>style.visibility</p:attrName>
                                        </p:attrNameLst>
                                      </p:cBhvr>
                                      <p:to>
                                        <p:strVal val="visible"/>
                                      </p:to>
                                    </p:set>
                                    <p:animEffect transition="in" filter="fade">
                                      <p:cBhvr>
                                        <p:cTn id="69" dur="500"/>
                                        <p:tgtEl>
                                          <p:spTgt spid="34">
                                            <p:txEl>
                                              <p:pRg st="0" end="0"/>
                                            </p:txEl>
                                          </p:spTgt>
                                        </p:tgtEl>
                                      </p:cBhvr>
                                    </p:animEffect>
                                  </p:childTnLst>
                                </p:cTn>
                              </p:par>
                              <p:par>
                                <p:cTn id="70" presetID="42" presetClass="entr" presetSubtype="0" fill="hold" grpId="0" nodeType="withEffect">
                                  <p:stCondLst>
                                    <p:cond delay="200"/>
                                  </p:stCondLst>
                                  <p:childTnLst>
                                    <p:set>
                                      <p:cBhvr>
                                        <p:cTn id="71" dur="1" fill="hold">
                                          <p:stCondLst>
                                            <p:cond delay="0"/>
                                          </p:stCondLst>
                                        </p:cTn>
                                        <p:tgtEl>
                                          <p:spTgt spid="35">
                                            <p:txEl>
                                              <p:pRg st="0" end="0"/>
                                            </p:txEl>
                                          </p:spTgt>
                                        </p:tgtEl>
                                        <p:attrNameLst>
                                          <p:attrName>style.visibility</p:attrName>
                                        </p:attrNameLst>
                                      </p:cBhvr>
                                      <p:to>
                                        <p:strVal val="visible"/>
                                      </p:to>
                                    </p:set>
                                    <p:animEffect transition="in" filter="fade">
                                      <p:cBhvr>
                                        <p:cTn id="72" dur="500"/>
                                        <p:tgtEl>
                                          <p:spTgt spid="35">
                                            <p:txEl>
                                              <p:pRg st="0" end="0"/>
                                            </p:txEl>
                                          </p:spTgt>
                                        </p:tgtEl>
                                      </p:cBhvr>
                                    </p:animEffect>
                                    <p:anim calcmode="lin" valueType="num">
                                      <p:cBhvr>
                                        <p:cTn id="7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74" dur="500" fill="hold"/>
                                        <p:tgtEl>
                                          <p:spTgt spid="35">
                                            <p:txEl>
                                              <p:pRg st="0" end="0"/>
                                            </p:txEl>
                                          </p:spTgt>
                                        </p:tgtEl>
                                        <p:attrNameLst>
                                          <p:attrName>ppt_y</p:attrName>
                                        </p:attrNameLst>
                                      </p:cBhvr>
                                      <p:tavLst>
                                        <p:tav tm="0">
                                          <p:val>
                                            <p:strVal val="#ppt_y+.1"/>
                                          </p:val>
                                        </p:tav>
                                        <p:tav tm="100000">
                                          <p:val>
                                            <p:strVal val="#ppt_y"/>
                                          </p:val>
                                        </p:tav>
                                      </p:tavLst>
                                    </p:anim>
                                  </p:childTnLst>
                                </p:cTn>
                              </p:par>
                            </p:childTnLst>
                          </p:cTn>
                        </p:par>
                        <p:par>
                          <p:cTn id="75" fill="hold">
                            <p:stCondLst>
                              <p:cond delay="4700"/>
                            </p:stCondLst>
                            <p:childTnLst>
                              <p:par>
                                <p:cTn id="76" presetID="9" presetClass="entr" presetSubtype="16" fill="hold" grpId="0" nodeType="afterEffect">
                                  <p:stCondLst>
                                    <p:cond delay="100"/>
                                  </p:stCondLst>
                                  <p:iterate>
                                    <p:tmAbs val="0"/>
                                  </p:iterate>
                                  <p:childTnLst>
                                    <p:set>
                                      <p:cBhvr>
                                        <p:cTn id="77" fill="hold"/>
                                        <p:tgtEl>
                                          <p:spTgt spid="27"/>
                                        </p:tgtEl>
                                        <p:attrNameLst>
                                          <p:attrName>style.visibility</p:attrName>
                                        </p:attrNameLst>
                                      </p:cBhvr>
                                      <p:to>
                                        <p:strVal val="visible"/>
                                      </p:to>
                                    </p:set>
                                    <p:animEffect transition="in" filter="dissolve(in)">
                                      <p:cBhvr>
                                        <p:cTn id="78" dur="750"/>
                                        <p:tgtEl>
                                          <p:spTgt spid="27"/>
                                        </p:tgtEl>
                                      </p:cBhvr>
                                    </p:animEffect>
                                  </p:childTnLst>
                                </p:cTn>
                              </p:par>
                            </p:childTnLst>
                          </p:cTn>
                        </p:par>
                        <p:par>
                          <p:cTn id="79" fill="hold">
                            <p:stCondLst>
                              <p:cond delay="5550"/>
                            </p:stCondLst>
                            <p:childTnLst>
                              <p:par>
                                <p:cTn id="80" presetID="9" presetClass="entr" presetSubtype="16" fill="hold" grpId="0" nodeType="afterEffect">
                                  <p:stCondLst>
                                    <p:cond delay="100"/>
                                  </p:stCondLst>
                                  <p:iterate>
                                    <p:tmAbs val="0"/>
                                  </p:iterate>
                                  <p:childTnLst>
                                    <p:set>
                                      <p:cBhvr>
                                        <p:cTn id="81" fill="hold"/>
                                        <p:tgtEl>
                                          <p:spTgt spid="26"/>
                                        </p:tgtEl>
                                        <p:attrNameLst>
                                          <p:attrName>style.visibility</p:attrName>
                                        </p:attrNameLst>
                                      </p:cBhvr>
                                      <p:to>
                                        <p:strVal val="visible"/>
                                      </p:to>
                                    </p:set>
                                    <p:animEffect transition="in" filter="dissolve(in)">
                                      <p:cBhvr>
                                        <p:cTn id="82" dur="750"/>
                                        <p:tgtEl>
                                          <p:spTgt spid="26"/>
                                        </p:tgtEl>
                                      </p:cBhvr>
                                    </p:animEffect>
                                  </p:childTnLst>
                                </p:cTn>
                              </p:par>
                            </p:childTnLst>
                          </p:cTn>
                        </p:par>
                        <p:par>
                          <p:cTn id="83" fill="hold">
                            <p:stCondLst>
                              <p:cond delay="6400"/>
                            </p:stCondLst>
                            <p:childTnLst>
                              <p:par>
                                <p:cTn id="84" presetID="9" presetClass="entr" presetSubtype="16" fill="hold" grpId="0" nodeType="afterEffect">
                                  <p:stCondLst>
                                    <p:cond delay="100"/>
                                  </p:stCondLst>
                                  <p:iterate>
                                    <p:tmAbs val="0"/>
                                  </p:iterate>
                                  <p:childTnLst>
                                    <p:set>
                                      <p:cBhvr>
                                        <p:cTn id="85" fill="hold"/>
                                        <p:tgtEl>
                                          <p:spTgt spid="24"/>
                                        </p:tgtEl>
                                        <p:attrNameLst>
                                          <p:attrName>style.visibility</p:attrName>
                                        </p:attrNameLst>
                                      </p:cBhvr>
                                      <p:to>
                                        <p:strVal val="visible"/>
                                      </p:to>
                                    </p:set>
                                    <p:animEffect transition="in" filter="dissolve(in)">
                                      <p:cBhvr>
                                        <p:cTn id="86" dur="750"/>
                                        <p:tgtEl>
                                          <p:spTgt spid="24"/>
                                        </p:tgtEl>
                                      </p:cBhvr>
                                    </p:animEffect>
                                  </p:childTnLst>
                                </p:cTn>
                              </p:par>
                            </p:childTnLst>
                          </p:cTn>
                        </p:par>
                        <p:par>
                          <p:cTn id="87" fill="hold">
                            <p:stCondLst>
                              <p:cond delay="7250"/>
                            </p:stCondLst>
                            <p:childTnLst>
                              <p:par>
                                <p:cTn id="88" presetID="9" presetClass="entr" presetSubtype="16" fill="hold" grpId="0" nodeType="afterEffect">
                                  <p:stCondLst>
                                    <p:cond delay="100"/>
                                  </p:stCondLst>
                                  <p:iterate>
                                    <p:tmAbs val="0"/>
                                  </p:iterate>
                                  <p:childTnLst>
                                    <p:set>
                                      <p:cBhvr>
                                        <p:cTn id="89" fill="hold"/>
                                        <p:tgtEl>
                                          <p:spTgt spid="25"/>
                                        </p:tgtEl>
                                        <p:attrNameLst>
                                          <p:attrName>style.visibility</p:attrName>
                                        </p:attrNameLst>
                                      </p:cBhvr>
                                      <p:to>
                                        <p:strVal val="visible"/>
                                      </p:to>
                                    </p:set>
                                    <p:animEffect transition="in" filter="dissolve(in)">
                                      <p:cBhvr>
                                        <p:cTn id="90" dur="750"/>
                                        <p:tgtEl>
                                          <p:spTgt spid="25"/>
                                        </p:tgtEl>
                                      </p:cBhvr>
                                    </p:animEffect>
                                  </p:childTnLst>
                                </p:cTn>
                              </p:par>
                            </p:childTnLst>
                          </p:cTn>
                        </p:par>
                        <p:par>
                          <p:cTn id="91" fill="hold">
                            <p:stCondLst>
                              <p:cond delay="8100"/>
                            </p:stCondLst>
                            <p:childTnLst>
                              <p:par>
                                <p:cTn id="92" presetID="53" presetClass="entr" presetSubtype="16" fill="hold" grpId="0" nodeType="afterEffect">
                                  <p:stCondLst>
                                    <p:cond delay="0"/>
                                  </p:stCondLst>
                                  <p:childTnLst>
                                    <p:set>
                                      <p:cBhvr>
                                        <p:cTn id="93" dur="1" fill="hold">
                                          <p:stCondLst>
                                            <p:cond delay="0"/>
                                          </p:stCondLst>
                                        </p:cTn>
                                        <p:tgtEl>
                                          <p:spTgt spid="28">
                                            <p:txEl>
                                              <p:pRg st="0" end="0"/>
                                            </p:txEl>
                                          </p:spTgt>
                                        </p:tgtEl>
                                        <p:attrNameLst>
                                          <p:attrName>style.visibility</p:attrName>
                                        </p:attrNameLst>
                                      </p:cBhvr>
                                      <p:to>
                                        <p:strVal val="visible"/>
                                      </p:to>
                                    </p:set>
                                    <p:anim calcmode="lin" valueType="num">
                                      <p:cBhvr>
                                        <p:cTn id="94"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95" dur="500" fill="hold"/>
                                        <p:tgtEl>
                                          <p:spTgt spid="28">
                                            <p:txEl>
                                              <p:pRg st="0" end="0"/>
                                            </p:txEl>
                                          </p:spTgt>
                                        </p:tgtEl>
                                        <p:attrNameLst>
                                          <p:attrName>ppt_h</p:attrName>
                                        </p:attrNameLst>
                                      </p:cBhvr>
                                      <p:tavLst>
                                        <p:tav tm="0">
                                          <p:val>
                                            <p:fltVal val="0"/>
                                          </p:val>
                                        </p:tav>
                                        <p:tav tm="100000">
                                          <p:val>
                                            <p:strVal val="#ppt_h"/>
                                          </p:val>
                                        </p:tav>
                                      </p:tavLst>
                                    </p:anim>
                                    <p:animEffect transition="in" filter="fade">
                                      <p:cBhvr>
                                        <p:cTn id="96" dur="500"/>
                                        <p:tgtEl>
                                          <p:spTgt spid="28">
                                            <p:txEl>
                                              <p:pRg st="0" end="0"/>
                                            </p:txEl>
                                          </p:spTgt>
                                        </p:tgtEl>
                                      </p:cBhvr>
                                    </p:animEffect>
                                  </p:childTnLst>
                                </p:cTn>
                              </p:par>
                            </p:childTnLst>
                          </p:cTn>
                        </p:par>
                        <p:par>
                          <p:cTn id="97" fill="hold">
                            <p:stCondLst>
                              <p:cond delay="8600"/>
                            </p:stCondLst>
                            <p:childTnLst>
                              <p:par>
                                <p:cTn id="98" presetID="53" presetClass="entr" presetSubtype="16" fill="hold" grpId="0" nodeType="afterEffect">
                                  <p:stCondLst>
                                    <p:cond delay="0"/>
                                  </p:stCondLst>
                                  <p:childTnLst>
                                    <p:set>
                                      <p:cBhvr>
                                        <p:cTn id="99" dur="1" fill="hold">
                                          <p:stCondLst>
                                            <p:cond delay="0"/>
                                          </p:stCondLst>
                                        </p:cTn>
                                        <p:tgtEl>
                                          <p:spTgt spid="29">
                                            <p:txEl>
                                              <p:pRg st="0" end="0"/>
                                            </p:txEl>
                                          </p:spTgt>
                                        </p:tgtEl>
                                        <p:attrNameLst>
                                          <p:attrName>style.visibility</p:attrName>
                                        </p:attrNameLst>
                                      </p:cBhvr>
                                      <p:to>
                                        <p:strVal val="visible"/>
                                      </p:to>
                                    </p:set>
                                    <p:anim calcmode="lin" valueType="num">
                                      <p:cBhvr>
                                        <p:cTn id="100"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101"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102" dur="500"/>
                                        <p:tgtEl>
                                          <p:spTgt spid="29">
                                            <p:txEl>
                                              <p:pRg st="0" end="0"/>
                                            </p:txEl>
                                          </p:spTgt>
                                        </p:tgtEl>
                                      </p:cBhvr>
                                    </p:animEffect>
                                  </p:childTnLst>
                                </p:cTn>
                              </p:par>
                            </p:childTnLst>
                          </p:cTn>
                        </p:par>
                        <p:par>
                          <p:cTn id="103" fill="hold">
                            <p:stCondLst>
                              <p:cond delay="9100"/>
                            </p:stCondLst>
                            <p:childTnLst>
                              <p:par>
                                <p:cTn id="104" presetID="53" presetClass="entr" presetSubtype="16" fill="hold" grpId="0" nodeType="afterEffect">
                                  <p:stCondLst>
                                    <p:cond delay="0"/>
                                  </p:stCondLst>
                                  <p:childTnLst>
                                    <p:set>
                                      <p:cBhvr>
                                        <p:cTn id="105" dur="1" fill="hold">
                                          <p:stCondLst>
                                            <p:cond delay="0"/>
                                          </p:stCondLst>
                                        </p:cTn>
                                        <p:tgtEl>
                                          <p:spTgt spid="36">
                                            <p:txEl>
                                              <p:pRg st="0" end="0"/>
                                            </p:txEl>
                                          </p:spTgt>
                                        </p:tgtEl>
                                        <p:attrNameLst>
                                          <p:attrName>style.visibility</p:attrName>
                                        </p:attrNameLst>
                                      </p:cBhvr>
                                      <p:to>
                                        <p:strVal val="visible"/>
                                      </p:to>
                                    </p:set>
                                    <p:anim calcmode="lin" valueType="num">
                                      <p:cBhvr>
                                        <p:cTn id="106" dur="5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107" dur="5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108" dur="500"/>
                                        <p:tgtEl>
                                          <p:spTgt spid="36">
                                            <p:txEl>
                                              <p:pRg st="0" end="0"/>
                                            </p:txEl>
                                          </p:spTgt>
                                        </p:tgtEl>
                                      </p:cBhvr>
                                    </p:animEffect>
                                  </p:childTnLst>
                                </p:cTn>
                              </p:par>
                            </p:childTnLst>
                          </p:cTn>
                        </p:par>
                        <p:par>
                          <p:cTn id="109" fill="hold">
                            <p:stCondLst>
                              <p:cond delay="9600"/>
                            </p:stCondLst>
                            <p:childTnLst>
                              <p:par>
                                <p:cTn id="110" presetID="53" presetClass="entr" presetSubtype="16" fill="hold" grpId="0" nodeType="afterEffect">
                                  <p:stCondLst>
                                    <p:cond delay="0"/>
                                  </p:stCondLst>
                                  <p:childTnLst>
                                    <p:set>
                                      <p:cBhvr>
                                        <p:cTn id="111" dur="1" fill="hold">
                                          <p:stCondLst>
                                            <p:cond delay="0"/>
                                          </p:stCondLst>
                                        </p:cTn>
                                        <p:tgtEl>
                                          <p:spTgt spid="37">
                                            <p:txEl>
                                              <p:pRg st="0" end="0"/>
                                            </p:txEl>
                                          </p:spTgt>
                                        </p:tgtEl>
                                        <p:attrNameLst>
                                          <p:attrName>style.visibility</p:attrName>
                                        </p:attrNameLst>
                                      </p:cBhvr>
                                      <p:to>
                                        <p:strVal val="visible"/>
                                      </p:to>
                                    </p:set>
                                    <p:anim calcmode="lin" valueType="num">
                                      <p:cBhvr>
                                        <p:cTn id="112" dur="5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113" dur="5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114" dur="500"/>
                                        <p:tgtEl>
                                          <p:spTgt spid="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63" grpId="0" build="p">
        <p:tmplLst>
          <p:tmpl lvl="1">
            <p:tnLst>
              <p:par>
                <p:cTn presetID="53" presetClass="entr" presetSubtype="16" fill="hold" nodeType="after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p:cTn dur="300" fill="hold"/>
                        <p:tgtEl>
                          <p:spTgt spid="63"/>
                        </p:tgtEl>
                        <p:attrNameLst>
                          <p:attrName>ppt_w</p:attrName>
                        </p:attrNameLst>
                      </p:cBhvr>
                      <p:tavLst>
                        <p:tav tm="0">
                          <p:val>
                            <p:fltVal val="0"/>
                          </p:val>
                        </p:tav>
                        <p:tav tm="100000">
                          <p:val>
                            <p:strVal val="#ppt_w"/>
                          </p:val>
                        </p:tav>
                      </p:tavLst>
                    </p:anim>
                    <p:anim calcmode="lin" valueType="num">
                      <p:cBhvr>
                        <p:cTn dur="300" fill="hold"/>
                        <p:tgtEl>
                          <p:spTgt spid="63"/>
                        </p:tgtEl>
                        <p:attrNameLst>
                          <p:attrName>ppt_h</p:attrName>
                        </p:attrNameLst>
                      </p:cBhvr>
                      <p:tavLst>
                        <p:tav tm="0">
                          <p:val>
                            <p:fltVal val="0"/>
                          </p:val>
                        </p:tav>
                        <p:tav tm="100000">
                          <p:val>
                            <p:strVal val="#ppt_h"/>
                          </p:val>
                        </p:tav>
                      </p:tavLst>
                    </p:anim>
                    <p:animEffect transition="in" filter="fade">
                      <p:cBhvr>
                        <p:cTn dur="300"/>
                        <p:tgtEl>
                          <p:spTgt spid="63"/>
                        </p:tgtEl>
                      </p:cBhvr>
                    </p:animEffect>
                  </p:childTnLst>
                </p:cTn>
              </p:par>
            </p:tnLst>
          </p:tmpl>
        </p:tmplLst>
      </p:bldP>
      <p:bldP spid="64" grpId="0" build="p">
        <p:tmplLst>
          <p:tmpl lvl="1">
            <p:tnLst>
              <p:par>
                <p:cTn presetID="53" presetClass="entr" presetSubtype="16"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p:cTn dur="300" fill="hold"/>
                        <p:tgtEl>
                          <p:spTgt spid="64"/>
                        </p:tgtEl>
                        <p:attrNameLst>
                          <p:attrName>ppt_w</p:attrName>
                        </p:attrNameLst>
                      </p:cBhvr>
                      <p:tavLst>
                        <p:tav tm="0">
                          <p:val>
                            <p:fltVal val="0"/>
                          </p:val>
                        </p:tav>
                        <p:tav tm="100000">
                          <p:val>
                            <p:strVal val="#ppt_w"/>
                          </p:val>
                        </p:tav>
                      </p:tavLst>
                    </p:anim>
                    <p:anim calcmode="lin" valueType="num">
                      <p:cBhvr>
                        <p:cTn dur="300" fill="hold"/>
                        <p:tgtEl>
                          <p:spTgt spid="64"/>
                        </p:tgtEl>
                        <p:attrNameLst>
                          <p:attrName>ppt_h</p:attrName>
                        </p:attrNameLst>
                      </p:cBhvr>
                      <p:tavLst>
                        <p:tav tm="0">
                          <p:val>
                            <p:fltVal val="0"/>
                          </p:val>
                        </p:tav>
                        <p:tav tm="100000">
                          <p:val>
                            <p:strVal val="#ppt_h"/>
                          </p:val>
                        </p:tav>
                      </p:tavLst>
                    </p:anim>
                    <p:animEffect transition="in" filter="fade">
                      <p:cBhvr>
                        <p:cTn dur="300"/>
                        <p:tgtEl>
                          <p:spTgt spid="64"/>
                        </p:tgtEl>
                      </p:cBhvr>
                    </p:animEffect>
                  </p:childTnLst>
                </p:cTn>
              </p:par>
            </p:tnLst>
          </p:tmpl>
        </p:tmplLst>
      </p:bldP>
      <p:bldP spid="66" grpId="0" build="p">
        <p:tmplLst>
          <p:tmpl lvl="1">
            <p:tnLst>
              <p:par>
                <p:cTn presetID="53" presetClass="entr" presetSubtype="16" fill="hold" nodeType="afterEffect">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p:cTn dur="300" fill="hold"/>
                        <p:tgtEl>
                          <p:spTgt spid="66"/>
                        </p:tgtEl>
                        <p:attrNameLst>
                          <p:attrName>ppt_w</p:attrName>
                        </p:attrNameLst>
                      </p:cBhvr>
                      <p:tavLst>
                        <p:tav tm="0">
                          <p:val>
                            <p:fltVal val="0"/>
                          </p:val>
                        </p:tav>
                        <p:tav tm="100000">
                          <p:val>
                            <p:strVal val="#ppt_w"/>
                          </p:val>
                        </p:tav>
                      </p:tavLst>
                    </p:anim>
                    <p:anim calcmode="lin" valueType="num">
                      <p:cBhvr>
                        <p:cTn dur="300" fill="hold"/>
                        <p:tgtEl>
                          <p:spTgt spid="66"/>
                        </p:tgtEl>
                        <p:attrNameLst>
                          <p:attrName>ppt_h</p:attrName>
                        </p:attrNameLst>
                      </p:cBhvr>
                      <p:tavLst>
                        <p:tav tm="0">
                          <p:val>
                            <p:fltVal val="0"/>
                          </p:val>
                        </p:tav>
                        <p:tav tm="100000">
                          <p:val>
                            <p:strVal val="#ppt_h"/>
                          </p:val>
                        </p:tav>
                      </p:tavLst>
                    </p:anim>
                    <p:animEffect transition="in" filter="fade">
                      <p:cBhvr>
                        <p:cTn dur="300"/>
                        <p:tgtEl>
                          <p:spTgt spid="66"/>
                        </p:tgtEl>
                      </p:cBhvr>
                    </p:animEffect>
                  </p:childTnLst>
                </p:cTn>
              </p:par>
            </p:tnLst>
          </p:tmpl>
        </p:tmplLst>
      </p:bldP>
      <p:bldP spid="67" grpId="0" build="p">
        <p:tmplLst>
          <p:tmpl lvl="1">
            <p:tnLst>
              <p:par>
                <p:cTn presetID="53" presetClass="entr" presetSubtype="16"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p:cTn dur="300" fill="hold"/>
                        <p:tgtEl>
                          <p:spTgt spid="67"/>
                        </p:tgtEl>
                        <p:attrNameLst>
                          <p:attrName>ppt_w</p:attrName>
                        </p:attrNameLst>
                      </p:cBhvr>
                      <p:tavLst>
                        <p:tav tm="0">
                          <p:val>
                            <p:fltVal val="0"/>
                          </p:val>
                        </p:tav>
                        <p:tav tm="100000">
                          <p:val>
                            <p:strVal val="#ppt_w"/>
                          </p:val>
                        </p:tav>
                      </p:tavLst>
                    </p:anim>
                    <p:anim calcmode="lin" valueType="num">
                      <p:cBhvr>
                        <p:cTn dur="300" fill="hold"/>
                        <p:tgtEl>
                          <p:spTgt spid="67"/>
                        </p:tgtEl>
                        <p:attrNameLst>
                          <p:attrName>ppt_h</p:attrName>
                        </p:attrNameLst>
                      </p:cBhvr>
                      <p:tavLst>
                        <p:tav tm="0">
                          <p:val>
                            <p:fltVal val="0"/>
                          </p:val>
                        </p:tav>
                        <p:tav tm="100000">
                          <p:val>
                            <p:strVal val="#ppt_h"/>
                          </p:val>
                        </p:tav>
                      </p:tavLst>
                    </p:anim>
                    <p:animEffect transition="in" filter="fade">
                      <p:cBhvr>
                        <p:cTn dur="300"/>
                        <p:tgtEl>
                          <p:spTgt spid="67"/>
                        </p:tgtEl>
                      </p:cBhvr>
                    </p:animEffect>
                  </p:childTnLst>
                </p:cTn>
              </p:par>
            </p:tnLst>
          </p:tmpl>
        </p:tmplLst>
      </p:bldP>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300" fill="hold"/>
                        <p:tgtEl>
                          <p:spTgt spid="70"/>
                        </p:tgtEl>
                        <p:attrNameLst>
                          <p:attrName>ppt_w</p:attrName>
                        </p:attrNameLst>
                      </p:cBhvr>
                      <p:tavLst>
                        <p:tav tm="0">
                          <p:val>
                            <p:fltVal val="0"/>
                          </p:val>
                        </p:tav>
                        <p:tav tm="100000">
                          <p:val>
                            <p:strVal val="#ppt_w"/>
                          </p:val>
                        </p:tav>
                      </p:tavLst>
                    </p:anim>
                    <p:anim calcmode="lin" valueType="num">
                      <p:cBhvr>
                        <p:cTn dur="300" fill="hold"/>
                        <p:tgtEl>
                          <p:spTgt spid="70"/>
                        </p:tgtEl>
                        <p:attrNameLst>
                          <p:attrName>ppt_h</p:attrName>
                        </p:attrNameLst>
                      </p:cBhvr>
                      <p:tavLst>
                        <p:tav tm="0">
                          <p:val>
                            <p:fltVal val="0"/>
                          </p:val>
                        </p:tav>
                        <p:tav tm="100000">
                          <p:val>
                            <p:strVal val="#ppt_h"/>
                          </p:val>
                        </p:tav>
                      </p:tavLst>
                    </p:anim>
                    <p:animEffect transition="in" filter="fade">
                      <p:cBhvr>
                        <p:cTn dur="300"/>
                        <p:tgtEl>
                          <p:spTgt spid="70"/>
                        </p:tgtEl>
                      </p:cBhvr>
                    </p:animEffect>
                  </p:childTnLst>
                </p:cTn>
              </p:par>
            </p:tnLst>
          </p:tmpl>
        </p:tmplLst>
      </p:bldP>
      <p:bldP spid="71" grpId="0" build="p">
        <p:tmplLst>
          <p:tmpl lvl="1">
            <p:tnLst>
              <p:par>
                <p:cTn presetID="53" presetClass="entr" presetSubtype="16"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p:cTn dur="300" fill="hold"/>
                        <p:tgtEl>
                          <p:spTgt spid="71"/>
                        </p:tgtEl>
                        <p:attrNameLst>
                          <p:attrName>ppt_w</p:attrName>
                        </p:attrNameLst>
                      </p:cBhvr>
                      <p:tavLst>
                        <p:tav tm="0">
                          <p:val>
                            <p:fltVal val="0"/>
                          </p:val>
                        </p:tav>
                        <p:tav tm="100000">
                          <p:val>
                            <p:strVal val="#ppt_w"/>
                          </p:val>
                        </p:tav>
                      </p:tavLst>
                    </p:anim>
                    <p:anim calcmode="lin" valueType="num">
                      <p:cBhvr>
                        <p:cTn dur="300" fill="hold"/>
                        <p:tgtEl>
                          <p:spTgt spid="71"/>
                        </p:tgtEl>
                        <p:attrNameLst>
                          <p:attrName>ppt_h</p:attrName>
                        </p:attrNameLst>
                      </p:cBhvr>
                      <p:tavLst>
                        <p:tav tm="0">
                          <p:val>
                            <p:fltVal val="0"/>
                          </p:val>
                        </p:tav>
                        <p:tav tm="100000">
                          <p:val>
                            <p:strVal val="#ppt_h"/>
                          </p:val>
                        </p:tav>
                      </p:tavLst>
                    </p:anim>
                    <p:animEffect transition="in" filter="fade">
                      <p:cBhvr>
                        <p:cTn dur="300"/>
                        <p:tgtEl>
                          <p:spTgt spid="71"/>
                        </p:tgtEl>
                      </p:cBhvr>
                    </p:animEffect>
                  </p:childTnLst>
                </p:cTn>
              </p:par>
            </p:tnLst>
          </p:tmpl>
        </p:tmplLst>
      </p:bldP>
      <p:bldP spid="72" grpId="0" build="p">
        <p:tmplLst>
          <p:tmpl lvl="1">
            <p:tnLst>
              <p:par>
                <p:cTn presetID="53" presetClass="entr" presetSubtype="16"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p:cTn dur="300" fill="hold"/>
                        <p:tgtEl>
                          <p:spTgt spid="72"/>
                        </p:tgtEl>
                        <p:attrNameLst>
                          <p:attrName>ppt_w</p:attrName>
                        </p:attrNameLst>
                      </p:cBhvr>
                      <p:tavLst>
                        <p:tav tm="0">
                          <p:val>
                            <p:fltVal val="0"/>
                          </p:val>
                        </p:tav>
                        <p:tav tm="100000">
                          <p:val>
                            <p:strVal val="#ppt_w"/>
                          </p:val>
                        </p:tav>
                      </p:tavLst>
                    </p:anim>
                    <p:anim calcmode="lin" valueType="num">
                      <p:cBhvr>
                        <p:cTn dur="300" fill="hold"/>
                        <p:tgtEl>
                          <p:spTgt spid="72"/>
                        </p:tgtEl>
                        <p:attrNameLst>
                          <p:attrName>ppt_h</p:attrName>
                        </p:attrNameLst>
                      </p:cBhvr>
                      <p:tavLst>
                        <p:tav tm="0">
                          <p:val>
                            <p:fltVal val="0"/>
                          </p:val>
                        </p:tav>
                        <p:tav tm="100000">
                          <p:val>
                            <p:strVal val="#ppt_h"/>
                          </p:val>
                        </p:tav>
                      </p:tavLst>
                    </p:anim>
                    <p:animEffect transition="in" filter="fade">
                      <p:cBhvr>
                        <p:cTn dur="300"/>
                        <p:tgtEl>
                          <p:spTgt spid="72"/>
                        </p:tgtEl>
                      </p:cBhvr>
                    </p:animEffect>
                  </p:childTnLst>
                </p:cTn>
              </p:par>
            </p:tnLst>
          </p:tmpl>
        </p:tmplLst>
      </p:bldP>
      <p:bldP spid="73" grpId="0" build="p">
        <p:tmplLst>
          <p:tmpl lvl="1">
            <p:tnLst>
              <p:par>
                <p:cTn presetID="53" presetClass="entr" presetSubtype="16"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 calcmode="lin" valueType="num">
                      <p:cBhvr>
                        <p:cTn dur="300" fill="hold"/>
                        <p:tgtEl>
                          <p:spTgt spid="73"/>
                        </p:tgtEl>
                        <p:attrNameLst>
                          <p:attrName>ppt_w</p:attrName>
                        </p:attrNameLst>
                      </p:cBhvr>
                      <p:tavLst>
                        <p:tav tm="0">
                          <p:val>
                            <p:fltVal val="0"/>
                          </p:val>
                        </p:tav>
                        <p:tav tm="100000">
                          <p:val>
                            <p:strVal val="#ppt_w"/>
                          </p:val>
                        </p:tav>
                      </p:tavLst>
                    </p:anim>
                    <p:anim calcmode="lin" valueType="num">
                      <p:cBhvr>
                        <p:cTn dur="300" fill="hold"/>
                        <p:tgtEl>
                          <p:spTgt spid="73"/>
                        </p:tgtEl>
                        <p:attrNameLst>
                          <p:attrName>ppt_h</p:attrName>
                        </p:attrNameLst>
                      </p:cBhvr>
                      <p:tavLst>
                        <p:tav tm="0">
                          <p:val>
                            <p:fltVal val="0"/>
                          </p:val>
                        </p:tav>
                        <p:tav tm="100000">
                          <p:val>
                            <p:strVal val="#ppt_h"/>
                          </p:val>
                        </p:tav>
                      </p:tavLst>
                    </p:anim>
                    <p:animEffect transition="in" filter="fade">
                      <p:cBhvr>
                        <p:cTn dur="300"/>
                        <p:tgtEl>
                          <p:spTgt spid="73"/>
                        </p:tgtEl>
                      </p:cBhvr>
                    </p:animEffect>
                  </p:childTnLst>
                </p:cTn>
              </p:par>
            </p:tnLst>
          </p:tmpl>
        </p:tmplLst>
      </p:bldP>
      <p:bldP spid="34" grpId="0" build="p">
        <p:tmplLst>
          <p:tmpl lvl="1">
            <p:tnLst>
              <p:par>
                <p:cTn presetID="10" presetClass="entr" presetSubtype="0" fill="hold" nodeType="withEffect" nodePh="1">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24" grpId="0" animBg="1" advAuto="0"/>
      <p:bldP spid="25" grpId="0" animBg="1" advAuto="0"/>
      <p:bldP spid="26" grpId="0" animBg="1" advAuto="0"/>
      <p:bldP spid="27" grpId="0" animBg="1" advAuto="0"/>
      <p:bldP spid="28" grpId="0" build="p">
        <p:tmplLst>
          <p:tmpl lvl="1">
            <p:tnLst>
              <p:par>
                <p:cTn presetID="53" presetClass="entr" presetSubtype="16"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animEffect transition="in" filter="fade">
                      <p:cBhvr>
                        <p:cTn dur="500"/>
                        <p:tgtEl>
                          <p:spTgt spid="28"/>
                        </p:tgtEl>
                      </p:cBhvr>
                    </p:animEffect>
                  </p:childTnLst>
                </p:cTn>
              </p:par>
            </p:tnLst>
          </p:tmpl>
        </p:tmplLst>
      </p:bldP>
      <p:bldP spid="29" grpId="0" build="p">
        <p:tmplLst>
          <p:tmpl lvl="1">
            <p:tnLst>
              <p:par>
                <p:cTn presetID="53" presetClass="entr" presetSubtype="16"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500" fill="hold"/>
                        <p:tgtEl>
                          <p:spTgt spid="36"/>
                        </p:tgtEl>
                        <p:attrNameLst>
                          <p:attrName>ppt_w</p:attrName>
                        </p:attrNameLst>
                      </p:cBhvr>
                      <p:tavLst>
                        <p:tav tm="0">
                          <p:val>
                            <p:fltVal val="0"/>
                          </p:val>
                        </p:tav>
                        <p:tav tm="100000">
                          <p:val>
                            <p:strVal val="#ppt_w"/>
                          </p:val>
                        </p:tav>
                      </p:tavLst>
                    </p:anim>
                    <p:anim calcmode="lin" valueType="num">
                      <p:cBhvr>
                        <p:cTn dur="500" fill="hold"/>
                        <p:tgtEl>
                          <p:spTgt spid="36"/>
                        </p:tgtEl>
                        <p:attrNameLst>
                          <p:attrName>ppt_h</p:attrName>
                        </p:attrNameLst>
                      </p:cBhvr>
                      <p:tavLst>
                        <p:tav tm="0">
                          <p:val>
                            <p:fltVal val="0"/>
                          </p:val>
                        </p:tav>
                        <p:tav tm="100000">
                          <p:val>
                            <p:strVal val="#ppt_h"/>
                          </p:val>
                        </p:tav>
                      </p:tavLst>
                    </p:anim>
                    <p:animEffect transition="in" filter="fade">
                      <p:cBhvr>
                        <p:cTn dur="5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500" fill="hold"/>
                        <p:tgtEl>
                          <p:spTgt spid="37"/>
                        </p:tgtEl>
                        <p:attrNameLst>
                          <p:attrName>ppt_w</p:attrName>
                        </p:attrNameLst>
                      </p:cBhvr>
                      <p:tavLst>
                        <p:tav tm="0">
                          <p:val>
                            <p:fltVal val="0"/>
                          </p:val>
                        </p:tav>
                        <p:tav tm="100000">
                          <p:val>
                            <p:strVal val="#ppt_w"/>
                          </p:val>
                        </p:tav>
                      </p:tavLst>
                    </p:anim>
                    <p:anim calcmode="lin" valueType="num">
                      <p:cBhvr>
                        <p:cTn dur="500" fill="hold"/>
                        <p:tgtEl>
                          <p:spTgt spid="37"/>
                        </p:tgtEl>
                        <p:attrNameLst>
                          <p:attrName>ppt_h</p:attrName>
                        </p:attrNameLst>
                      </p:cBhvr>
                      <p:tavLst>
                        <p:tav tm="0">
                          <p:val>
                            <p:fltVal val="0"/>
                          </p:val>
                        </p:tav>
                        <p:tav tm="100000">
                          <p:val>
                            <p:strVal val="#ppt_h"/>
                          </p:val>
                        </p:tav>
                      </p:tavLst>
                    </p:anim>
                    <p:animEffect transition="in" filter="fade">
                      <p:cBhvr>
                        <p:cTn dur="500"/>
                        <p:tgtEl>
                          <p:spTgt spid="37"/>
                        </p:tgtEl>
                      </p:cBhvr>
                    </p:animEffec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WOT Analysis 4">
    <p:spTree>
      <p:nvGrpSpPr>
        <p:cNvPr id="1" name=""/>
        <p:cNvGrpSpPr/>
        <p:nvPr/>
      </p:nvGrpSpPr>
      <p:grpSpPr>
        <a:xfrm>
          <a:off x="0" y="0"/>
          <a:ext cx="0" cy="0"/>
          <a:chOff x="0" y="0"/>
          <a:chExt cx="0" cy="0"/>
        </a:xfrm>
      </p:grpSpPr>
      <p:sp>
        <p:nvSpPr>
          <p:cNvPr id="23" name="Rounded Rectangle 22"/>
          <p:cNvSpPr>
            <a:spLocks noChangeAspect="1"/>
          </p:cNvSpPr>
          <p:nvPr userDrawn="1"/>
        </p:nvSpPr>
        <p:spPr>
          <a:xfrm>
            <a:off x="1824322" y="4194304"/>
            <a:ext cx="5400713" cy="5400000"/>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SWOT </a:t>
            </a:r>
            <a:r>
              <a:rPr lang="es-ES_tradnl" dirty="0" err="1" smtClean="0"/>
              <a:t>Analysis</a:t>
            </a:r>
            <a:r>
              <a:rPr lang="es-ES_tradnl" dirty="0" smtClean="0"/>
              <a:t> 4</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0" name="Text Placeholder 7"/>
          <p:cNvSpPr>
            <a:spLocks noGrp="1"/>
          </p:cNvSpPr>
          <p:nvPr>
            <p:ph type="body" sz="quarter" idx="17" hasCustomPrompt="1"/>
          </p:nvPr>
        </p:nvSpPr>
        <p:spPr>
          <a:xfrm>
            <a:off x="3944944" y="523265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31" name="Text Placeholder 7"/>
          <p:cNvSpPr>
            <a:spLocks noGrp="1"/>
          </p:cNvSpPr>
          <p:nvPr>
            <p:ph type="body" sz="quarter" idx="28" hasCustomPrompt="1"/>
          </p:nvPr>
        </p:nvSpPr>
        <p:spPr>
          <a:xfrm>
            <a:off x="2400499" y="6282536"/>
            <a:ext cx="4320000"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1">
                    <a:lumMod val="50000"/>
                  </a:schemeClr>
                </a:solidFill>
                <a:latin typeface="Lato Regular"/>
                <a:cs typeface="Lato Regular"/>
              </a:defRPr>
            </a:lvl1pPr>
          </a:lstStyle>
          <a:p>
            <a:pPr lvl="0"/>
            <a:r>
              <a:rPr lang="es-ES_tradnl" dirty="0" err="1" smtClean="0"/>
              <a:t>Strengths</a:t>
            </a:r>
            <a:endParaRPr lang="es-ES_tradnl" dirty="0" smtClean="0"/>
          </a:p>
        </p:txBody>
      </p:sp>
      <p:sp>
        <p:nvSpPr>
          <p:cNvPr id="32" name="Text Placeholder 2"/>
          <p:cNvSpPr>
            <a:spLocks noGrp="1"/>
          </p:cNvSpPr>
          <p:nvPr>
            <p:ph type="body" sz="quarter" idx="29" hasCustomPrompt="1"/>
          </p:nvPr>
        </p:nvSpPr>
        <p:spPr>
          <a:xfrm>
            <a:off x="2400499" y="7012356"/>
            <a:ext cx="4320000" cy="1440160"/>
          </a:xfrm>
          <a:prstGeom prst="rect">
            <a:avLst/>
          </a:prstGeom>
        </p:spPr>
        <p:txBody>
          <a:bodyPr vert="horz" lIns="0" tIns="0" rIns="0" bIns="0"/>
          <a:lstStyle>
            <a:lvl1pPr marL="0" indent="0" algn="ctr">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104" name="Text Placeholder 2"/>
          <p:cNvSpPr>
            <a:spLocks noGrp="1"/>
          </p:cNvSpPr>
          <p:nvPr>
            <p:ph type="body" sz="quarter" idx="55" hasCustomPrompt="1"/>
          </p:nvPr>
        </p:nvSpPr>
        <p:spPr>
          <a:xfrm>
            <a:off x="1531574" y="11322496"/>
            <a:ext cx="21380440"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 </a:t>
            </a:r>
            <a:r>
              <a:rPr lang="en-US" dirty="0" err="1" smtClean="0"/>
              <a:t>Morbi</a:t>
            </a:r>
            <a:r>
              <a:rPr lang="en-US" dirty="0" smtClean="0"/>
              <a:t> sit </a:t>
            </a:r>
            <a:r>
              <a:rPr lang="en-US" dirty="0" err="1" smtClean="0"/>
              <a:t>amet</a:t>
            </a:r>
            <a:r>
              <a:rPr lang="en-US" dirty="0" smtClean="0"/>
              <a:t> dolor ante. </a:t>
            </a:r>
            <a:r>
              <a:rPr lang="en-US" dirty="0" err="1" smtClean="0"/>
              <a:t>Duis</a:t>
            </a:r>
            <a:r>
              <a:rPr lang="en-US" dirty="0" smtClean="0"/>
              <a:t> </a:t>
            </a:r>
            <a:r>
              <a:rPr lang="en-US" dirty="0" err="1" smtClean="0"/>
              <a:t>quis</a:t>
            </a:r>
            <a:r>
              <a:rPr lang="en-US" dirty="0" smtClean="0"/>
              <a:t> </a:t>
            </a:r>
            <a:r>
              <a:rPr lang="en-US" dirty="0" err="1" smtClean="0"/>
              <a:t>viverra</a:t>
            </a:r>
            <a:r>
              <a:rPr lang="en-US" dirty="0" smtClean="0"/>
              <a:t> </a:t>
            </a:r>
            <a:r>
              <a:rPr lang="en-US" dirty="0" err="1" smtClean="0"/>
              <a:t>urna</a:t>
            </a:r>
            <a:r>
              <a:rPr lang="en-US" dirty="0" smtClean="0"/>
              <a:t>, in </a:t>
            </a:r>
            <a:r>
              <a:rPr lang="en-US" dirty="0" err="1" smtClean="0"/>
              <a:t>ultricies</a:t>
            </a:r>
            <a:r>
              <a:rPr lang="en-US" dirty="0" smtClean="0"/>
              <a:t> diam. </a:t>
            </a:r>
            <a:r>
              <a:rPr lang="en-US" dirty="0" err="1" smtClean="0"/>
              <a:t>Morbi</a:t>
            </a:r>
            <a:r>
              <a:rPr lang="en-US" dirty="0" smtClean="0"/>
              <a:t> </a:t>
            </a:r>
            <a:r>
              <a:rPr lang="en-US" dirty="0" err="1" smtClean="0"/>
              <a:t>sodales</a:t>
            </a:r>
            <a:r>
              <a:rPr lang="en-US" dirty="0" smtClean="0"/>
              <a:t> </a:t>
            </a:r>
            <a:r>
              <a:rPr lang="en-US" dirty="0" err="1" smtClean="0"/>
              <a:t>volutpat</a:t>
            </a:r>
            <a:r>
              <a:rPr lang="en-US" dirty="0" smtClean="0"/>
              <a:t> </a:t>
            </a:r>
            <a:r>
              <a:rPr lang="en-US" dirty="0" err="1" smtClean="0"/>
              <a:t>tellus</a:t>
            </a:r>
            <a:r>
              <a:rPr lang="en-US" dirty="0" smtClean="0"/>
              <a:t>, </a:t>
            </a:r>
            <a:r>
              <a:rPr lang="en-US" dirty="0" err="1" smtClean="0"/>
              <a:t>quis</a:t>
            </a:r>
            <a:r>
              <a:rPr lang="en-US" dirty="0" smtClean="0"/>
              <a:t> </a:t>
            </a:r>
            <a:r>
              <a:rPr lang="en-US" dirty="0" err="1" smtClean="0"/>
              <a:t>aliquam</a:t>
            </a:r>
            <a:r>
              <a:rPr lang="en-US" dirty="0" smtClean="0"/>
              <a:t> </a:t>
            </a:r>
            <a:r>
              <a:rPr lang="en-US" dirty="0" err="1" smtClean="0"/>
              <a:t>urna</a:t>
            </a:r>
            <a:r>
              <a:rPr lang="en-US" dirty="0" smtClean="0"/>
              <a:t> </a:t>
            </a:r>
            <a:r>
              <a:rPr lang="en-US" dirty="0" err="1" smtClean="0"/>
              <a:t>cursus</a:t>
            </a:r>
            <a:r>
              <a:rPr lang="en-US" dirty="0" smtClean="0"/>
              <a:t> et. </a:t>
            </a:r>
          </a:p>
        </p:txBody>
      </p:sp>
      <p:sp>
        <p:nvSpPr>
          <p:cNvPr id="105" name="Text Placeholder 7"/>
          <p:cNvSpPr>
            <a:spLocks noGrp="1"/>
          </p:cNvSpPr>
          <p:nvPr>
            <p:ph type="body" sz="quarter" idx="56" hasCustomPrompt="1"/>
          </p:nvPr>
        </p:nvSpPr>
        <p:spPr>
          <a:xfrm>
            <a:off x="1531573" y="10674425"/>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112" name="Rounded Rectangle 111"/>
          <p:cNvSpPr>
            <a:spLocks noChangeAspect="1"/>
          </p:cNvSpPr>
          <p:nvPr userDrawn="1"/>
        </p:nvSpPr>
        <p:spPr>
          <a:xfrm>
            <a:off x="7008928" y="4194304"/>
            <a:ext cx="5400713" cy="540000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13" name="Text Placeholder 7"/>
          <p:cNvSpPr>
            <a:spLocks noGrp="1"/>
          </p:cNvSpPr>
          <p:nvPr>
            <p:ph type="body" sz="quarter" idx="57" hasCustomPrompt="1"/>
          </p:nvPr>
        </p:nvSpPr>
        <p:spPr>
          <a:xfrm>
            <a:off x="9129550" y="523265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118" name="Text Placeholder 7"/>
          <p:cNvSpPr>
            <a:spLocks noGrp="1"/>
          </p:cNvSpPr>
          <p:nvPr>
            <p:ph type="body" sz="quarter" idx="34" hasCustomPrompt="1"/>
          </p:nvPr>
        </p:nvSpPr>
        <p:spPr>
          <a:xfrm>
            <a:off x="7585555" y="6282536"/>
            <a:ext cx="4320000"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2">
                    <a:lumMod val="50000"/>
                  </a:schemeClr>
                </a:solidFill>
                <a:latin typeface="Lato Regular"/>
                <a:cs typeface="Lato Regular"/>
              </a:defRPr>
            </a:lvl1pPr>
          </a:lstStyle>
          <a:p>
            <a:pPr lvl="0"/>
            <a:r>
              <a:rPr lang="es-ES_tradnl" dirty="0" err="1" smtClean="0"/>
              <a:t>Weaknesses</a:t>
            </a:r>
            <a:endParaRPr lang="es-ES_tradnl" dirty="0" smtClean="0"/>
          </a:p>
        </p:txBody>
      </p:sp>
      <p:sp>
        <p:nvSpPr>
          <p:cNvPr id="119" name="Text Placeholder 2"/>
          <p:cNvSpPr>
            <a:spLocks noGrp="1"/>
          </p:cNvSpPr>
          <p:nvPr>
            <p:ph type="body" sz="quarter" idx="35" hasCustomPrompt="1"/>
          </p:nvPr>
        </p:nvSpPr>
        <p:spPr>
          <a:xfrm>
            <a:off x="7585555" y="7012356"/>
            <a:ext cx="4320000" cy="1440160"/>
          </a:xfrm>
          <a:prstGeom prst="rect">
            <a:avLst/>
          </a:prstGeom>
        </p:spPr>
        <p:txBody>
          <a:bodyPr vert="horz" lIns="0" tIns="0" rIns="0" bIns="0"/>
          <a:lstStyle>
            <a:lvl1pPr marL="0" indent="0" algn="ctr">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124" name="Rounded Rectangle 123"/>
          <p:cNvSpPr>
            <a:spLocks noChangeAspect="1"/>
          </p:cNvSpPr>
          <p:nvPr userDrawn="1"/>
        </p:nvSpPr>
        <p:spPr>
          <a:xfrm>
            <a:off x="12049490" y="4194304"/>
            <a:ext cx="5400713" cy="540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25" name="Text Placeholder 7"/>
          <p:cNvSpPr>
            <a:spLocks noGrp="1"/>
          </p:cNvSpPr>
          <p:nvPr>
            <p:ph type="body" sz="quarter" idx="58" hasCustomPrompt="1"/>
          </p:nvPr>
        </p:nvSpPr>
        <p:spPr>
          <a:xfrm>
            <a:off x="14170112" y="523265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128" name="Text Placeholder 7"/>
          <p:cNvSpPr>
            <a:spLocks noGrp="1"/>
          </p:cNvSpPr>
          <p:nvPr>
            <p:ph type="body" sz="quarter" idx="30" hasCustomPrompt="1"/>
          </p:nvPr>
        </p:nvSpPr>
        <p:spPr>
          <a:xfrm>
            <a:off x="12697643" y="6282536"/>
            <a:ext cx="4320000"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3">
                    <a:lumMod val="50000"/>
                  </a:schemeClr>
                </a:solidFill>
                <a:latin typeface="Lato Regular"/>
                <a:cs typeface="Lato Regular"/>
              </a:defRPr>
            </a:lvl1pPr>
          </a:lstStyle>
          <a:p>
            <a:pPr lvl="0"/>
            <a:r>
              <a:rPr lang="es-ES_tradnl" dirty="0" err="1" smtClean="0"/>
              <a:t>Opportunities</a:t>
            </a:r>
            <a:endParaRPr lang="es-ES_tradnl" dirty="0" smtClean="0"/>
          </a:p>
        </p:txBody>
      </p:sp>
      <p:sp>
        <p:nvSpPr>
          <p:cNvPr id="129" name="Text Placeholder 2"/>
          <p:cNvSpPr>
            <a:spLocks noGrp="1"/>
          </p:cNvSpPr>
          <p:nvPr>
            <p:ph type="body" sz="quarter" idx="31" hasCustomPrompt="1"/>
          </p:nvPr>
        </p:nvSpPr>
        <p:spPr>
          <a:xfrm>
            <a:off x="12697643" y="7012356"/>
            <a:ext cx="4320000" cy="1440160"/>
          </a:xfrm>
          <a:prstGeom prst="rect">
            <a:avLst/>
          </a:prstGeom>
        </p:spPr>
        <p:txBody>
          <a:bodyPr vert="horz" lIns="0" tIns="0" rIns="0" bIns="0"/>
          <a:lstStyle>
            <a:lvl1pPr marL="0" indent="0" algn="ctr">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132" name="Rounded Rectangle 131"/>
          <p:cNvSpPr>
            <a:spLocks noChangeAspect="1"/>
          </p:cNvSpPr>
          <p:nvPr userDrawn="1"/>
        </p:nvSpPr>
        <p:spPr>
          <a:xfrm>
            <a:off x="17090018" y="4194304"/>
            <a:ext cx="5400713" cy="5400000"/>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33" name="Text Placeholder 7"/>
          <p:cNvSpPr>
            <a:spLocks noGrp="1"/>
          </p:cNvSpPr>
          <p:nvPr>
            <p:ph type="body" sz="quarter" idx="59" hasCustomPrompt="1"/>
          </p:nvPr>
        </p:nvSpPr>
        <p:spPr>
          <a:xfrm>
            <a:off x="19210640" y="5232652"/>
            <a:ext cx="1222967" cy="905868"/>
          </a:xfrm>
          <a:prstGeom prst="rect">
            <a:avLst/>
          </a:prstGeom>
        </p:spPr>
        <p:txBody>
          <a:bodyPr vert="horz" lIns="0" tIns="103866" rIns="0" bIns="103866" anchor="ctr"/>
          <a:lstStyle>
            <a:lvl1pPr marL="0" indent="0" algn="ctr">
              <a:lnSpc>
                <a:spcPct val="100000"/>
              </a:lnSpc>
              <a:spcBef>
                <a:spcPts val="0"/>
              </a:spcBef>
              <a:buNone/>
              <a:defRPr sz="3800" b="1">
                <a:solidFill>
                  <a:schemeClr val="bg1"/>
                </a:solidFill>
                <a:latin typeface="FontAwesome"/>
                <a:cs typeface="FontAwesome"/>
              </a:defRPr>
            </a:lvl1pPr>
          </a:lstStyle>
          <a:p>
            <a:pPr lvl="0"/>
            <a:r>
              <a:rPr lang="es-ES_tradnl" dirty="0" err="1" smtClean="0"/>
              <a:t>icon</a:t>
            </a:r>
            <a:endParaRPr lang="es-ES_tradnl" dirty="0" smtClean="0"/>
          </a:p>
        </p:txBody>
      </p:sp>
      <p:sp>
        <p:nvSpPr>
          <p:cNvPr id="134" name="Text Placeholder 7"/>
          <p:cNvSpPr>
            <a:spLocks noGrp="1"/>
          </p:cNvSpPr>
          <p:nvPr>
            <p:ph type="body" sz="quarter" idx="36" hasCustomPrompt="1"/>
          </p:nvPr>
        </p:nvSpPr>
        <p:spPr>
          <a:xfrm>
            <a:off x="17810211" y="6282536"/>
            <a:ext cx="4320000"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6">
                    <a:lumMod val="50000"/>
                  </a:schemeClr>
                </a:solidFill>
                <a:latin typeface="Lato Regular"/>
                <a:cs typeface="Lato Regular"/>
              </a:defRPr>
            </a:lvl1pPr>
          </a:lstStyle>
          <a:p>
            <a:pPr lvl="0"/>
            <a:r>
              <a:rPr lang="es-ES_tradnl" dirty="0" err="1" smtClean="0"/>
              <a:t>Threats</a:t>
            </a:r>
            <a:endParaRPr lang="es-ES_tradnl" dirty="0" smtClean="0"/>
          </a:p>
        </p:txBody>
      </p:sp>
      <p:sp>
        <p:nvSpPr>
          <p:cNvPr id="135" name="Text Placeholder 2"/>
          <p:cNvSpPr>
            <a:spLocks noGrp="1"/>
          </p:cNvSpPr>
          <p:nvPr>
            <p:ph type="body" sz="quarter" idx="37" hasCustomPrompt="1"/>
          </p:nvPr>
        </p:nvSpPr>
        <p:spPr>
          <a:xfrm>
            <a:off x="17810211" y="7012356"/>
            <a:ext cx="4320000" cy="1440160"/>
          </a:xfrm>
          <a:prstGeom prst="rect">
            <a:avLst/>
          </a:prstGeom>
        </p:spPr>
        <p:txBody>
          <a:bodyPr vert="horz" lIns="0" tIns="0" rIns="0" bIns="0"/>
          <a:lstStyle>
            <a:lvl1pPr marL="0" indent="0" algn="ctr">
              <a:lnSpc>
                <a:spcPct val="150000"/>
              </a:lnSpc>
              <a:spcBef>
                <a:spcPts val="0"/>
              </a:spcBef>
              <a:buNone/>
              <a:defRPr sz="1900" baseline="0">
                <a:solidFill>
                  <a:schemeClr val="bg1"/>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Tree>
    <p:extLst>
      <p:ext uri="{BB962C8B-B14F-4D97-AF65-F5344CB8AC3E}">
        <p14:creationId xmlns:p14="http://schemas.microsoft.com/office/powerpoint/2010/main" val="74405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300" fill="hold"/>
                                        <p:tgtEl>
                                          <p:spTgt spid="23"/>
                                        </p:tgtEl>
                                        <p:attrNameLst>
                                          <p:attrName>ppt_w</p:attrName>
                                        </p:attrNameLst>
                                      </p:cBhvr>
                                      <p:tavLst>
                                        <p:tav tm="0">
                                          <p:val>
                                            <p:fltVal val="0"/>
                                          </p:val>
                                        </p:tav>
                                        <p:tav tm="100000">
                                          <p:val>
                                            <p:strVal val="#ppt_w"/>
                                          </p:val>
                                        </p:tav>
                                      </p:tavLst>
                                    </p:anim>
                                    <p:anim calcmode="lin" valueType="num">
                                      <p:cBhvr>
                                        <p:cTn id="23" dur="300" fill="hold"/>
                                        <p:tgtEl>
                                          <p:spTgt spid="23"/>
                                        </p:tgtEl>
                                        <p:attrNameLst>
                                          <p:attrName>ppt_h</p:attrName>
                                        </p:attrNameLst>
                                      </p:cBhvr>
                                      <p:tavLst>
                                        <p:tav tm="0">
                                          <p:val>
                                            <p:fltVal val="0"/>
                                          </p:val>
                                        </p:tav>
                                        <p:tav tm="100000">
                                          <p:val>
                                            <p:strVal val="#ppt_h"/>
                                          </p:val>
                                        </p:tav>
                                      </p:tavLst>
                                    </p:anim>
                                    <p:animEffect transition="in" filter="fade">
                                      <p:cBhvr>
                                        <p:cTn id="24" dur="300"/>
                                        <p:tgtEl>
                                          <p:spTgt spid="23"/>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30">
                                            <p:txEl>
                                              <p:pRg st="0" end="0"/>
                                            </p:txEl>
                                          </p:spTgt>
                                        </p:tgtEl>
                                        <p:attrNameLst>
                                          <p:attrName>style.visibility</p:attrName>
                                        </p:attrNameLst>
                                      </p:cBhvr>
                                      <p:to>
                                        <p:strVal val="visible"/>
                                      </p:to>
                                    </p:set>
                                    <p:anim calcmode="lin" valueType="num">
                                      <p:cBhvr>
                                        <p:cTn id="28" dur="3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29" dur="3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0" dur="300"/>
                                        <p:tgtEl>
                                          <p:spTgt spid="30">
                                            <p:txEl>
                                              <p:pRg st="0" end="0"/>
                                            </p:txEl>
                                          </p:spTgt>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31">
                                            <p:txEl>
                                              <p:pRg st="0" end="0"/>
                                            </p:txEl>
                                          </p:spTgt>
                                        </p:tgtEl>
                                        <p:attrNameLst>
                                          <p:attrName>style.visibility</p:attrName>
                                        </p:attrNameLst>
                                      </p:cBhvr>
                                      <p:to>
                                        <p:strVal val="visible"/>
                                      </p:to>
                                    </p:set>
                                    <p:anim calcmode="lin" valueType="num">
                                      <p:cBhvr>
                                        <p:cTn id="34" dur="3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5" dur="3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6" dur="300"/>
                                        <p:tgtEl>
                                          <p:spTgt spid="31">
                                            <p:txEl>
                                              <p:pRg st="0" end="0"/>
                                            </p:txEl>
                                          </p:spTgt>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32">
                                            <p:txEl>
                                              <p:pRg st="0" end="0"/>
                                            </p:txEl>
                                          </p:spTgt>
                                        </p:tgtEl>
                                        <p:attrNameLst>
                                          <p:attrName>style.visibility</p:attrName>
                                        </p:attrNameLst>
                                      </p:cBhvr>
                                      <p:to>
                                        <p:strVal val="visible"/>
                                      </p:to>
                                    </p:set>
                                    <p:anim calcmode="lin" valueType="num">
                                      <p:cBhvr>
                                        <p:cTn id="40"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41"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42" dur="300"/>
                                        <p:tgtEl>
                                          <p:spTgt spid="32">
                                            <p:txEl>
                                              <p:pRg st="0" end="0"/>
                                            </p:txEl>
                                          </p:spTgt>
                                        </p:tgtEl>
                                      </p:cBhvr>
                                    </p:animEffect>
                                  </p:childTnLst>
                                </p:cTn>
                              </p:par>
                              <p:par>
                                <p:cTn id="43" presetID="10" presetClass="entr" presetSubtype="0" fill="hold" grpId="0" nodeType="withEffect">
                                  <p:stCondLst>
                                    <p:cond delay="800"/>
                                  </p:stCondLst>
                                  <p:childTnLst>
                                    <p:set>
                                      <p:cBhvr>
                                        <p:cTn id="44" dur="1" fill="hold">
                                          <p:stCondLst>
                                            <p:cond delay="0"/>
                                          </p:stCondLst>
                                        </p:cTn>
                                        <p:tgtEl>
                                          <p:spTgt spid="104">
                                            <p:txEl>
                                              <p:pRg st="0" end="0"/>
                                            </p:txEl>
                                          </p:spTgt>
                                        </p:tgtEl>
                                        <p:attrNameLst>
                                          <p:attrName>style.visibility</p:attrName>
                                        </p:attrNameLst>
                                      </p:cBhvr>
                                      <p:to>
                                        <p:strVal val="visible"/>
                                      </p:to>
                                    </p:set>
                                    <p:animEffect transition="in" filter="fade">
                                      <p:cBhvr>
                                        <p:cTn id="45" dur="500"/>
                                        <p:tgtEl>
                                          <p:spTgt spid="104">
                                            <p:txEl>
                                              <p:pRg st="0" end="0"/>
                                            </p:txEl>
                                          </p:spTgt>
                                        </p:tgtEl>
                                      </p:cBhvr>
                                    </p:animEffect>
                                  </p:childTnLst>
                                </p:cTn>
                              </p:par>
                              <p:par>
                                <p:cTn id="46" presetID="42" presetClass="entr" presetSubtype="0" fill="hold" grpId="0" nodeType="withEffect">
                                  <p:stCondLst>
                                    <p:cond delay="200"/>
                                  </p:stCondLst>
                                  <p:childTnLst>
                                    <p:set>
                                      <p:cBhvr>
                                        <p:cTn id="47" dur="1" fill="hold">
                                          <p:stCondLst>
                                            <p:cond delay="0"/>
                                          </p:stCondLst>
                                        </p:cTn>
                                        <p:tgtEl>
                                          <p:spTgt spid="105">
                                            <p:txEl>
                                              <p:pRg st="0" end="0"/>
                                            </p:txEl>
                                          </p:spTgt>
                                        </p:tgtEl>
                                        <p:attrNameLst>
                                          <p:attrName>style.visibility</p:attrName>
                                        </p:attrNameLst>
                                      </p:cBhvr>
                                      <p:to>
                                        <p:strVal val="visible"/>
                                      </p:to>
                                    </p:set>
                                    <p:animEffect transition="in" filter="fade">
                                      <p:cBhvr>
                                        <p:cTn id="48" dur="500"/>
                                        <p:tgtEl>
                                          <p:spTgt spid="105">
                                            <p:txEl>
                                              <p:pRg st="0" end="0"/>
                                            </p:txEl>
                                          </p:spTgt>
                                        </p:tgtEl>
                                      </p:cBhvr>
                                    </p:animEffect>
                                    <p:anim calcmode="lin" valueType="num">
                                      <p:cBhvr>
                                        <p:cTn id="49" dur="500" fill="hold"/>
                                        <p:tgtEl>
                                          <p:spTgt spid="105">
                                            <p:txEl>
                                              <p:pRg st="0" end="0"/>
                                            </p:txEl>
                                          </p:spTgt>
                                        </p:tgtEl>
                                        <p:attrNameLst>
                                          <p:attrName>ppt_x</p:attrName>
                                        </p:attrNameLst>
                                      </p:cBhvr>
                                      <p:tavLst>
                                        <p:tav tm="0">
                                          <p:val>
                                            <p:strVal val="#ppt_x"/>
                                          </p:val>
                                        </p:tav>
                                        <p:tav tm="100000">
                                          <p:val>
                                            <p:strVal val="#ppt_x"/>
                                          </p:val>
                                        </p:tav>
                                      </p:tavLst>
                                    </p:anim>
                                    <p:anim calcmode="lin" valueType="num">
                                      <p:cBhvr>
                                        <p:cTn id="50" dur="500" fill="hold"/>
                                        <p:tgtEl>
                                          <p:spTgt spid="105">
                                            <p:txEl>
                                              <p:pRg st="0" end="0"/>
                                            </p:txEl>
                                          </p:spTgt>
                                        </p:tgtEl>
                                        <p:attrNameLst>
                                          <p:attrName>ppt_y</p:attrName>
                                        </p:attrNameLst>
                                      </p:cBhvr>
                                      <p:tavLst>
                                        <p:tav tm="0">
                                          <p:val>
                                            <p:strVal val="#ppt_y+.1"/>
                                          </p:val>
                                        </p:tav>
                                        <p:tav tm="100000">
                                          <p:val>
                                            <p:strVal val="#ppt_y"/>
                                          </p:val>
                                        </p:tav>
                                      </p:tavLst>
                                    </p:anim>
                                  </p:childTnLst>
                                </p:cTn>
                              </p:par>
                            </p:childTnLst>
                          </p:cTn>
                        </p:par>
                        <p:par>
                          <p:cTn id="51" fill="hold">
                            <p:stCondLst>
                              <p:cond delay="3500"/>
                            </p:stCondLst>
                            <p:childTnLst>
                              <p:par>
                                <p:cTn id="52" presetID="53" presetClass="entr" presetSubtype="16" fill="hold" grpId="0" nodeType="afterEffect">
                                  <p:stCondLst>
                                    <p:cond delay="0"/>
                                  </p:stCondLst>
                                  <p:childTnLst>
                                    <p:set>
                                      <p:cBhvr>
                                        <p:cTn id="53" dur="1" fill="hold">
                                          <p:stCondLst>
                                            <p:cond delay="0"/>
                                          </p:stCondLst>
                                        </p:cTn>
                                        <p:tgtEl>
                                          <p:spTgt spid="112"/>
                                        </p:tgtEl>
                                        <p:attrNameLst>
                                          <p:attrName>style.visibility</p:attrName>
                                        </p:attrNameLst>
                                      </p:cBhvr>
                                      <p:to>
                                        <p:strVal val="visible"/>
                                      </p:to>
                                    </p:set>
                                    <p:anim calcmode="lin" valueType="num">
                                      <p:cBhvr>
                                        <p:cTn id="54" dur="300" fill="hold"/>
                                        <p:tgtEl>
                                          <p:spTgt spid="112"/>
                                        </p:tgtEl>
                                        <p:attrNameLst>
                                          <p:attrName>ppt_w</p:attrName>
                                        </p:attrNameLst>
                                      </p:cBhvr>
                                      <p:tavLst>
                                        <p:tav tm="0">
                                          <p:val>
                                            <p:fltVal val="0"/>
                                          </p:val>
                                        </p:tav>
                                        <p:tav tm="100000">
                                          <p:val>
                                            <p:strVal val="#ppt_w"/>
                                          </p:val>
                                        </p:tav>
                                      </p:tavLst>
                                    </p:anim>
                                    <p:anim calcmode="lin" valueType="num">
                                      <p:cBhvr>
                                        <p:cTn id="55" dur="300" fill="hold"/>
                                        <p:tgtEl>
                                          <p:spTgt spid="112"/>
                                        </p:tgtEl>
                                        <p:attrNameLst>
                                          <p:attrName>ppt_h</p:attrName>
                                        </p:attrNameLst>
                                      </p:cBhvr>
                                      <p:tavLst>
                                        <p:tav tm="0">
                                          <p:val>
                                            <p:fltVal val="0"/>
                                          </p:val>
                                        </p:tav>
                                        <p:tav tm="100000">
                                          <p:val>
                                            <p:strVal val="#ppt_h"/>
                                          </p:val>
                                        </p:tav>
                                      </p:tavLst>
                                    </p:anim>
                                    <p:animEffect transition="in" filter="fade">
                                      <p:cBhvr>
                                        <p:cTn id="56" dur="300"/>
                                        <p:tgtEl>
                                          <p:spTgt spid="112"/>
                                        </p:tgtEl>
                                      </p:cBhvr>
                                    </p:animEffect>
                                  </p:childTnLst>
                                </p:cTn>
                              </p:par>
                            </p:childTnLst>
                          </p:cTn>
                        </p:par>
                        <p:par>
                          <p:cTn id="57" fill="hold">
                            <p:stCondLst>
                              <p:cond delay="3800"/>
                            </p:stCondLst>
                            <p:childTnLst>
                              <p:par>
                                <p:cTn id="58" presetID="53" presetClass="entr" presetSubtype="16" fill="hold" grpId="0" nodeType="afterEffect">
                                  <p:stCondLst>
                                    <p:cond delay="0"/>
                                  </p:stCondLst>
                                  <p:childTnLst>
                                    <p:set>
                                      <p:cBhvr>
                                        <p:cTn id="59" dur="1" fill="hold">
                                          <p:stCondLst>
                                            <p:cond delay="0"/>
                                          </p:stCondLst>
                                        </p:cTn>
                                        <p:tgtEl>
                                          <p:spTgt spid="113">
                                            <p:txEl>
                                              <p:pRg st="0" end="0"/>
                                            </p:txEl>
                                          </p:spTgt>
                                        </p:tgtEl>
                                        <p:attrNameLst>
                                          <p:attrName>style.visibility</p:attrName>
                                        </p:attrNameLst>
                                      </p:cBhvr>
                                      <p:to>
                                        <p:strVal val="visible"/>
                                      </p:to>
                                    </p:set>
                                    <p:anim calcmode="lin" valueType="num">
                                      <p:cBhvr>
                                        <p:cTn id="60" dur="300" fill="hold"/>
                                        <p:tgtEl>
                                          <p:spTgt spid="113">
                                            <p:txEl>
                                              <p:pRg st="0" end="0"/>
                                            </p:txEl>
                                          </p:spTgt>
                                        </p:tgtEl>
                                        <p:attrNameLst>
                                          <p:attrName>ppt_w</p:attrName>
                                        </p:attrNameLst>
                                      </p:cBhvr>
                                      <p:tavLst>
                                        <p:tav tm="0">
                                          <p:val>
                                            <p:fltVal val="0"/>
                                          </p:val>
                                        </p:tav>
                                        <p:tav tm="100000">
                                          <p:val>
                                            <p:strVal val="#ppt_w"/>
                                          </p:val>
                                        </p:tav>
                                      </p:tavLst>
                                    </p:anim>
                                    <p:anim calcmode="lin" valueType="num">
                                      <p:cBhvr>
                                        <p:cTn id="61" dur="300" fill="hold"/>
                                        <p:tgtEl>
                                          <p:spTgt spid="113">
                                            <p:txEl>
                                              <p:pRg st="0" end="0"/>
                                            </p:txEl>
                                          </p:spTgt>
                                        </p:tgtEl>
                                        <p:attrNameLst>
                                          <p:attrName>ppt_h</p:attrName>
                                        </p:attrNameLst>
                                      </p:cBhvr>
                                      <p:tavLst>
                                        <p:tav tm="0">
                                          <p:val>
                                            <p:fltVal val="0"/>
                                          </p:val>
                                        </p:tav>
                                        <p:tav tm="100000">
                                          <p:val>
                                            <p:strVal val="#ppt_h"/>
                                          </p:val>
                                        </p:tav>
                                      </p:tavLst>
                                    </p:anim>
                                    <p:animEffect transition="in" filter="fade">
                                      <p:cBhvr>
                                        <p:cTn id="62" dur="300"/>
                                        <p:tgtEl>
                                          <p:spTgt spid="113">
                                            <p:txEl>
                                              <p:pRg st="0" end="0"/>
                                            </p:txEl>
                                          </p:spTgt>
                                        </p:tgtEl>
                                      </p:cBhvr>
                                    </p:animEffect>
                                  </p:childTnLst>
                                </p:cTn>
                              </p:par>
                            </p:childTnLst>
                          </p:cTn>
                        </p:par>
                        <p:par>
                          <p:cTn id="63" fill="hold">
                            <p:stCondLst>
                              <p:cond delay="4100"/>
                            </p:stCondLst>
                            <p:childTnLst>
                              <p:par>
                                <p:cTn id="64" presetID="53" presetClass="entr" presetSubtype="16" fill="hold" grpId="0" nodeType="afterEffect">
                                  <p:stCondLst>
                                    <p:cond delay="0"/>
                                  </p:stCondLst>
                                  <p:childTnLst>
                                    <p:set>
                                      <p:cBhvr>
                                        <p:cTn id="65" dur="1" fill="hold">
                                          <p:stCondLst>
                                            <p:cond delay="0"/>
                                          </p:stCondLst>
                                        </p:cTn>
                                        <p:tgtEl>
                                          <p:spTgt spid="118">
                                            <p:txEl>
                                              <p:pRg st="0" end="0"/>
                                            </p:txEl>
                                          </p:spTgt>
                                        </p:tgtEl>
                                        <p:attrNameLst>
                                          <p:attrName>style.visibility</p:attrName>
                                        </p:attrNameLst>
                                      </p:cBhvr>
                                      <p:to>
                                        <p:strVal val="visible"/>
                                      </p:to>
                                    </p:set>
                                    <p:anim calcmode="lin" valueType="num">
                                      <p:cBhvr>
                                        <p:cTn id="66" dur="300" fill="hold"/>
                                        <p:tgtEl>
                                          <p:spTgt spid="118">
                                            <p:txEl>
                                              <p:pRg st="0" end="0"/>
                                            </p:txEl>
                                          </p:spTgt>
                                        </p:tgtEl>
                                        <p:attrNameLst>
                                          <p:attrName>ppt_w</p:attrName>
                                        </p:attrNameLst>
                                      </p:cBhvr>
                                      <p:tavLst>
                                        <p:tav tm="0">
                                          <p:val>
                                            <p:fltVal val="0"/>
                                          </p:val>
                                        </p:tav>
                                        <p:tav tm="100000">
                                          <p:val>
                                            <p:strVal val="#ppt_w"/>
                                          </p:val>
                                        </p:tav>
                                      </p:tavLst>
                                    </p:anim>
                                    <p:anim calcmode="lin" valueType="num">
                                      <p:cBhvr>
                                        <p:cTn id="67" dur="300" fill="hold"/>
                                        <p:tgtEl>
                                          <p:spTgt spid="118">
                                            <p:txEl>
                                              <p:pRg st="0" end="0"/>
                                            </p:txEl>
                                          </p:spTgt>
                                        </p:tgtEl>
                                        <p:attrNameLst>
                                          <p:attrName>ppt_h</p:attrName>
                                        </p:attrNameLst>
                                      </p:cBhvr>
                                      <p:tavLst>
                                        <p:tav tm="0">
                                          <p:val>
                                            <p:fltVal val="0"/>
                                          </p:val>
                                        </p:tav>
                                        <p:tav tm="100000">
                                          <p:val>
                                            <p:strVal val="#ppt_h"/>
                                          </p:val>
                                        </p:tav>
                                      </p:tavLst>
                                    </p:anim>
                                    <p:animEffect transition="in" filter="fade">
                                      <p:cBhvr>
                                        <p:cTn id="68" dur="300"/>
                                        <p:tgtEl>
                                          <p:spTgt spid="118">
                                            <p:txEl>
                                              <p:pRg st="0" end="0"/>
                                            </p:txEl>
                                          </p:spTgt>
                                        </p:tgtEl>
                                      </p:cBhvr>
                                    </p:animEffect>
                                  </p:childTnLst>
                                </p:cTn>
                              </p:par>
                            </p:childTnLst>
                          </p:cTn>
                        </p:par>
                        <p:par>
                          <p:cTn id="69" fill="hold">
                            <p:stCondLst>
                              <p:cond delay="4400"/>
                            </p:stCondLst>
                            <p:childTnLst>
                              <p:par>
                                <p:cTn id="70" presetID="53" presetClass="entr" presetSubtype="16" fill="hold" grpId="0" nodeType="afterEffect">
                                  <p:stCondLst>
                                    <p:cond delay="0"/>
                                  </p:stCondLst>
                                  <p:childTnLst>
                                    <p:set>
                                      <p:cBhvr>
                                        <p:cTn id="71" dur="1" fill="hold">
                                          <p:stCondLst>
                                            <p:cond delay="0"/>
                                          </p:stCondLst>
                                        </p:cTn>
                                        <p:tgtEl>
                                          <p:spTgt spid="119">
                                            <p:txEl>
                                              <p:pRg st="0" end="0"/>
                                            </p:txEl>
                                          </p:spTgt>
                                        </p:tgtEl>
                                        <p:attrNameLst>
                                          <p:attrName>style.visibility</p:attrName>
                                        </p:attrNameLst>
                                      </p:cBhvr>
                                      <p:to>
                                        <p:strVal val="visible"/>
                                      </p:to>
                                    </p:set>
                                    <p:anim calcmode="lin" valueType="num">
                                      <p:cBhvr>
                                        <p:cTn id="72" dur="300" fill="hold"/>
                                        <p:tgtEl>
                                          <p:spTgt spid="119">
                                            <p:txEl>
                                              <p:pRg st="0" end="0"/>
                                            </p:txEl>
                                          </p:spTgt>
                                        </p:tgtEl>
                                        <p:attrNameLst>
                                          <p:attrName>ppt_w</p:attrName>
                                        </p:attrNameLst>
                                      </p:cBhvr>
                                      <p:tavLst>
                                        <p:tav tm="0">
                                          <p:val>
                                            <p:fltVal val="0"/>
                                          </p:val>
                                        </p:tav>
                                        <p:tav tm="100000">
                                          <p:val>
                                            <p:strVal val="#ppt_w"/>
                                          </p:val>
                                        </p:tav>
                                      </p:tavLst>
                                    </p:anim>
                                    <p:anim calcmode="lin" valueType="num">
                                      <p:cBhvr>
                                        <p:cTn id="73" dur="300" fill="hold"/>
                                        <p:tgtEl>
                                          <p:spTgt spid="119">
                                            <p:txEl>
                                              <p:pRg st="0" end="0"/>
                                            </p:txEl>
                                          </p:spTgt>
                                        </p:tgtEl>
                                        <p:attrNameLst>
                                          <p:attrName>ppt_h</p:attrName>
                                        </p:attrNameLst>
                                      </p:cBhvr>
                                      <p:tavLst>
                                        <p:tav tm="0">
                                          <p:val>
                                            <p:fltVal val="0"/>
                                          </p:val>
                                        </p:tav>
                                        <p:tav tm="100000">
                                          <p:val>
                                            <p:strVal val="#ppt_h"/>
                                          </p:val>
                                        </p:tav>
                                      </p:tavLst>
                                    </p:anim>
                                    <p:animEffect transition="in" filter="fade">
                                      <p:cBhvr>
                                        <p:cTn id="74" dur="300"/>
                                        <p:tgtEl>
                                          <p:spTgt spid="119">
                                            <p:txEl>
                                              <p:pRg st="0" end="0"/>
                                            </p:txEl>
                                          </p:spTgt>
                                        </p:tgtEl>
                                      </p:cBhvr>
                                    </p:animEffect>
                                  </p:childTnLst>
                                </p:cTn>
                              </p:par>
                            </p:childTnLst>
                          </p:cTn>
                        </p:par>
                        <p:par>
                          <p:cTn id="75" fill="hold">
                            <p:stCondLst>
                              <p:cond delay="4700"/>
                            </p:stCondLst>
                            <p:childTnLst>
                              <p:par>
                                <p:cTn id="76" presetID="53" presetClass="entr" presetSubtype="16" fill="hold" grpId="0" nodeType="afterEffect">
                                  <p:stCondLst>
                                    <p:cond delay="0"/>
                                  </p:stCondLst>
                                  <p:childTnLst>
                                    <p:set>
                                      <p:cBhvr>
                                        <p:cTn id="77" dur="1" fill="hold">
                                          <p:stCondLst>
                                            <p:cond delay="0"/>
                                          </p:stCondLst>
                                        </p:cTn>
                                        <p:tgtEl>
                                          <p:spTgt spid="124"/>
                                        </p:tgtEl>
                                        <p:attrNameLst>
                                          <p:attrName>style.visibility</p:attrName>
                                        </p:attrNameLst>
                                      </p:cBhvr>
                                      <p:to>
                                        <p:strVal val="visible"/>
                                      </p:to>
                                    </p:set>
                                    <p:anim calcmode="lin" valueType="num">
                                      <p:cBhvr>
                                        <p:cTn id="78" dur="300" fill="hold"/>
                                        <p:tgtEl>
                                          <p:spTgt spid="124"/>
                                        </p:tgtEl>
                                        <p:attrNameLst>
                                          <p:attrName>ppt_w</p:attrName>
                                        </p:attrNameLst>
                                      </p:cBhvr>
                                      <p:tavLst>
                                        <p:tav tm="0">
                                          <p:val>
                                            <p:fltVal val="0"/>
                                          </p:val>
                                        </p:tav>
                                        <p:tav tm="100000">
                                          <p:val>
                                            <p:strVal val="#ppt_w"/>
                                          </p:val>
                                        </p:tav>
                                      </p:tavLst>
                                    </p:anim>
                                    <p:anim calcmode="lin" valueType="num">
                                      <p:cBhvr>
                                        <p:cTn id="79" dur="300" fill="hold"/>
                                        <p:tgtEl>
                                          <p:spTgt spid="124"/>
                                        </p:tgtEl>
                                        <p:attrNameLst>
                                          <p:attrName>ppt_h</p:attrName>
                                        </p:attrNameLst>
                                      </p:cBhvr>
                                      <p:tavLst>
                                        <p:tav tm="0">
                                          <p:val>
                                            <p:fltVal val="0"/>
                                          </p:val>
                                        </p:tav>
                                        <p:tav tm="100000">
                                          <p:val>
                                            <p:strVal val="#ppt_h"/>
                                          </p:val>
                                        </p:tav>
                                      </p:tavLst>
                                    </p:anim>
                                    <p:animEffect transition="in" filter="fade">
                                      <p:cBhvr>
                                        <p:cTn id="80" dur="300"/>
                                        <p:tgtEl>
                                          <p:spTgt spid="124"/>
                                        </p:tgtEl>
                                      </p:cBhvr>
                                    </p:animEffect>
                                  </p:childTnLst>
                                </p:cTn>
                              </p:par>
                            </p:childTnLst>
                          </p:cTn>
                        </p:par>
                        <p:par>
                          <p:cTn id="81" fill="hold">
                            <p:stCondLst>
                              <p:cond delay="5000"/>
                            </p:stCondLst>
                            <p:childTnLst>
                              <p:par>
                                <p:cTn id="82" presetID="53" presetClass="entr" presetSubtype="16" fill="hold" grpId="0" nodeType="afterEffect">
                                  <p:stCondLst>
                                    <p:cond delay="0"/>
                                  </p:stCondLst>
                                  <p:childTnLst>
                                    <p:set>
                                      <p:cBhvr>
                                        <p:cTn id="83" dur="1" fill="hold">
                                          <p:stCondLst>
                                            <p:cond delay="0"/>
                                          </p:stCondLst>
                                        </p:cTn>
                                        <p:tgtEl>
                                          <p:spTgt spid="125">
                                            <p:txEl>
                                              <p:pRg st="0" end="0"/>
                                            </p:txEl>
                                          </p:spTgt>
                                        </p:tgtEl>
                                        <p:attrNameLst>
                                          <p:attrName>style.visibility</p:attrName>
                                        </p:attrNameLst>
                                      </p:cBhvr>
                                      <p:to>
                                        <p:strVal val="visible"/>
                                      </p:to>
                                    </p:set>
                                    <p:anim calcmode="lin" valueType="num">
                                      <p:cBhvr>
                                        <p:cTn id="84" dur="300" fill="hold"/>
                                        <p:tgtEl>
                                          <p:spTgt spid="125">
                                            <p:txEl>
                                              <p:pRg st="0" end="0"/>
                                            </p:txEl>
                                          </p:spTgt>
                                        </p:tgtEl>
                                        <p:attrNameLst>
                                          <p:attrName>ppt_w</p:attrName>
                                        </p:attrNameLst>
                                      </p:cBhvr>
                                      <p:tavLst>
                                        <p:tav tm="0">
                                          <p:val>
                                            <p:fltVal val="0"/>
                                          </p:val>
                                        </p:tav>
                                        <p:tav tm="100000">
                                          <p:val>
                                            <p:strVal val="#ppt_w"/>
                                          </p:val>
                                        </p:tav>
                                      </p:tavLst>
                                    </p:anim>
                                    <p:anim calcmode="lin" valueType="num">
                                      <p:cBhvr>
                                        <p:cTn id="85" dur="300" fill="hold"/>
                                        <p:tgtEl>
                                          <p:spTgt spid="125">
                                            <p:txEl>
                                              <p:pRg st="0" end="0"/>
                                            </p:txEl>
                                          </p:spTgt>
                                        </p:tgtEl>
                                        <p:attrNameLst>
                                          <p:attrName>ppt_h</p:attrName>
                                        </p:attrNameLst>
                                      </p:cBhvr>
                                      <p:tavLst>
                                        <p:tav tm="0">
                                          <p:val>
                                            <p:fltVal val="0"/>
                                          </p:val>
                                        </p:tav>
                                        <p:tav tm="100000">
                                          <p:val>
                                            <p:strVal val="#ppt_h"/>
                                          </p:val>
                                        </p:tav>
                                      </p:tavLst>
                                    </p:anim>
                                    <p:animEffect transition="in" filter="fade">
                                      <p:cBhvr>
                                        <p:cTn id="86" dur="300"/>
                                        <p:tgtEl>
                                          <p:spTgt spid="125">
                                            <p:txEl>
                                              <p:pRg st="0" end="0"/>
                                            </p:txEl>
                                          </p:spTgt>
                                        </p:tgtEl>
                                      </p:cBhvr>
                                    </p:animEffect>
                                  </p:childTnLst>
                                </p:cTn>
                              </p:par>
                            </p:childTnLst>
                          </p:cTn>
                        </p:par>
                        <p:par>
                          <p:cTn id="87" fill="hold">
                            <p:stCondLst>
                              <p:cond delay="5300"/>
                            </p:stCondLst>
                            <p:childTnLst>
                              <p:par>
                                <p:cTn id="88" presetID="53" presetClass="entr" presetSubtype="16" fill="hold" grpId="0" nodeType="afterEffect">
                                  <p:stCondLst>
                                    <p:cond delay="0"/>
                                  </p:stCondLst>
                                  <p:childTnLst>
                                    <p:set>
                                      <p:cBhvr>
                                        <p:cTn id="89" dur="1" fill="hold">
                                          <p:stCondLst>
                                            <p:cond delay="0"/>
                                          </p:stCondLst>
                                        </p:cTn>
                                        <p:tgtEl>
                                          <p:spTgt spid="128">
                                            <p:txEl>
                                              <p:pRg st="0" end="0"/>
                                            </p:txEl>
                                          </p:spTgt>
                                        </p:tgtEl>
                                        <p:attrNameLst>
                                          <p:attrName>style.visibility</p:attrName>
                                        </p:attrNameLst>
                                      </p:cBhvr>
                                      <p:to>
                                        <p:strVal val="visible"/>
                                      </p:to>
                                    </p:set>
                                    <p:anim calcmode="lin" valueType="num">
                                      <p:cBhvr>
                                        <p:cTn id="90" dur="300" fill="hold"/>
                                        <p:tgtEl>
                                          <p:spTgt spid="128">
                                            <p:txEl>
                                              <p:pRg st="0" end="0"/>
                                            </p:txEl>
                                          </p:spTgt>
                                        </p:tgtEl>
                                        <p:attrNameLst>
                                          <p:attrName>ppt_w</p:attrName>
                                        </p:attrNameLst>
                                      </p:cBhvr>
                                      <p:tavLst>
                                        <p:tav tm="0">
                                          <p:val>
                                            <p:fltVal val="0"/>
                                          </p:val>
                                        </p:tav>
                                        <p:tav tm="100000">
                                          <p:val>
                                            <p:strVal val="#ppt_w"/>
                                          </p:val>
                                        </p:tav>
                                      </p:tavLst>
                                    </p:anim>
                                    <p:anim calcmode="lin" valueType="num">
                                      <p:cBhvr>
                                        <p:cTn id="91" dur="300" fill="hold"/>
                                        <p:tgtEl>
                                          <p:spTgt spid="128">
                                            <p:txEl>
                                              <p:pRg st="0" end="0"/>
                                            </p:txEl>
                                          </p:spTgt>
                                        </p:tgtEl>
                                        <p:attrNameLst>
                                          <p:attrName>ppt_h</p:attrName>
                                        </p:attrNameLst>
                                      </p:cBhvr>
                                      <p:tavLst>
                                        <p:tav tm="0">
                                          <p:val>
                                            <p:fltVal val="0"/>
                                          </p:val>
                                        </p:tav>
                                        <p:tav tm="100000">
                                          <p:val>
                                            <p:strVal val="#ppt_h"/>
                                          </p:val>
                                        </p:tav>
                                      </p:tavLst>
                                    </p:anim>
                                    <p:animEffect transition="in" filter="fade">
                                      <p:cBhvr>
                                        <p:cTn id="92" dur="300"/>
                                        <p:tgtEl>
                                          <p:spTgt spid="128">
                                            <p:txEl>
                                              <p:pRg st="0" end="0"/>
                                            </p:txEl>
                                          </p:spTgt>
                                        </p:tgtEl>
                                      </p:cBhvr>
                                    </p:animEffect>
                                  </p:childTnLst>
                                </p:cTn>
                              </p:par>
                            </p:childTnLst>
                          </p:cTn>
                        </p:par>
                        <p:par>
                          <p:cTn id="93" fill="hold">
                            <p:stCondLst>
                              <p:cond delay="5600"/>
                            </p:stCondLst>
                            <p:childTnLst>
                              <p:par>
                                <p:cTn id="94" presetID="53" presetClass="entr" presetSubtype="16" fill="hold" grpId="0" nodeType="afterEffect">
                                  <p:stCondLst>
                                    <p:cond delay="0"/>
                                  </p:stCondLst>
                                  <p:childTnLst>
                                    <p:set>
                                      <p:cBhvr>
                                        <p:cTn id="95" dur="1" fill="hold">
                                          <p:stCondLst>
                                            <p:cond delay="0"/>
                                          </p:stCondLst>
                                        </p:cTn>
                                        <p:tgtEl>
                                          <p:spTgt spid="129">
                                            <p:txEl>
                                              <p:pRg st="0" end="0"/>
                                            </p:txEl>
                                          </p:spTgt>
                                        </p:tgtEl>
                                        <p:attrNameLst>
                                          <p:attrName>style.visibility</p:attrName>
                                        </p:attrNameLst>
                                      </p:cBhvr>
                                      <p:to>
                                        <p:strVal val="visible"/>
                                      </p:to>
                                    </p:set>
                                    <p:anim calcmode="lin" valueType="num">
                                      <p:cBhvr>
                                        <p:cTn id="96" dur="300" fill="hold"/>
                                        <p:tgtEl>
                                          <p:spTgt spid="129">
                                            <p:txEl>
                                              <p:pRg st="0" end="0"/>
                                            </p:txEl>
                                          </p:spTgt>
                                        </p:tgtEl>
                                        <p:attrNameLst>
                                          <p:attrName>ppt_w</p:attrName>
                                        </p:attrNameLst>
                                      </p:cBhvr>
                                      <p:tavLst>
                                        <p:tav tm="0">
                                          <p:val>
                                            <p:fltVal val="0"/>
                                          </p:val>
                                        </p:tav>
                                        <p:tav tm="100000">
                                          <p:val>
                                            <p:strVal val="#ppt_w"/>
                                          </p:val>
                                        </p:tav>
                                      </p:tavLst>
                                    </p:anim>
                                    <p:anim calcmode="lin" valueType="num">
                                      <p:cBhvr>
                                        <p:cTn id="97" dur="300" fill="hold"/>
                                        <p:tgtEl>
                                          <p:spTgt spid="129">
                                            <p:txEl>
                                              <p:pRg st="0" end="0"/>
                                            </p:txEl>
                                          </p:spTgt>
                                        </p:tgtEl>
                                        <p:attrNameLst>
                                          <p:attrName>ppt_h</p:attrName>
                                        </p:attrNameLst>
                                      </p:cBhvr>
                                      <p:tavLst>
                                        <p:tav tm="0">
                                          <p:val>
                                            <p:fltVal val="0"/>
                                          </p:val>
                                        </p:tav>
                                        <p:tav tm="100000">
                                          <p:val>
                                            <p:strVal val="#ppt_h"/>
                                          </p:val>
                                        </p:tav>
                                      </p:tavLst>
                                    </p:anim>
                                    <p:animEffect transition="in" filter="fade">
                                      <p:cBhvr>
                                        <p:cTn id="98" dur="300"/>
                                        <p:tgtEl>
                                          <p:spTgt spid="129">
                                            <p:txEl>
                                              <p:pRg st="0" end="0"/>
                                            </p:txEl>
                                          </p:spTgt>
                                        </p:tgtEl>
                                      </p:cBhvr>
                                    </p:animEffect>
                                  </p:childTnLst>
                                </p:cTn>
                              </p:par>
                            </p:childTnLst>
                          </p:cTn>
                        </p:par>
                        <p:par>
                          <p:cTn id="99" fill="hold">
                            <p:stCondLst>
                              <p:cond delay="5900"/>
                            </p:stCondLst>
                            <p:childTnLst>
                              <p:par>
                                <p:cTn id="100" presetID="53" presetClass="entr" presetSubtype="16" fill="hold" grpId="0" nodeType="afterEffect">
                                  <p:stCondLst>
                                    <p:cond delay="0"/>
                                  </p:stCondLst>
                                  <p:childTnLst>
                                    <p:set>
                                      <p:cBhvr>
                                        <p:cTn id="101" dur="1" fill="hold">
                                          <p:stCondLst>
                                            <p:cond delay="0"/>
                                          </p:stCondLst>
                                        </p:cTn>
                                        <p:tgtEl>
                                          <p:spTgt spid="132"/>
                                        </p:tgtEl>
                                        <p:attrNameLst>
                                          <p:attrName>style.visibility</p:attrName>
                                        </p:attrNameLst>
                                      </p:cBhvr>
                                      <p:to>
                                        <p:strVal val="visible"/>
                                      </p:to>
                                    </p:set>
                                    <p:anim calcmode="lin" valueType="num">
                                      <p:cBhvr>
                                        <p:cTn id="102" dur="300" fill="hold"/>
                                        <p:tgtEl>
                                          <p:spTgt spid="132"/>
                                        </p:tgtEl>
                                        <p:attrNameLst>
                                          <p:attrName>ppt_w</p:attrName>
                                        </p:attrNameLst>
                                      </p:cBhvr>
                                      <p:tavLst>
                                        <p:tav tm="0">
                                          <p:val>
                                            <p:fltVal val="0"/>
                                          </p:val>
                                        </p:tav>
                                        <p:tav tm="100000">
                                          <p:val>
                                            <p:strVal val="#ppt_w"/>
                                          </p:val>
                                        </p:tav>
                                      </p:tavLst>
                                    </p:anim>
                                    <p:anim calcmode="lin" valueType="num">
                                      <p:cBhvr>
                                        <p:cTn id="103" dur="300" fill="hold"/>
                                        <p:tgtEl>
                                          <p:spTgt spid="132"/>
                                        </p:tgtEl>
                                        <p:attrNameLst>
                                          <p:attrName>ppt_h</p:attrName>
                                        </p:attrNameLst>
                                      </p:cBhvr>
                                      <p:tavLst>
                                        <p:tav tm="0">
                                          <p:val>
                                            <p:fltVal val="0"/>
                                          </p:val>
                                        </p:tav>
                                        <p:tav tm="100000">
                                          <p:val>
                                            <p:strVal val="#ppt_h"/>
                                          </p:val>
                                        </p:tav>
                                      </p:tavLst>
                                    </p:anim>
                                    <p:animEffect transition="in" filter="fade">
                                      <p:cBhvr>
                                        <p:cTn id="104" dur="300"/>
                                        <p:tgtEl>
                                          <p:spTgt spid="132"/>
                                        </p:tgtEl>
                                      </p:cBhvr>
                                    </p:animEffect>
                                  </p:childTnLst>
                                </p:cTn>
                              </p:par>
                            </p:childTnLst>
                          </p:cTn>
                        </p:par>
                        <p:par>
                          <p:cTn id="105" fill="hold">
                            <p:stCondLst>
                              <p:cond delay="6200"/>
                            </p:stCondLst>
                            <p:childTnLst>
                              <p:par>
                                <p:cTn id="106" presetID="53" presetClass="entr" presetSubtype="16" fill="hold" grpId="0" nodeType="afterEffect">
                                  <p:stCondLst>
                                    <p:cond delay="0"/>
                                  </p:stCondLst>
                                  <p:childTnLst>
                                    <p:set>
                                      <p:cBhvr>
                                        <p:cTn id="107" dur="1" fill="hold">
                                          <p:stCondLst>
                                            <p:cond delay="0"/>
                                          </p:stCondLst>
                                        </p:cTn>
                                        <p:tgtEl>
                                          <p:spTgt spid="133">
                                            <p:txEl>
                                              <p:pRg st="0" end="0"/>
                                            </p:txEl>
                                          </p:spTgt>
                                        </p:tgtEl>
                                        <p:attrNameLst>
                                          <p:attrName>style.visibility</p:attrName>
                                        </p:attrNameLst>
                                      </p:cBhvr>
                                      <p:to>
                                        <p:strVal val="visible"/>
                                      </p:to>
                                    </p:set>
                                    <p:anim calcmode="lin" valueType="num">
                                      <p:cBhvr>
                                        <p:cTn id="108" dur="300" fill="hold"/>
                                        <p:tgtEl>
                                          <p:spTgt spid="133">
                                            <p:txEl>
                                              <p:pRg st="0" end="0"/>
                                            </p:txEl>
                                          </p:spTgt>
                                        </p:tgtEl>
                                        <p:attrNameLst>
                                          <p:attrName>ppt_w</p:attrName>
                                        </p:attrNameLst>
                                      </p:cBhvr>
                                      <p:tavLst>
                                        <p:tav tm="0">
                                          <p:val>
                                            <p:fltVal val="0"/>
                                          </p:val>
                                        </p:tav>
                                        <p:tav tm="100000">
                                          <p:val>
                                            <p:strVal val="#ppt_w"/>
                                          </p:val>
                                        </p:tav>
                                      </p:tavLst>
                                    </p:anim>
                                    <p:anim calcmode="lin" valueType="num">
                                      <p:cBhvr>
                                        <p:cTn id="109" dur="300" fill="hold"/>
                                        <p:tgtEl>
                                          <p:spTgt spid="133">
                                            <p:txEl>
                                              <p:pRg st="0" end="0"/>
                                            </p:txEl>
                                          </p:spTgt>
                                        </p:tgtEl>
                                        <p:attrNameLst>
                                          <p:attrName>ppt_h</p:attrName>
                                        </p:attrNameLst>
                                      </p:cBhvr>
                                      <p:tavLst>
                                        <p:tav tm="0">
                                          <p:val>
                                            <p:fltVal val="0"/>
                                          </p:val>
                                        </p:tav>
                                        <p:tav tm="100000">
                                          <p:val>
                                            <p:strVal val="#ppt_h"/>
                                          </p:val>
                                        </p:tav>
                                      </p:tavLst>
                                    </p:anim>
                                    <p:animEffect transition="in" filter="fade">
                                      <p:cBhvr>
                                        <p:cTn id="110" dur="300"/>
                                        <p:tgtEl>
                                          <p:spTgt spid="133">
                                            <p:txEl>
                                              <p:pRg st="0" end="0"/>
                                            </p:txEl>
                                          </p:spTgt>
                                        </p:tgtEl>
                                      </p:cBhvr>
                                    </p:animEffect>
                                  </p:childTnLst>
                                </p:cTn>
                              </p:par>
                            </p:childTnLst>
                          </p:cTn>
                        </p:par>
                        <p:par>
                          <p:cTn id="111" fill="hold">
                            <p:stCondLst>
                              <p:cond delay="6500"/>
                            </p:stCondLst>
                            <p:childTnLst>
                              <p:par>
                                <p:cTn id="112" presetID="53" presetClass="entr" presetSubtype="16" fill="hold" grpId="0" nodeType="afterEffect">
                                  <p:stCondLst>
                                    <p:cond delay="0"/>
                                  </p:stCondLst>
                                  <p:childTnLst>
                                    <p:set>
                                      <p:cBhvr>
                                        <p:cTn id="113" dur="1" fill="hold">
                                          <p:stCondLst>
                                            <p:cond delay="0"/>
                                          </p:stCondLst>
                                        </p:cTn>
                                        <p:tgtEl>
                                          <p:spTgt spid="134">
                                            <p:txEl>
                                              <p:pRg st="0" end="0"/>
                                            </p:txEl>
                                          </p:spTgt>
                                        </p:tgtEl>
                                        <p:attrNameLst>
                                          <p:attrName>style.visibility</p:attrName>
                                        </p:attrNameLst>
                                      </p:cBhvr>
                                      <p:to>
                                        <p:strVal val="visible"/>
                                      </p:to>
                                    </p:set>
                                    <p:anim calcmode="lin" valueType="num">
                                      <p:cBhvr>
                                        <p:cTn id="114" dur="300" fill="hold"/>
                                        <p:tgtEl>
                                          <p:spTgt spid="134">
                                            <p:txEl>
                                              <p:pRg st="0" end="0"/>
                                            </p:txEl>
                                          </p:spTgt>
                                        </p:tgtEl>
                                        <p:attrNameLst>
                                          <p:attrName>ppt_w</p:attrName>
                                        </p:attrNameLst>
                                      </p:cBhvr>
                                      <p:tavLst>
                                        <p:tav tm="0">
                                          <p:val>
                                            <p:fltVal val="0"/>
                                          </p:val>
                                        </p:tav>
                                        <p:tav tm="100000">
                                          <p:val>
                                            <p:strVal val="#ppt_w"/>
                                          </p:val>
                                        </p:tav>
                                      </p:tavLst>
                                    </p:anim>
                                    <p:anim calcmode="lin" valueType="num">
                                      <p:cBhvr>
                                        <p:cTn id="115" dur="300" fill="hold"/>
                                        <p:tgtEl>
                                          <p:spTgt spid="134">
                                            <p:txEl>
                                              <p:pRg st="0" end="0"/>
                                            </p:txEl>
                                          </p:spTgt>
                                        </p:tgtEl>
                                        <p:attrNameLst>
                                          <p:attrName>ppt_h</p:attrName>
                                        </p:attrNameLst>
                                      </p:cBhvr>
                                      <p:tavLst>
                                        <p:tav tm="0">
                                          <p:val>
                                            <p:fltVal val="0"/>
                                          </p:val>
                                        </p:tav>
                                        <p:tav tm="100000">
                                          <p:val>
                                            <p:strVal val="#ppt_h"/>
                                          </p:val>
                                        </p:tav>
                                      </p:tavLst>
                                    </p:anim>
                                    <p:animEffect transition="in" filter="fade">
                                      <p:cBhvr>
                                        <p:cTn id="116" dur="300"/>
                                        <p:tgtEl>
                                          <p:spTgt spid="134">
                                            <p:txEl>
                                              <p:pRg st="0" end="0"/>
                                            </p:txEl>
                                          </p:spTgt>
                                        </p:tgtEl>
                                      </p:cBhvr>
                                    </p:animEffect>
                                  </p:childTnLst>
                                </p:cTn>
                              </p:par>
                            </p:childTnLst>
                          </p:cTn>
                        </p:par>
                        <p:par>
                          <p:cTn id="117" fill="hold">
                            <p:stCondLst>
                              <p:cond delay="6800"/>
                            </p:stCondLst>
                            <p:childTnLst>
                              <p:par>
                                <p:cTn id="118" presetID="53" presetClass="entr" presetSubtype="16" fill="hold" grpId="0" nodeType="afterEffect">
                                  <p:stCondLst>
                                    <p:cond delay="0"/>
                                  </p:stCondLst>
                                  <p:childTnLst>
                                    <p:set>
                                      <p:cBhvr>
                                        <p:cTn id="119" dur="1" fill="hold">
                                          <p:stCondLst>
                                            <p:cond delay="0"/>
                                          </p:stCondLst>
                                        </p:cTn>
                                        <p:tgtEl>
                                          <p:spTgt spid="135">
                                            <p:txEl>
                                              <p:pRg st="0" end="0"/>
                                            </p:txEl>
                                          </p:spTgt>
                                        </p:tgtEl>
                                        <p:attrNameLst>
                                          <p:attrName>style.visibility</p:attrName>
                                        </p:attrNameLst>
                                      </p:cBhvr>
                                      <p:to>
                                        <p:strVal val="visible"/>
                                      </p:to>
                                    </p:set>
                                    <p:anim calcmode="lin" valueType="num">
                                      <p:cBhvr>
                                        <p:cTn id="120" dur="300" fill="hold"/>
                                        <p:tgtEl>
                                          <p:spTgt spid="135">
                                            <p:txEl>
                                              <p:pRg st="0" end="0"/>
                                            </p:txEl>
                                          </p:spTgt>
                                        </p:tgtEl>
                                        <p:attrNameLst>
                                          <p:attrName>ppt_w</p:attrName>
                                        </p:attrNameLst>
                                      </p:cBhvr>
                                      <p:tavLst>
                                        <p:tav tm="0">
                                          <p:val>
                                            <p:fltVal val="0"/>
                                          </p:val>
                                        </p:tav>
                                        <p:tav tm="100000">
                                          <p:val>
                                            <p:strVal val="#ppt_w"/>
                                          </p:val>
                                        </p:tav>
                                      </p:tavLst>
                                    </p:anim>
                                    <p:anim calcmode="lin" valueType="num">
                                      <p:cBhvr>
                                        <p:cTn id="121" dur="300" fill="hold"/>
                                        <p:tgtEl>
                                          <p:spTgt spid="135">
                                            <p:txEl>
                                              <p:pRg st="0" end="0"/>
                                            </p:txEl>
                                          </p:spTgt>
                                        </p:tgtEl>
                                        <p:attrNameLst>
                                          <p:attrName>ppt_h</p:attrName>
                                        </p:attrNameLst>
                                      </p:cBhvr>
                                      <p:tavLst>
                                        <p:tav tm="0">
                                          <p:val>
                                            <p:fltVal val="0"/>
                                          </p:val>
                                        </p:tav>
                                        <p:tav tm="100000">
                                          <p:val>
                                            <p:strVal val="#ppt_h"/>
                                          </p:val>
                                        </p:tav>
                                      </p:tavLst>
                                    </p:anim>
                                    <p:animEffect transition="in" filter="fade">
                                      <p:cBhvr>
                                        <p:cTn id="122" dur="300"/>
                                        <p:tgtEl>
                                          <p:spTgt spid="1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0" grpId="0" build="p">
        <p:tmplLst>
          <p:tmpl lvl="1">
            <p:tnLst>
              <p:par>
                <p:cTn presetID="53" presetClass="entr" presetSubtype="16"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p:cTn dur="300" fill="hold"/>
                        <p:tgtEl>
                          <p:spTgt spid="30"/>
                        </p:tgtEl>
                        <p:attrNameLst>
                          <p:attrName>ppt_w</p:attrName>
                        </p:attrNameLst>
                      </p:cBhvr>
                      <p:tavLst>
                        <p:tav tm="0">
                          <p:val>
                            <p:fltVal val="0"/>
                          </p:val>
                        </p:tav>
                        <p:tav tm="100000">
                          <p:val>
                            <p:strVal val="#ppt_w"/>
                          </p:val>
                        </p:tav>
                      </p:tavLst>
                    </p:anim>
                    <p:anim calcmode="lin" valueType="num">
                      <p:cBhvr>
                        <p:cTn dur="300" fill="hold"/>
                        <p:tgtEl>
                          <p:spTgt spid="30"/>
                        </p:tgtEl>
                        <p:attrNameLst>
                          <p:attrName>ppt_h</p:attrName>
                        </p:attrNameLst>
                      </p:cBhvr>
                      <p:tavLst>
                        <p:tav tm="0">
                          <p:val>
                            <p:fltVal val="0"/>
                          </p:val>
                        </p:tav>
                        <p:tav tm="100000">
                          <p:val>
                            <p:strVal val="#ppt_h"/>
                          </p:val>
                        </p:tav>
                      </p:tavLst>
                    </p:anim>
                    <p:animEffect transition="in" filter="fade">
                      <p:cBhvr>
                        <p:cTn dur="300"/>
                        <p:tgtEl>
                          <p:spTgt spid="30"/>
                        </p:tgtEl>
                      </p:cBhvr>
                    </p:animEffect>
                  </p:childTnLst>
                </p:cTn>
              </p:par>
            </p:tnLst>
          </p:tmpl>
        </p:tmplLst>
      </p:bldP>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300" fill="hold"/>
                        <p:tgtEl>
                          <p:spTgt spid="31"/>
                        </p:tgtEl>
                        <p:attrNameLst>
                          <p:attrName>ppt_w</p:attrName>
                        </p:attrNameLst>
                      </p:cBhvr>
                      <p:tavLst>
                        <p:tav tm="0">
                          <p:val>
                            <p:fltVal val="0"/>
                          </p:val>
                        </p:tav>
                        <p:tav tm="100000">
                          <p:val>
                            <p:strVal val="#ppt_w"/>
                          </p:val>
                        </p:tav>
                      </p:tavLst>
                    </p:anim>
                    <p:anim calcmode="lin" valueType="num">
                      <p:cBhvr>
                        <p:cTn dur="300" fill="hold"/>
                        <p:tgtEl>
                          <p:spTgt spid="31"/>
                        </p:tgtEl>
                        <p:attrNameLst>
                          <p:attrName>ppt_h</p:attrName>
                        </p:attrNameLst>
                      </p:cBhvr>
                      <p:tavLst>
                        <p:tav tm="0">
                          <p:val>
                            <p:fltVal val="0"/>
                          </p:val>
                        </p:tav>
                        <p:tav tm="100000">
                          <p:val>
                            <p:strVal val="#ppt_h"/>
                          </p:val>
                        </p:tav>
                      </p:tavLst>
                    </p:anim>
                    <p:animEffect transition="in" filter="fade">
                      <p:cBhvr>
                        <p:cTn dur="3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104" grpId="0" build="p">
        <p:tmplLst>
          <p:tmpl lvl="1">
            <p:tnLst>
              <p:par>
                <p:cTn presetID="10" presetClass="entr" presetSubtype="0" fill="hold" nodeType="withEffect">
                  <p:stCondLst>
                    <p:cond delay="800"/>
                  </p:stCondLst>
                  <p:childTnLst>
                    <p:set>
                      <p:cBhvr>
                        <p:cTn dur="1" fill="hold">
                          <p:stCondLst>
                            <p:cond delay="0"/>
                          </p:stCondLst>
                        </p:cTn>
                        <p:tgtEl>
                          <p:spTgt spid="104"/>
                        </p:tgtEl>
                        <p:attrNameLst>
                          <p:attrName>style.visibility</p:attrName>
                        </p:attrNameLst>
                      </p:cBhvr>
                      <p:to>
                        <p:strVal val="visible"/>
                      </p:to>
                    </p:set>
                    <p:animEffect transition="in" filter="fade">
                      <p:cBhvr>
                        <p:cTn dur="500"/>
                        <p:tgtEl>
                          <p:spTgt spid="104"/>
                        </p:tgtEl>
                      </p:cBhvr>
                    </p:animEffect>
                  </p:childTnLst>
                </p:cTn>
              </p:par>
            </p:tnLst>
          </p:tmpl>
        </p:tmplLst>
      </p:bldP>
      <p:bldP spid="105" grpId="0" build="p">
        <p:tmplLst>
          <p:tmpl lvl="1">
            <p:tnLst>
              <p:par>
                <p:cTn presetID="42" presetClass="entr" presetSubtype="0" fill="hold" nodeType="withEffect">
                  <p:stCondLst>
                    <p:cond delay="200"/>
                  </p:stCondLst>
                  <p:childTnLst>
                    <p:set>
                      <p:cBhvr>
                        <p:cTn dur="1" fill="hold">
                          <p:stCondLst>
                            <p:cond delay="0"/>
                          </p:stCondLst>
                        </p:cTn>
                        <p:tgtEl>
                          <p:spTgt spid="105"/>
                        </p:tgtEl>
                        <p:attrNameLst>
                          <p:attrName>style.visibility</p:attrName>
                        </p:attrNameLst>
                      </p:cBhvr>
                      <p:to>
                        <p:strVal val="visible"/>
                      </p:to>
                    </p:set>
                    <p:animEffect transition="in" filter="fade">
                      <p:cBhvr>
                        <p:cTn dur="500"/>
                        <p:tgtEl>
                          <p:spTgt spid="105"/>
                        </p:tgtEl>
                      </p:cBhvr>
                    </p:animEffect>
                    <p:anim calcmode="lin" valueType="num">
                      <p:cBhvr>
                        <p:cTn dur="500" fill="hold"/>
                        <p:tgtEl>
                          <p:spTgt spid="105"/>
                        </p:tgtEl>
                        <p:attrNameLst>
                          <p:attrName>ppt_x</p:attrName>
                        </p:attrNameLst>
                      </p:cBhvr>
                      <p:tavLst>
                        <p:tav tm="0">
                          <p:val>
                            <p:strVal val="#ppt_x"/>
                          </p:val>
                        </p:tav>
                        <p:tav tm="100000">
                          <p:val>
                            <p:strVal val="#ppt_x"/>
                          </p:val>
                        </p:tav>
                      </p:tavLst>
                    </p:anim>
                    <p:anim calcmode="lin" valueType="num">
                      <p:cBhvr>
                        <p:cTn dur="500" fill="hold"/>
                        <p:tgtEl>
                          <p:spTgt spid="105"/>
                        </p:tgtEl>
                        <p:attrNameLst>
                          <p:attrName>ppt_y</p:attrName>
                        </p:attrNameLst>
                      </p:cBhvr>
                      <p:tavLst>
                        <p:tav tm="0">
                          <p:val>
                            <p:strVal val="#ppt_y+.1"/>
                          </p:val>
                        </p:tav>
                        <p:tav tm="100000">
                          <p:val>
                            <p:strVal val="#ppt_y"/>
                          </p:val>
                        </p:tav>
                      </p:tavLst>
                    </p:anim>
                  </p:childTnLst>
                </p:cTn>
              </p:par>
            </p:tnLst>
          </p:tmpl>
        </p:tmplLst>
      </p:bldP>
      <p:bldP spid="112" grpId="0" animBg="1"/>
      <p:bldP spid="113" grpId="0" build="p">
        <p:tmplLst>
          <p:tmpl lvl="1">
            <p:tnLst>
              <p:par>
                <p:cTn presetID="53" presetClass="entr" presetSubtype="16" fill="hold" nodeType="afterEffect">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p:cTn dur="300" fill="hold"/>
                        <p:tgtEl>
                          <p:spTgt spid="113"/>
                        </p:tgtEl>
                        <p:attrNameLst>
                          <p:attrName>ppt_w</p:attrName>
                        </p:attrNameLst>
                      </p:cBhvr>
                      <p:tavLst>
                        <p:tav tm="0">
                          <p:val>
                            <p:fltVal val="0"/>
                          </p:val>
                        </p:tav>
                        <p:tav tm="100000">
                          <p:val>
                            <p:strVal val="#ppt_w"/>
                          </p:val>
                        </p:tav>
                      </p:tavLst>
                    </p:anim>
                    <p:anim calcmode="lin" valueType="num">
                      <p:cBhvr>
                        <p:cTn dur="300" fill="hold"/>
                        <p:tgtEl>
                          <p:spTgt spid="113"/>
                        </p:tgtEl>
                        <p:attrNameLst>
                          <p:attrName>ppt_h</p:attrName>
                        </p:attrNameLst>
                      </p:cBhvr>
                      <p:tavLst>
                        <p:tav tm="0">
                          <p:val>
                            <p:fltVal val="0"/>
                          </p:val>
                        </p:tav>
                        <p:tav tm="100000">
                          <p:val>
                            <p:strVal val="#ppt_h"/>
                          </p:val>
                        </p:tav>
                      </p:tavLst>
                    </p:anim>
                    <p:animEffect transition="in" filter="fade">
                      <p:cBhvr>
                        <p:cTn dur="300"/>
                        <p:tgtEl>
                          <p:spTgt spid="113"/>
                        </p:tgtEl>
                      </p:cBhvr>
                    </p:animEffect>
                  </p:childTnLst>
                </p:cTn>
              </p:par>
            </p:tnLst>
          </p:tmpl>
        </p:tmplLst>
      </p:bldP>
      <p:bldP spid="118" grpId="0" build="p">
        <p:tmplLst>
          <p:tmpl lvl="1">
            <p:tnLst>
              <p:par>
                <p:cTn presetID="53" presetClass="entr" presetSubtype="16" fill="hold" nodeType="afterEffect">
                  <p:stCondLst>
                    <p:cond delay="0"/>
                  </p:stCondLst>
                  <p:childTnLst>
                    <p:set>
                      <p:cBhvr>
                        <p:cTn dur="1" fill="hold">
                          <p:stCondLst>
                            <p:cond delay="0"/>
                          </p:stCondLst>
                        </p:cTn>
                        <p:tgtEl>
                          <p:spTgt spid="118"/>
                        </p:tgtEl>
                        <p:attrNameLst>
                          <p:attrName>style.visibility</p:attrName>
                        </p:attrNameLst>
                      </p:cBhvr>
                      <p:to>
                        <p:strVal val="visible"/>
                      </p:to>
                    </p:set>
                    <p:anim calcmode="lin" valueType="num">
                      <p:cBhvr>
                        <p:cTn dur="300" fill="hold"/>
                        <p:tgtEl>
                          <p:spTgt spid="118"/>
                        </p:tgtEl>
                        <p:attrNameLst>
                          <p:attrName>ppt_w</p:attrName>
                        </p:attrNameLst>
                      </p:cBhvr>
                      <p:tavLst>
                        <p:tav tm="0">
                          <p:val>
                            <p:fltVal val="0"/>
                          </p:val>
                        </p:tav>
                        <p:tav tm="100000">
                          <p:val>
                            <p:strVal val="#ppt_w"/>
                          </p:val>
                        </p:tav>
                      </p:tavLst>
                    </p:anim>
                    <p:anim calcmode="lin" valueType="num">
                      <p:cBhvr>
                        <p:cTn dur="300" fill="hold"/>
                        <p:tgtEl>
                          <p:spTgt spid="118"/>
                        </p:tgtEl>
                        <p:attrNameLst>
                          <p:attrName>ppt_h</p:attrName>
                        </p:attrNameLst>
                      </p:cBhvr>
                      <p:tavLst>
                        <p:tav tm="0">
                          <p:val>
                            <p:fltVal val="0"/>
                          </p:val>
                        </p:tav>
                        <p:tav tm="100000">
                          <p:val>
                            <p:strVal val="#ppt_h"/>
                          </p:val>
                        </p:tav>
                      </p:tavLst>
                    </p:anim>
                    <p:animEffect transition="in" filter="fade">
                      <p:cBhvr>
                        <p:cTn dur="300"/>
                        <p:tgtEl>
                          <p:spTgt spid="118"/>
                        </p:tgtEl>
                      </p:cBhvr>
                    </p:animEffect>
                  </p:childTnLst>
                </p:cTn>
              </p:par>
            </p:tnLst>
          </p:tmpl>
        </p:tmplLst>
      </p:bldP>
      <p:bldP spid="119" grpId="0" build="p">
        <p:tmplLst>
          <p:tmpl lvl="1">
            <p:tnLst>
              <p:par>
                <p:cTn presetID="53" presetClass="entr" presetSubtype="16" fill="hold" nodeType="afterEffect">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p:cTn dur="300" fill="hold"/>
                        <p:tgtEl>
                          <p:spTgt spid="119"/>
                        </p:tgtEl>
                        <p:attrNameLst>
                          <p:attrName>ppt_w</p:attrName>
                        </p:attrNameLst>
                      </p:cBhvr>
                      <p:tavLst>
                        <p:tav tm="0">
                          <p:val>
                            <p:fltVal val="0"/>
                          </p:val>
                        </p:tav>
                        <p:tav tm="100000">
                          <p:val>
                            <p:strVal val="#ppt_w"/>
                          </p:val>
                        </p:tav>
                      </p:tavLst>
                    </p:anim>
                    <p:anim calcmode="lin" valueType="num">
                      <p:cBhvr>
                        <p:cTn dur="300" fill="hold"/>
                        <p:tgtEl>
                          <p:spTgt spid="119"/>
                        </p:tgtEl>
                        <p:attrNameLst>
                          <p:attrName>ppt_h</p:attrName>
                        </p:attrNameLst>
                      </p:cBhvr>
                      <p:tavLst>
                        <p:tav tm="0">
                          <p:val>
                            <p:fltVal val="0"/>
                          </p:val>
                        </p:tav>
                        <p:tav tm="100000">
                          <p:val>
                            <p:strVal val="#ppt_h"/>
                          </p:val>
                        </p:tav>
                      </p:tavLst>
                    </p:anim>
                    <p:animEffect transition="in" filter="fade">
                      <p:cBhvr>
                        <p:cTn dur="300"/>
                        <p:tgtEl>
                          <p:spTgt spid="119"/>
                        </p:tgtEl>
                      </p:cBhvr>
                    </p:animEffect>
                  </p:childTnLst>
                </p:cTn>
              </p:par>
            </p:tnLst>
          </p:tmpl>
        </p:tmplLst>
      </p:bldP>
      <p:bldP spid="124" grpId="0" animBg="1"/>
      <p:bldP spid="125" grpId="0" build="p">
        <p:tmplLst>
          <p:tmpl lvl="1">
            <p:tnLst>
              <p:par>
                <p:cTn presetID="53" presetClass="entr" presetSubtype="16" fill="hold" nodeType="afterEffect">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p:cTn dur="300" fill="hold"/>
                        <p:tgtEl>
                          <p:spTgt spid="125"/>
                        </p:tgtEl>
                        <p:attrNameLst>
                          <p:attrName>ppt_w</p:attrName>
                        </p:attrNameLst>
                      </p:cBhvr>
                      <p:tavLst>
                        <p:tav tm="0">
                          <p:val>
                            <p:fltVal val="0"/>
                          </p:val>
                        </p:tav>
                        <p:tav tm="100000">
                          <p:val>
                            <p:strVal val="#ppt_w"/>
                          </p:val>
                        </p:tav>
                      </p:tavLst>
                    </p:anim>
                    <p:anim calcmode="lin" valueType="num">
                      <p:cBhvr>
                        <p:cTn dur="300" fill="hold"/>
                        <p:tgtEl>
                          <p:spTgt spid="125"/>
                        </p:tgtEl>
                        <p:attrNameLst>
                          <p:attrName>ppt_h</p:attrName>
                        </p:attrNameLst>
                      </p:cBhvr>
                      <p:tavLst>
                        <p:tav tm="0">
                          <p:val>
                            <p:fltVal val="0"/>
                          </p:val>
                        </p:tav>
                        <p:tav tm="100000">
                          <p:val>
                            <p:strVal val="#ppt_h"/>
                          </p:val>
                        </p:tav>
                      </p:tavLst>
                    </p:anim>
                    <p:animEffect transition="in" filter="fade">
                      <p:cBhvr>
                        <p:cTn dur="300"/>
                        <p:tgtEl>
                          <p:spTgt spid="125"/>
                        </p:tgtEl>
                      </p:cBhvr>
                    </p:animEffect>
                  </p:childTnLst>
                </p:cTn>
              </p:par>
            </p:tnLst>
          </p:tmpl>
        </p:tmplLst>
      </p:bldP>
      <p:bldP spid="128" grpId="0" build="p">
        <p:tmplLst>
          <p:tmpl lvl="1">
            <p:tnLst>
              <p:par>
                <p:cTn presetID="53" presetClass="entr" presetSubtype="16" fill="hold" nodeType="afterEffect">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p:cTn dur="300" fill="hold"/>
                        <p:tgtEl>
                          <p:spTgt spid="128"/>
                        </p:tgtEl>
                        <p:attrNameLst>
                          <p:attrName>ppt_w</p:attrName>
                        </p:attrNameLst>
                      </p:cBhvr>
                      <p:tavLst>
                        <p:tav tm="0">
                          <p:val>
                            <p:fltVal val="0"/>
                          </p:val>
                        </p:tav>
                        <p:tav tm="100000">
                          <p:val>
                            <p:strVal val="#ppt_w"/>
                          </p:val>
                        </p:tav>
                      </p:tavLst>
                    </p:anim>
                    <p:anim calcmode="lin" valueType="num">
                      <p:cBhvr>
                        <p:cTn dur="300" fill="hold"/>
                        <p:tgtEl>
                          <p:spTgt spid="128"/>
                        </p:tgtEl>
                        <p:attrNameLst>
                          <p:attrName>ppt_h</p:attrName>
                        </p:attrNameLst>
                      </p:cBhvr>
                      <p:tavLst>
                        <p:tav tm="0">
                          <p:val>
                            <p:fltVal val="0"/>
                          </p:val>
                        </p:tav>
                        <p:tav tm="100000">
                          <p:val>
                            <p:strVal val="#ppt_h"/>
                          </p:val>
                        </p:tav>
                      </p:tavLst>
                    </p:anim>
                    <p:animEffect transition="in" filter="fade">
                      <p:cBhvr>
                        <p:cTn dur="300"/>
                        <p:tgtEl>
                          <p:spTgt spid="128"/>
                        </p:tgtEl>
                      </p:cBhvr>
                    </p:animEffect>
                  </p:childTnLst>
                </p:cTn>
              </p:par>
            </p:tnLst>
          </p:tmpl>
        </p:tmplLst>
      </p:bldP>
      <p:bldP spid="129" grpId="0" build="p">
        <p:tmplLst>
          <p:tmpl lvl="1">
            <p:tnLst>
              <p:par>
                <p:cTn presetID="53" presetClass="entr" presetSubtype="16" fill="hold" nodeType="afterEffect">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p:cTn dur="300" fill="hold"/>
                        <p:tgtEl>
                          <p:spTgt spid="129"/>
                        </p:tgtEl>
                        <p:attrNameLst>
                          <p:attrName>ppt_w</p:attrName>
                        </p:attrNameLst>
                      </p:cBhvr>
                      <p:tavLst>
                        <p:tav tm="0">
                          <p:val>
                            <p:fltVal val="0"/>
                          </p:val>
                        </p:tav>
                        <p:tav tm="100000">
                          <p:val>
                            <p:strVal val="#ppt_w"/>
                          </p:val>
                        </p:tav>
                      </p:tavLst>
                    </p:anim>
                    <p:anim calcmode="lin" valueType="num">
                      <p:cBhvr>
                        <p:cTn dur="300" fill="hold"/>
                        <p:tgtEl>
                          <p:spTgt spid="129"/>
                        </p:tgtEl>
                        <p:attrNameLst>
                          <p:attrName>ppt_h</p:attrName>
                        </p:attrNameLst>
                      </p:cBhvr>
                      <p:tavLst>
                        <p:tav tm="0">
                          <p:val>
                            <p:fltVal val="0"/>
                          </p:val>
                        </p:tav>
                        <p:tav tm="100000">
                          <p:val>
                            <p:strVal val="#ppt_h"/>
                          </p:val>
                        </p:tav>
                      </p:tavLst>
                    </p:anim>
                    <p:animEffect transition="in" filter="fade">
                      <p:cBhvr>
                        <p:cTn dur="300"/>
                        <p:tgtEl>
                          <p:spTgt spid="129"/>
                        </p:tgtEl>
                      </p:cBhvr>
                    </p:animEffect>
                  </p:childTnLst>
                </p:cTn>
              </p:par>
            </p:tnLst>
          </p:tmpl>
        </p:tmplLst>
      </p:bldP>
      <p:bldP spid="132" grpId="0" animBg="1"/>
      <p:bldP spid="133" grpId="0" build="p">
        <p:tmplLst>
          <p:tmpl lvl="1">
            <p:tnLst>
              <p:par>
                <p:cTn presetID="53" presetClass="entr" presetSubtype="16" fill="hold" nodeType="afterEffect">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p:cTn dur="300" fill="hold"/>
                        <p:tgtEl>
                          <p:spTgt spid="133"/>
                        </p:tgtEl>
                        <p:attrNameLst>
                          <p:attrName>ppt_w</p:attrName>
                        </p:attrNameLst>
                      </p:cBhvr>
                      <p:tavLst>
                        <p:tav tm="0">
                          <p:val>
                            <p:fltVal val="0"/>
                          </p:val>
                        </p:tav>
                        <p:tav tm="100000">
                          <p:val>
                            <p:strVal val="#ppt_w"/>
                          </p:val>
                        </p:tav>
                      </p:tavLst>
                    </p:anim>
                    <p:anim calcmode="lin" valueType="num">
                      <p:cBhvr>
                        <p:cTn dur="300" fill="hold"/>
                        <p:tgtEl>
                          <p:spTgt spid="133"/>
                        </p:tgtEl>
                        <p:attrNameLst>
                          <p:attrName>ppt_h</p:attrName>
                        </p:attrNameLst>
                      </p:cBhvr>
                      <p:tavLst>
                        <p:tav tm="0">
                          <p:val>
                            <p:fltVal val="0"/>
                          </p:val>
                        </p:tav>
                        <p:tav tm="100000">
                          <p:val>
                            <p:strVal val="#ppt_h"/>
                          </p:val>
                        </p:tav>
                      </p:tavLst>
                    </p:anim>
                    <p:animEffect transition="in" filter="fade">
                      <p:cBhvr>
                        <p:cTn dur="300"/>
                        <p:tgtEl>
                          <p:spTgt spid="133"/>
                        </p:tgtEl>
                      </p:cBhvr>
                    </p:animEffect>
                  </p:childTnLst>
                </p:cTn>
              </p:par>
            </p:tnLst>
          </p:tmpl>
        </p:tmplLst>
      </p:bldP>
      <p:bldP spid="134" grpId="0" build="p">
        <p:tmplLst>
          <p:tmpl lvl="1">
            <p:tnLst>
              <p:par>
                <p:cTn presetID="53" presetClass="entr" presetSubtype="16" fill="hold" nodeType="afterEffect">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p:cTn dur="300" fill="hold"/>
                        <p:tgtEl>
                          <p:spTgt spid="134"/>
                        </p:tgtEl>
                        <p:attrNameLst>
                          <p:attrName>ppt_w</p:attrName>
                        </p:attrNameLst>
                      </p:cBhvr>
                      <p:tavLst>
                        <p:tav tm="0">
                          <p:val>
                            <p:fltVal val="0"/>
                          </p:val>
                        </p:tav>
                        <p:tav tm="100000">
                          <p:val>
                            <p:strVal val="#ppt_w"/>
                          </p:val>
                        </p:tav>
                      </p:tavLst>
                    </p:anim>
                    <p:anim calcmode="lin" valueType="num">
                      <p:cBhvr>
                        <p:cTn dur="300" fill="hold"/>
                        <p:tgtEl>
                          <p:spTgt spid="134"/>
                        </p:tgtEl>
                        <p:attrNameLst>
                          <p:attrName>ppt_h</p:attrName>
                        </p:attrNameLst>
                      </p:cBhvr>
                      <p:tavLst>
                        <p:tav tm="0">
                          <p:val>
                            <p:fltVal val="0"/>
                          </p:val>
                        </p:tav>
                        <p:tav tm="100000">
                          <p:val>
                            <p:strVal val="#ppt_h"/>
                          </p:val>
                        </p:tav>
                      </p:tavLst>
                    </p:anim>
                    <p:animEffect transition="in" filter="fade">
                      <p:cBhvr>
                        <p:cTn dur="300"/>
                        <p:tgtEl>
                          <p:spTgt spid="134"/>
                        </p:tgtEl>
                      </p:cBhvr>
                    </p:animEffect>
                  </p:childTnLst>
                </p:cTn>
              </p:par>
            </p:tnLst>
          </p:tmpl>
        </p:tmplLst>
      </p:bldP>
      <p:bldP spid="135" grpId="0" build="p">
        <p:tmplLst>
          <p:tmpl lvl="1">
            <p:tnLst>
              <p:par>
                <p:cTn presetID="53" presetClass="entr" presetSubtype="16" fill="hold" nodeType="afterEffect">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p:cTn dur="300" fill="hold"/>
                        <p:tgtEl>
                          <p:spTgt spid="135"/>
                        </p:tgtEl>
                        <p:attrNameLst>
                          <p:attrName>ppt_w</p:attrName>
                        </p:attrNameLst>
                      </p:cBhvr>
                      <p:tavLst>
                        <p:tav tm="0">
                          <p:val>
                            <p:fltVal val="0"/>
                          </p:val>
                        </p:tav>
                        <p:tav tm="100000">
                          <p:val>
                            <p:strVal val="#ppt_w"/>
                          </p:val>
                        </p:tav>
                      </p:tavLst>
                    </p:anim>
                    <p:anim calcmode="lin" valueType="num">
                      <p:cBhvr>
                        <p:cTn dur="300" fill="hold"/>
                        <p:tgtEl>
                          <p:spTgt spid="135"/>
                        </p:tgtEl>
                        <p:attrNameLst>
                          <p:attrName>ppt_h</p:attrName>
                        </p:attrNameLst>
                      </p:cBhvr>
                      <p:tavLst>
                        <p:tav tm="0">
                          <p:val>
                            <p:fltVal val="0"/>
                          </p:val>
                        </p:tav>
                        <p:tav tm="100000">
                          <p:val>
                            <p:strVal val="#ppt_h"/>
                          </p:val>
                        </p:tav>
                      </p:tavLst>
                    </p:anim>
                    <p:animEffect transition="in" filter="fade">
                      <p:cBhvr>
                        <p:cTn dur="300"/>
                        <p:tgtEl>
                          <p:spTgt spid="135"/>
                        </p:tgtEl>
                      </p:cBhvr>
                    </p:animEffec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WOT Analysis 5">
    <p:spTree>
      <p:nvGrpSpPr>
        <p:cNvPr id="1" name=""/>
        <p:cNvGrpSpPr/>
        <p:nvPr/>
      </p:nvGrpSpPr>
      <p:grpSpPr>
        <a:xfrm>
          <a:off x="0" y="0"/>
          <a:ext cx="0" cy="0"/>
          <a:chOff x="0" y="0"/>
          <a:chExt cx="0" cy="0"/>
        </a:xfrm>
      </p:grpSpPr>
      <p:sp>
        <p:nvSpPr>
          <p:cNvPr id="23" name="Rounded Rectangle 22"/>
          <p:cNvSpPr>
            <a:spLocks noChangeAspect="1"/>
          </p:cNvSpPr>
          <p:nvPr userDrawn="1"/>
        </p:nvSpPr>
        <p:spPr>
          <a:xfrm>
            <a:off x="2544856" y="4132372"/>
            <a:ext cx="3528278" cy="352781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smtClean="0"/>
              <a:t>SWOT </a:t>
            </a:r>
            <a:r>
              <a:rPr lang="es-ES_tradnl" dirty="0" err="1" smtClean="0"/>
              <a:t>Analysis</a:t>
            </a:r>
            <a:r>
              <a:rPr lang="es-ES_tradnl" dirty="0" smtClean="0"/>
              <a:t> 5</a:t>
            </a:r>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32" name="Text Placeholder 2"/>
          <p:cNvSpPr>
            <a:spLocks noGrp="1"/>
          </p:cNvSpPr>
          <p:nvPr>
            <p:ph type="body" sz="quarter" idx="29" hasCustomPrompt="1"/>
          </p:nvPr>
        </p:nvSpPr>
        <p:spPr>
          <a:xfrm>
            <a:off x="2184815" y="10458400"/>
            <a:ext cx="4320000" cy="1440160"/>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24" name="Rounded Rectangle 23"/>
          <p:cNvSpPr>
            <a:spLocks noChangeAspect="1"/>
          </p:cNvSpPr>
          <p:nvPr userDrawn="1"/>
        </p:nvSpPr>
        <p:spPr>
          <a:xfrm>
            <a:off x="2307421" y="3905672"/>
            <a:ext cx="3981738" cy="3981212"/>
          </a:xfrm>
          <a:prstGeom prst="roundRect">
            <a:avLst>
              <a:gd name="adj" fmla="val 50000"/>
            </a:avLst>
          </a:prstGeom>
          <a:noFill/>
          <a:ln w="38100" cmpd="sng">
            <a:solidFill>
              <a:schemeClr val="accent1"/>
            </a:solidFill>
            <a:prstDash val="dash"/>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25" name="Text Placeholder 7"/>
          <p:cNvSpPr>
            <a:spLocks noGrp="1"/>
          </p:cNvSpPr>
          <p:nvPr>
            <p:ph type="body" sz="quarter" idx="17" hasCustomPrompt="1"/>
          </p:nvPr>
        </p:nvSpPr>
        <p:spPr>
          <a:xfrm>
            <a:off x="3729260" y="4990410"/>
            <a:ext cx="1222967" cy="905868"/>
          </a:xfrm>
          <a:prstGeom prst="rect">
            <a:avLst/>
          </a:prstGeom>
        </p:spPr>
        <p:txBody>
          <a:bodyPr vert="horz" lIns="0" tIns="103866" rIns="0" bIns="103866"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smtClean="0"/>
              <a:t>icon</a:t>
            </a:r>
            <a:endParaRPr lang="es-ES_tradnl" dirty="0" smtClean="0"/>
          </a:p>
        </p:txBody>
      </p:sp>
      <p:sp>
        <p:nvSpPr>
          <p:cNvPr id="27" name="Text Placeholder 7"/>
          <p:cNvSpPr>
            <a:spLocks noGrp="1"/>
          </p:cNvSpPr>
          <p:nvPr>
            <p:ph type="body" sz="quarter" idx="28" hasCustomPrompt="1"/>
          </p:nvPr>
        </p:nvSpPr>
        <p:spPr>
          <a:xfrm>
            <a:off x="2904528" y="6040294"/>
            <a:ext cx="2880574"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1">
                    <a:lumMod val="50000"/>
                  </a:schemeClr>
                </a:solidFill>
                <a:latin typeface="Lato Regular"/>
                <a:cs typeface="Lato Regular"/>
              </a:defRPr>
            </a:lvl1pPr>
          </a:lstStyle>
          <a:p>
            <a:pPr lvl="0"/>
            <a:r>
              <a:rPr lang="es-ES_tradnl" dirty="0" err="1" smtClean="0"/>
              <a:t>Strengths</a:t>
            </a:r>
            <a:endParaRPr lang="es-ES_tradnl" dirty="0" smtClean="0"/>
          </a:p>
        </p:txBody>
      </p:sp>
      <p:cxnSp>
        <p:nvCxnSpPr>
          <p:cNvPr id="3" name="Straight Connector 2"/>
          <p:cNvCxnSpPr>
            <a:stCxn id="24" idx="2"/>
          </p:cNvCxnSpPr>
          <p:nvPr userDrawn="1"/>
        </p:nvCxnSpPr>
        <p:spPr>
          <a:xfrm flipH="1">
            <a:off x="4272934" y="7886884"/>
            <a:ext cx="25356" cy="1635412"/>
          </a:xfrm>
          <a:prstGeom prst="line">
            <a:avLst/>
          </a:prstGeom>
          <a:ln w="38100" cmpd="sng"/>
          <a:effectLst/>
        </p:spPr>
        <p:style>
          <a:lnRef idx="2">
            <a:schemeClr val="accent1"/>
          </a:lnRef>
          <a:fillRef idx="0">
            <a:schemeClr val="accent1"/>
          </a:fillRef>
          <a:effectRef idx="1">
            <a:schemeClr val="accent1"/>
          </a:effectRef>
          <a:fontRef idx="minor">
            <a:schemeClr val="tx1"/>
          </a:fontRef>
        </p:style>
      </p:cxnSp>
      <p:sp>
        <p:nvSpPr>
          <p:cNvPr id="29" name="Rounded Rectangle 28"/>
          <p:cNvSpPr>
            <a:spLocks noChangeAspect="1"/>
          </p:cNvSpPr>
          <p:nvPr userDrawn="1"/>
        </p:nvSpPr>
        <p:spPr>
          <a:xfrm>
            <a:off x="3948955" y="9450288"/>
            <a:ext cx="647958" cy="64787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3" name="Rounded Rectangle 32"/>
          <p:cNvSpPr>
            <a:spLocks noChangeAspect="1"/>
          </p:cNvSpPr>
          <p:nvPr userDrawn="1"/>
        </p:nvSpPr>
        <p:spPr>
          <a:xfrm>
            <a:off x="7729572" y="4132372"/>
            <a:ext cx="3528278" cy="352781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4" name="Text Placeholder 2"/>
          <p:cNvSpPr>
            <a:spLocks noGrp="1"/>
          </p:cNvSpPr>
          <p:nvPr>
            <p:ph type="body" sz="quarter" idx="30" hasCustomPrompt="1"/>
          </p:nvPr>
        </p:nvSpPr>
        <p:spPr>
          <a:xfrm>
            <a:off x="7369531" y="10458400"/>
            <a:ext cx="4320000" cy="1440160"/>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35" name="Rounded Rectangle 34"/>
          <p:cNvSpPr>
            <a:spLocks noChangeAspect="1"/>
          </p:cNvSpPr>
          <p:nvPr userDrawn="1"/>
        </p:nvSpPr>
        <p:spPr>
          <a:xfrm>
            <a:off x="7492137" y="3905672"/>
            <a:ext cx="3981738" cy="3981212"/>
          </a:xfrm>
          <a:prstGeom prst="roundRect">
            <a:avLst>
              <a:gd name="adj" fmla="val 50000"/>
            </a:avLst>
          </a:prstGeom>
          <a:noFill/>
          <a:ln w="38100" cmpd="sng">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36" name="Text Placeholder 7"/>
          <p:cNvSpPr>
            <a:spLocks noGrp="1"/>
          </p:cNvSpPr>
          <p:nvPr>
            <p:ph type="body" sz="quarter" idx="31" hasCustomPrompt="1"/>
          </p:nvPr>
        </p:nvSpPr>
        <p:spPr>
          <a:xfrm>
            <a:off x="8913976" y="4990410"/>
            <a:ext cx="1222967" cy="905868"/>
          </a:xfrm>
          <a:prstGeom prst="rect">
            <a:avLst/>
          </a:prstGeom>
        </p:spPr>
        <p:txBody>
          <a:bodyPr vert="horz" lIns="0" tIns="103866" rIns="0" bIns="103866"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smtClean="0"/>
              <a:t>icon</a:t>
            </a:r>
            <a:endParaRPr lang="es-ES_tradnl" dirty="0" smtClean="0"/>
          </a:p>
        </p:txBody>
      </p:sp>
      <p:sp>
        <p:nvSpPr>
          <p:cNvPr id="37" name="Text Placeholder 7"/>
          <p:cNvSpPr>
            <a:spLocks noGrp="1"/>
          </p:cNvSpPr>
          <p:nvPr>
            <p:ph type="body" sz="quarter" idx="32" hasCustomPrompt="1"/>
          </p:nvPr>
        </p:nvSpPr>
        <p:spPr>
          <a:xfrm>
            <a:off x="8089244" y="6040294"/>
            <a:ext cx="2880574"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2">
                    <a:lumMod val="50000"/>
                  </a:schemeClr>
                </a:solidFill>
                <a:latin typeface="Lato Regular"/>
                <a:cs typeface="Lato Regular"/>
              </a:defRPr>
            </a:lvl1pPr>
          </a:lstStyle>
          <a:p>
            <a:pPr lvl="0"/>
            <a:r>
              <a:rPr lang="es-ES_tradnl" dirty="0" err="1" smtClean="0"/>
              <a:t>Weaknesses</a:t>
            </a:r>
            <a:endParaRPr lang="es-ES_tradnl" dirty="0" smtClean="0"/>
          </a:p>
        </p:txBody>
      </p:sp>
      <p:cxnSp>
        <p:nvCxnSpPr>
          <p:cNvPr id="38" name="Straight Connector 37"/>
          <p:cNvCxnSpPr>
            <a:stCxn id="35" idx="2"/>
          </p:cNvCxnSpPr>
          <p:nvPr userDrawn="1"/>
        </p:nvCxnSpPr>
        <p:spPr>
          <a:xfrm flipH="1">
            <a:off x="9457650" y="7886884"/>
            <a:ext cx="25356" cy="1635412"/>
          </a:xfrm>
          <a:prstGeom prst="line">
            <a:avLst/>
          </a:prstGeom>
          <a:ln w="38100"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39" name="Rounded Rectangle 38"/>
          <p:cNvSpPr>
            <a:spLocks noChangeAspect="1"/>
          </p:cNvSpPr>
          <p:nvPr userDrawn="1"/>
        </p:nvSpPr>
        <p:spPr>
          <a:xfrm>
            <a:off x="9133671" y="9450288"/>
            <a:ext cx="647958" cy="647872"/>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0" name="Rounded Rectangle 39"/>
          <p:cNvSpPr>
            <a:spLocks noChangeAspect="1"/>
          </p:cNvSpPr>
          <p:nvPr userDrawn="1"/>
        </p:nvSpPr>
        <p:spPr>
          <a:xfrm>
            <a:off x="12914148" y="4132372"/>
            <a:ext cx="3528278" cy="352781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1" name="Text Placeholder 2"/>
          <p:cNvSpPr>
            <a:spLocks noGrp="1"/>
          </p:cNvSpPr>
          <p:nvPr>
            <p:ph type="body" sz="quarter" idx="33" hasCustomPrompt="1"/>
          </p:nvPr>
        </p:nvSpPr>
        <p:spPr>
          <a:xfrm>
            <a:off x="12554107" y="10458400"/>
            <a:ext cx="4320000" cy="1440160"/>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42" name="Rounded Rectangle 41"/>
          <p:cNvSpPr>
            <a:spLocks noChangeAspect="1"/>
          </p:cNvSpPr>
          <p:nvPr userDrawn="1"/>
        </p:nvSpPr>
        <p:spPr>
          <a:xfrm>
            <a:off x="12676713" y="3905672"/>
            <a:ext cx="3981738" cy="3981212"/>
          </a:xfrm>
          <a:prstGeom prst="roundRect">
            <a:avLst>
              <a:gd name="adj" fmla="val 50000"/>
            </a:avLst>
          </a:prstGeom>
          <a:noFill/>
          <a:ln w="38100" cmpd="sng">
            <a:solidFill>
              <a:schemeClr val="accent3"/>
            </a:solidFill>
            <a:prstDash val="dash"/>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3" name="Text Placeholder 7"/>
          <p:cNvSpPr>
            <a:spLocks noGrp="1"/>
          </p:cNvSpPr>
          <p:nvPr>
            <p:ph type="body" sz="quarter" idx="34" hasCustomPrompt="1"/>
          </p:nvPr>
        </p:nvSpPr>
        <p:spPr>
          <a:xfrm>
            <a:off x="14098552" y="4990410"/>
            <a:ext cx="1222967" cy="905868"/>
          </a:xfrm>
          <a:prstGeom prst="rect">
            <a:avLst/>
          </a:prstGeom>
        </p:spPr>
        <p:txBody>
          <a:bodyPr vert="horz" lIns="0" tIns="103866" rIns="0" bIns="103866"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smtClean="0"/>
              <a:t>icon</a:t>
            </a:r>
            <a:endParaRPr lang="es-ES_tradnl" dirty="0" smtClean="0"/>
          </a:p>
        </p:txBody>
      </p:sp>
      <p:sp>
        <p:nvSpPr>
          <p:cNvPr id="44" name="Text Placeholder 7"/>
          <p:cNvSpPr>
            <a:spLocks noGrp="1"/>
          </p:cNvSpPr>
          <p:nvPr>
            <p:ph type="body" sz="quarter" idx="35" hasCustomPrompt="1"/>
          </p:nvPr>
        </p:nvSpPr>
        <p:spPr>
          <a:xfrm>
            <a:off x="13273820" y="6040294"/>
            <a:ext cx="2880574"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3">
                    <a:lumMod val="50000"/>
                  </a:schemeClr>
                </a:solidFill>
                <a:latin typeface="Lato Regular"/>
                <a:cs typeface="Lato Regular"/>
              </a:defRPr>
            </a:lvl1pPr>
          </a:lstStyle>
          <a:p>
            <a:pPr lvl="0"/>
            <a:r>
              <a:rPr lang="es-ES_tradnl" dirty="0" err="1" smtClean="0"/>
              <a:t>Opportunities</a:t>
            </a:r>
            <a:endParaRPr lang="es-ES_tradnl" dirty="0" smtClean="0"/>
          </a:p>
        </p:txBody>
      </p:sp>
      <p:cxnSp>
        <p:nvCxnSpPr>
          <p:cNvPr id="45" name="Straight Connector 44"/>
          <p:cNvCxnSpPr>
            <a:stCxn id="42" idx="2"/>
          </p:cNvCxnSpPr>
          <p:nvPr userDrawn="1"/>
        </p:nvCxnSpPr>
        <p:spPr>
          <a:xfrm flipH="1">
            <a:off x="14642226" y="7886884"/>
            <a:ext cx="25356" cy="1635412"/>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 name="Rounded Rectangle 45"/>
          <p:cNvSpPr>
            <a:spLocks noChangeAspect="1"/>
          </p:cNvSpPr>
          <p:nvPr userDrawn="1"/>
        </p:nvSpPr>
        <p:spPr>
          <a:xfrm>
            <a:off x="14318247" y="9450288"/>
            <a:ext cx="647958" cy="647872"/>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7" name="Rounded Rectangle 46"/>
          <p:cNvSpPr>
            <a:spLocks noChangeAspect="1"/>
          </p:cNvSpPr>
          <p:nvPr userDrawn="1"/>
        </p:nvSpPr>
        <p:spPr>
          <a:xfrm>
            <a:off x="18098724" y="4132372"/>
            <a:ext cx="3528278" cy="352781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48" name="Text Placeholder 2"/>
          <p:cNvSpPr>
            <a:spLocks noGrp="1"/>
          </p:cNvSpPr>
          <p:nvPr>
            <p:ph type="body" sz="quarter" idx="36" hasCustomPrompt="1"/>
          </p:nvPr>
        </p:nvSpPr>
        <p:spPr>
          <a:xfrm>
            <a:off x="17738683" y="10458400"/>
            <a:ext cx="4320000" cy="1440160"/>
          </a:xfrm>
          <a:prstGeom prst="rect">
            <a:avLst/>
          </a:prstGeom>
        </p:spPr>
        <p:txBody>
          <a:bodyPr vert="horz" lIns="0" tIns="0" rIns="0" bIns="0"/>
          <a:lstStyle>
            <a:lvl1pPr marL="0" indent="0" algn="ctr">
              <a:lnSpc>
                <a:spcPct val="150000"/>
              </a:lnSpc>
              <a:spcBef>
                <a:spcPts val="0"/>
              </a:spcBef>
              <a:buNone/>
              <a:defRPr sz="1900" baseline="0">
                <a:solidFill>
                  <a:schemeClr val="tx1">
                    <a:lumMod val="50000"/>
                    <a:lumOff val="50000"/>
                  </a:schemeClr>
                </a:solidFill>
                <a:latin typeface="Lato Regular"/>
                <a:cs typeface="Lato Regular"/>
              </a:defRPr>
            </a:lvl1pPr>
          </a:lstStyle>
          <a:p>
            <a:pPr lvl="0"/>
            <a:r>
              <a:rPr lang="en-US" dirty="0" err="1" smtClean="0"/>
              <a:t>Zorem</a:t>
            </a:r>
            <a:r>
              <a:rPr lang="en-US" dirty="0" smtClean="0"/>
              <a:t> </a:t>
            </a:r>
            <a:r>
              <a:rPr lang="en-US" dirty="0" err="1" smtClean="0"/>
              <a:t>apsum</a:t>
            </a:r>
            <a:r>
              <a:rPr lang="en-US" dirty="0" smtClean="0"/>
              <a:t> color </a:t>
            </a:r>
            <a:r>
              <a:rPr lang="en-US" dirty="0" err="1" smtClean="0"/>
              <a:t>oit</a:t>
            </a:r>
            <a:r>
              <a:rPr lang="en-US" dirty="0" smtClean="0"/>
              <a:t> met </a:t>
            </a:r>
            <a:r>
              <a:rPr lang="en-US" dirty="0" err="1" smtClean="0"/>
              <a:t>insectetur</a:t>
            </a:r>
            <a:r>
              <a:rPr lang="en-US" dirty="0" smtClean="0"/>
              <a:t> </a:t>
            </a:r>
            <a:r>
              <a:rPr lang="en-US" dirty="0" err="1" smtClean="0"/>
              <a:t>cdipiscing</a:t>
            </a:r>
            <a:r>
              <a:rPr lang="en-US" dirty="0" smtClean="0"/>
              <a:t> </a:t>
            </a:r>
            <a:r>
              <a:rPr lang="en-US" dirty="0" err="1" smtClean="0"/>
              <a:t>elit</a:t>
            </a:r>
            <a:r>
              <a:rPr lang="en-US" dirty="0" smtClean="0"/>
              <a:t>. </a:t>
            </a:r>
            <a:r>
              <a:rPr lang="en-US" dirty="0" err="1" smtClean="0"/>
              <a:t>Vestibulum</a:t>
            </a:r>
            <a:r>
              <a:rPr lang="en-US" dirty="0" smtClean="0"/>
              <a:t> </a:t>
            </a:r>
            <a:r>
              <a:rPr lang="en-US" dirty="0" err="1" smtClean="0"/>
              <a:t>commodo</a:t>
            </a:r>
            <a:r>
              <a:rPr lang="en-US" dirty="0" smtClean="0"/>
              <a:t> </a:t>
            </a:r>
            <a:r>
              <a:rPr lang="en-US" dirty="0" err="1" smtClean="0"/>
              <a:t>enim</a:t>
            </a:r>
            <a:r>
              <a:rPr lang="en-US" dirty="0" smtClean="0"/>
              <a:t> vitae </a:t>
            </a:r>
            <a:r>
              <a:rPr lang="en-US" dirty="0" err="1" smtClean="0"/>
              <a:t>nunc</a:t>
            </a:r>
            <a:r>
              <a:rPr lang="en-US" dirty="0" smtClean="0"/>
              <a:t> </a:t>
            </a:r>
            <a:r>
              <a:rPr lang="en-US" dirty="0" err="1" smtClean="0"/>
              <a:t>facilisis</a:t>
            </a:r>
            <a:r>
              <a:rPr lang="en-US" dirty="0" smtClean="0"/>
              <a:t>.</a:t>
            </a:r>
          </a:p>
        </p:txBody>
      </p:sp>
      <p:sp>
        <p:nvSpPr>
          <p:cNvPr id="49" name="Rounded Rectangle 48"/>
          <p:cNvSpPr>
            <a:spLocks noChangeAspect="1"/>
          </p:cNvSpPr>
          <p:nvPr userDrawn="1"/>
        </p:nvSpPr>
        <p:spPr>
          <a:xfrm>
            <a:off x="17861289" y="3905672"/>
            <a:ext cx="3981738" cy="3981212"/>
          </a:xfrm>
          <a:prstGeom prst="roundRect">
            <a:avLst>
              <a:gd name="adj" fmla="val 50000"/>
            </a:avLst>
          </a:prstGeom>
          <a:noFill/>
          <a:ln w="38100" cmpd="sng">
            <a:solidFill>
              <a:schemeClr val="accent6"/>
            </a:solidFill>
            <a:prstDash val="dash"/>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
        <p:nvSpPr>
          <p:cNvPr id="50" name="Text Placeholder 7"/>
          <p:cNvSpPr>
            <a:spLocks noGrp="1"/>
          </p:cNvSpPr>
          <p:nvPr>
            <p:ph type="body" sz="quarter" idx="37" hasCustomPrompt="1"/>
          </p:nvPr>
        </p:nvSpPr>
        <p:spPr>
          <a:xfrm>
            <a:off x="19283128" y="4990410"/>
            <a:ext cx="1222967" cy="905868"/>
          </a:xfrm>
          <a:prstGeom prst="rect">
            <a:avLst/>
          </a:prstGeom>
        </p:spPr>
        <p:txBody>
          <a:bodyPr vert="horz" lIns="0" tIns="103866" rIns="0" bIns="103866" anchor="ctr"/>
          <a:lstStyle>
            <a:lvl1pPr marL="0" indent="0" algn="ctr">
              <a:lnSpc>
                <a:spcPct val="100000"/>
              </a:lnSpc>
              <a:spcBef>
                <a:spcPts val="0"/>
              </a:spcBef>
              <a:buNone/>
              <a:defRPr sz="5000" b="1">
                <a:solidFill>
                  <a:schemeClr val="bg1"/>
                </a:solidFill>
                <a:latin typeface="FontAwesome"/>
                <a:cs typeface="FontAwesome"/>
              </a:defRPr>
            </a:lvl1pPr>
          </a:lstStyle>
          <a:p>
            <a:pPr lvl="0"/>
            <a:r>
              <a:rPr lang="es-ES_tradnl" dirty="0" err="1" smtClean="0"/>
              <a:t>icon</a:t>
            </a:r>
            <a:endParaRPr lang="es-ES_tradnl" dirty="0" smtClean="0"/>
          </a:p>
        </p:txBody>
      </p:sp>
      <p:sp>
        <p:nvSpPr>
          <p:cNvPr id="51" name="Text Placeholder 7"/>
          <p:cNvSpPr>
            <a:spLocks noGrp="1"/>
          </p:cNvSpPr>
          <p:nvPr>
            <p:ph type="body" sz="quarter" idx="38" hasCustomPrompt="1"/>
          </p:nvPr>
        </p:nvSpPr>
        <p:spPr>
          <a:xfrm>
            <a:off x="18458396" y="6040294"/>
            <a:ext cx="2880574" cy="676718"/>
          </a:xfrm>
          <a:prstGeom prst="rect">
            <a:avLst/>
          </a:prstGeom>
        </p:spPr>
        <p:txBody>
          <a:bodyPr vert="horz" lIns="0" tIns="103866" rIns="0" bIns="103866" anchor="ctr"/>
          <a:lstStyle>
            <a:lvl1pPr marL="0" indent="0" algn="ctr">
              <a:lnSpc>
                <a:spcPct val="100000"/>
              </a:lnSpc>
              <a:spcBef>
                <a:spcPts val="0"/>
              </a:spcBef>
              <a:spcAft>
                <a:spcPts val="0"/>
              </a:spcAft>
              <a:buNone/>
              <a:defRPr sz="2400" b="1">
                <a:solidFill>
                  <a:schemeClr val="accent6">
                    <a:lumMod val="50000"/>
                  </a:schemeClr>
                </a:solidFill>
                <a:latin typeface="Lato Regular"/>
                <a:cs typeface="Lato Regular"/>
              </a:defRPr>
            </a:lvl1pPr>
          </a:lstStyle>
          <a:p>
            <a:pPr lvl="0"/>
            <a:r>
              <a:rPr lang="es-ES_tradnl" dirty="0" err="1" smtClean="0"/>
              <a:t>Threats</a:t>
            </a:r>
            <a:endParaRPr lang="es-ES_tradnl" dirty="0" smtClean="0"/>
          </a:p>
        </p:txBody>
      </p:sp>
      <p:cxnSp>
        <p:nvCxnSpPr>
          <p:cNvPr id="52" name="Straight Connector 51"/>
          <p:cNvCxnSpPr>
            <a:stCxn id="49" idx="2"/>
          </p:cNvCxnSpPr>
          <p:nvPr userDrawn="1"/>
        </p:nvCxnSpPr>
        <p:spPr>
          <a:xfrm flipH="1">
            <a:off x="19826802" y="7886884"/>
            <a:ext cx="25356" cy="1635412"/>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53" name="Rounded Rectangle 52"/>
          <p:cNvSpPr>
            <a:spLocks noChangeAspect="1"/>
          </p:cNvSpPr>
          <p:nvPr userDrawn="1"/>
        </p:nvSpPr>
        <p:spPr>
          <a:xfrm>
            <a:off x="19502823" y="9450288"/>
            <a:ext cx="647958" cy="647872"/>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lIns="243756" tIns="121879" rIns="243756" bIns="121879" rtlCol="0" anchor="ctr"/>
          <a:lstStyle/>
          <a:p>
            <a:pPr algn="ctr"/>
            <a:endParaRPr lang="en-US" dirty="0">
              <a:solidFill>
                <a:srgbClr val="7F7F7F"/>
              </a:solidFill>
            </a:endParaRPr>
          </a:p>
        </p:txBody>
      </p:sp>
    </p:spTree>
    <p:extLst>
      <p:ext uri="{BB962C8B-B14F-4D97-AF65-F5344CB8AC3E}">
        <p14:creationId xmlns:p14="http://schemas.microsoft.com/office/powerpoint/2010/main" val="378993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p:cTn id="22" dur="300" fill="hold"/>
                                        <p:tgtEl>
                                          <p:spTgt spid="23"/>
                                        </p:tgtEl>
                                        <p:attrNameLst>
                                          <p:attrName>ppt_w</p:attrName>
                                        </p:attrNameLst>
                                      </p:cBhvr>
                                      <p:tavLst>
                                        <p:tav tm="0">
                                          <p:val>
                                            <p:fltVal val="0"/>
                                          </p:val>
                                        </p:tav>
                                        <p:tav tm="100000">
                                          <p:val>
                                            <p:strVal val="#ppt_w"/>
                                          </p:val>
                                        </p:tav>
                                      </p:tavLst>
                                    </p:anim>
                                    <p:anim calcmode="lin" valueType="num">
                                      <p:cBhvr>
                                        <p:cTn id="23" dur="300" fill="hold"/>
                                        <p:tgtEl>
                                          <p:spTgt spid="23"/>
                                        </p:tgtEl>
                                        <p:attrNameLst>
                                          <p:attrName>ppt_h</p:attrName>
                                        </p:attrNameLst>
                                      </p:cBhvr>
                                      <p:tavLst>
                                        <p:tav tm="0">
                                          <p:val>
                                            <p:fltVal val="0"/>
                                          </p:val>
                                        </p:tav>
                                        <p:tav tm="100000">
                                          <p:val>
                                            <p:strVal val="#ppt_h"/>
                                          </p:val>
                                        </p:tav>
                                      </p:tavLst>
                                    </p:anim>
                                    <p:animEffect transition="in" filter="fade">
                                      <p:cBhvr>
                                        <p:cTn id="24" dur="300"/>
                                        <p:tgtEl>
                                          <p:spTgt spid="23"/>
                                        </p:tgtEl>
                                      </p:cBhvr>
                                    </p:animEffect>
                                  </p:childTnLst>
                                </p:cTn>
                              </p:par>
                            </p:childTnLst>
                          </p:cTn>
                        </p:par>
                        <p:par>
                          <p:cTn id="25" fill="hold">
                            <p:stCondLst>
                              <p:cond delay="1600"/>
                            </p:stCondLst>
                            <p:childTnLst>
                              <p:par>
                                <p:cTn id="26" presetID="53" presetClass="entr" presetSubtype="16" fill="hold" grpId="0" nodeType="afterEffect">
                                  <p:stCondLst>
                                    <p:cond delay="0"/>
                                  </p:stCondLst>
                                  <p:childTnLst>
                                    <p:set>
                                      <p:cBhvr>
                                        <p:cTn id="27" dur="1" fill="hold">
                                          <p:stCondLst>
                                            <p:cond delay="0"/>
                                          </p:stCondLst>
                                        </p:cTn>
                                        <p:tgtEl>
                                          <p:spTgt spid="32">
                                            <p:txEl>
                                              <p:pRg st="0" end="0"/>
                                            </p:txEl>
                                          </p:spTgt>
                                        </p:tgtEl>
                                        <p:attrNameLst>
                                          <p:attrName>style.visibility</p:attrName>
                                        </p:attrNameLst>
                                      </p:cBhvr>
                                      <p:to>
                                        <p:strVal val="visible"/>
                                      </p:to>
                                    </p:set>
                                    <p:anim calcmode="lin" valueType="num">
                                      <p:cBhvr>
                                        <p:cTn id="28" dur="3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29" dur="3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30" dur="300"/>
                                        <p:tgtEl>
                                          <p:spTgt spid="32">
                                            <p:txEl>
                                              <p:pRg st="0" end="0"/>
                                            </p:txEl>
                                          </p:spTgt>
                                        </p:tgtEl>
                                      </p:cBhvr>
                                    </p:animEffect>
                                  </p:childTnLst>
                                </p:cTn>
                              </p:par>
                            </p:childTnLst>
                          </p:cTn>
                        </p:par>
                        <p:par>
                          <p:cTn id="31" fill="hold">
                            <p:stCondLst>
                              <p:cond delay="1900"/>
                            </p:stCondLst>
                            <p:childTnLst>
                              <p:par>
                                <p:cTn id="32" presetID="53" presetClass="entr" presetSubtype="16"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300" fill="hold"/>
                                        <p:tgtEl>
                                          <p:spTgt spid="24"/>
                                        </p:tgtEl>
                                        <p:attrNameLst>
                                          <p:attrName>ppt_w</p:attrName>
                                        </p:attrNameLst>
                                      </p:cBhvr>
                                      <p:tavLst>
                                        <p:tav tm="0">
                                          <p:val>
                                            <p:fltVal val="0"/>
                                          </p:val>
                                        </p:tav>
                                        <p:tav tm="100000">
                                          <p:val>
                                            <p:strVal val="#ppt_w"/>
                                          </p:val>
                                        </p:tav>
                                      </p:tavLst>
                                    </p:anim>
                                    <p:anim calcmode="lin" valueType="num">
                                      <p:cBhvr>
                                        <p:cTn id="35" dur="300" fill="hold"/>
                                        <p:tgtEl>
                                          <p:spTgt spid="24"/>
                                        </p:tgtEl>
                                        <p:attrNameLst>
                                          <p:attrName>ppt_h</p:attrName>
                                        </p:attrNameLst>
                                      </p:cBhvr>
                                      <p:tavLst>
                                        <p:tav tm="0">
                                          <p:val>
                                            <p:fltVal val="0"/>
                                          </p:val>
                                        </p:tav>
                                        <p:tav tm="100000">
                                          <p:val>
                                            <p:strVal val="#ppt_h"/>
                                          </p:val>
                                        </p:tav>
                                      </p:tavLst>
                                    </p:anim>
                                    <p:animEffect transition="in" filter="fade">
                                      <p:cBhvr>
                                        <p:cTn id="36" dur="300"/>
                                        <p:tgtEl>
                                          <p:spTgt spid="24"/>
                                        </p:tgtEl>
                                      </p:cBhvr>
                                    </p:animEffect>
                                  </p:childTnLst>
                                </p:cTn>
                              </p:par>
                            </p:childTnLst>
                          </p:cTn>
                        </p:par>
                        <p:par>
                          <p:cTn id="37" fill="hold">
                            <p:stCondLst>
                              <p:cond delay="2200"/>
                            </p:stCondLst>
                            <p:childTnLst>
                              <p:par>
                                <p:cTn id="38" presetID="53" presetClass="entr" presetSubtype="16" fill="hold" grpId="0" nodeType="afterEffect">
                                  <p:stCondLst>
                                    <p:cond delay="0"/>
                                  </p:stCondLst>
                                  <p:childTnLst>
                                    <p:set>
                                      <p:cBhvr>
                                        <p:cTn id="39" dur="1" fill="hold">
                                          <p:stCondLst>
                                            <p:cond delay="0"/>
                                          </p:stCondLst>
                                        </p:cTn>
                                        <p:tgtEl>
                                          <p:spTgt spid="25">
                                            <p:txEl>
                                              <p:pRg st="0" end="0"/>
                                            </p:txEl>
                                          </p:spTgt>
                                        </p:tgtEl>
                                        <p:attrNameLst>
                                          <p:attrName>style.visibility</p:attrName>
                                        </p:attrNameLst>
                                      </p:cBhvr>
                                      <p:to>
                                        <p:strVal val="visible"/>
                                      </p:to>
                                    </p:set>
                                    <p:anim calcmode="lin" valueType="num">
                                      <p:cBhvr>
                                        <p:cTn id="40" dur="3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41" dur="3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42" dur="300"/>
                                        <p:tgtEl>
                                          <p:spTgt spid="25">
                                            <p:txEl>
                                              <p:pRg st="0" end="0"/>
                                            </p:txEl>
                                          </p:spTgt>
                                        </p:tgtEl>
                                      </p:cBhvr>
                                    </p:animEffect>
                                  </p:childTnLst>
                                </p:cTn>
                              </p:par>
                            </p:childTnLst>
                          </p:cTn>
                        </p:par>
                        <p:par>
                          <p:cTn id="43" fill="hold">
                            <p:stCondLst>
                              <p:cond delay="2500"/>
                            </p:stCondLst>
                            <p:childTnLst>
                              <p:par>
                                <p:cTn id="44" presetID="53" presetClass="entr" presetSubtype="16" fill="hold" grpId="0" nodeType="afterEffect">
                                  <p:stCondLst>
                                    <p:cond delay="0"/>
                                  </p:stCondLst>
                                  <p:childTnLst>
                                    <p:set>
                                      <p:cBhvr>
                                        <p:cTn id="45" dur="1" fill="hold">
                                          <p:stCondLst>
                                            <p:cond delay="0"/>
                                          </p:stCondLst>
                                        </p:cTn>
                                        <p:tgtEl>
                                          <p:spTgt spid="27">
                                            <p:txEl>
                                              <p:pRg st="0" end="0"/>
                                            </p:txEl>
                                          </p:spTgt>
                                        </p:tgtEl>
                                        <p:attrNameLst>
                                          <p:attrName>style.visibility</p:attrName>
                                        </p:attrNameLst>
                                      </p:cBhvr>
                                      <p:to>
                                        <p:strVal val="visible"/>
                                      </p:to>
                                    </p:set>
                                    <p:anim calcmode="lin" valueType="num">
                                      <p:cBhvr>
                                        <p:cTn id="46" dur="3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47" dur="3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48" dur="300"/>
                                        <p:tgtEl>
                                          <p:spTgt spid="27">
                                            <p:txEl>
                                              <p:pRg st="0" end="0"/>
                                            </p:txEl>
                                          </p:spTgt>
                                        </p:tgtEl>
                                      </p:cBhvr>
                                    </p:animEffect>
                                  </p:childTnLst>
                                </p:cTn>
                              </p:par>
                            </p:childTnLst>
                          </p:cTn>
                        </p:par>
                        <p:par>
                          <p:cTn id="49" fill="hold">
                            <p:stCondLst>
                              <p:cond delay="2800"/>
                            </p:stCondLst>
                            <p:childTnLst>
                              <p:par>
                                <p:cTn id="50" presetID="22" presetClass="entr" presetSubtype="1" fill="hold" nodeType="after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up)">
                                      <p:cBhvr>
                                        <p:cTn id="52" dur="400"/>
                                        <p:tgtEl>
                                          <p:spTgt spid="3"/>
                                        </p:tgtEl>
                                      </p:cBhvr>
                                    </p:animEffect>
                                  </p:childTnLst>
                                </p:cTn>
                              </p:par>
                            </p:childTnLst>
                          </p:cTn>
                        </p:par>
                        <p:par>
                          <p:cTn id="53" fill="hold">
                            <p:stCondLst>
                              <p:cond delay="3200"/>
                            </p:stCondLst>
                            <p:childTnLst>
                              <p:par>
                                <p:cTn id="54" presetID="53" presetClass="entr" presetSubtype="16"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 calcmode="lin" valueType="num">
                                      <p:cBhvr>
                                        <p:cTn id="56" dur="300" fill="hold"/>
                                        <p:tgtEl>
                                          <p:spTgt spid="29"/>
                                        </p:tgtEl>
                                        <p:attrNameLst>
                                          <p:attrName>ppt_w</p:attrName>
                                        </p:attrNameLst>
                                      </p:cBhvr>
                                      <p:tavLst>
                                        <p:tav tm="0">
                                          <p:val>
                                            <p:fltVal val="0"/>
                                          </p:val>
                                        </p:tav>
                                        <p:tav tm="100000">
                                          <p:val>
                                            <p:strVal val="#ppt_w"/>
                                          </p:val>
                                        </p:tav>
                                      </p:tavLst>
                                    </p:anim>
                                    <p:anim calcmode="lin" valueType="num">
                                      <p:cBhvr>
                                        <p:cTn id="57" dur="300" fill="hold"/>
                                        <p:tgtEl>
                                          <p:spTgt spid="29"/>
                                        </p:tgtEl>
                                        <p:attrNameLst>
                                          <p:attrName>ppt_h</p:attrName>
                                        </p:attrNameLst>
                                      </p:cBhvr>
                                      <p:tavLst>
                                        <p:tav tm="0">
                                          <p:val>
                                            <p:fltVal val="0"/>
                                          </p:val>
                                        </p:tav>
                                        <p:tav tm="100000">
                                          <p:val>
                                            <p:strVal val="#ppt_h"/>
                                          </p:val>
                                        </p:tav>
                                      </p:tavLst>
                                    </p:anim>
                                    <p:animEffect transition="in" filter="fade">
                                      <p:cBhvr>
                                        <p:cTn id="58" dur="300"/>
                                        <p:tgtEl>
                                          <p:spTgt spid="29"/>
                                        </p:tgtEl>
                                      </p:cBhvr>
                                    </p:animEffect>
                                  </p:childTnLst>
                                </p:cTn>
                              </p:par>
                            </p:childTnLst>
                          </p:cTn>
                        </p:par>
                        <p:par>
                          <p:cTn id="59" fill="hold">
                            <p:stCondLst>
                              <p:cond delay="3500"/>
                            </p:stCondLst>
                            <p:childTnLst>
                              <p:par>
                                <p:cTn id="60" presetID="53" presetClass="entr" presetSubtype="16" fill="hold" grpId="0" nodeType="after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p:cTn id="62" dur="300" fill="hold"/>
                                        <p:tgtEl>
                                          <p:spTgt spid="33"/>
                                        </p:tgtEl>
                                        <p:attrNameLst>
                                          <p:attrName>ppt_w</p:attrName>
                                        </p:attrNameLst>
                                      </p:cBhvr>
                                      <p:tavLst>
                                        <p:tav tm="0">
                                          <p:val>
                                            <p:fltVal val="0"/>
                                          </p:val>
                                        </p:tav>
                                        <p:tav tm="100000">
                                          <p:val>
                                            <p:strVal val="#ppt_w"/>
                                          </p:val>
                                        </p:tav>
                                      </p:tavLst>
                                    </p:anim>
                                    <p:anim calcmode="lin" valueType="num">
                                      <p:cBhvr>
                                        <p:cTn id="63" dur="300" fill="hold"/>
                                        <p:tgtEl>
                                          <p:spTgt spid="33"/>
                                        </p:tgtEl>
                                        <p:attrNameLst>
                                          <p:attrName>ppt_h</p:attrName>
                                        </p:attrNameLst>
                                      </p:cBhvr>
                                      <p:tavLst>
                                        <p:tav tm="0">
                                          <p:val>
                                            <p:fltVal val="0"/>
                                          </p:val>
                                        </p:tav>
                                        <p:tav tm="100000">
                                          <p:val>
                                            <p:strVal val="#ppt_h"/>
                                          </p:val>
                                        </p:tav>
                                      </p:tavLst>
                                    </p:anim>
                                    <p:animEffect transition="in" filter="fade">
                                      <p:cBhvr>
                                        <p:cTn id="64" dur="300"/>
                                        <p:tgtEl>
                                          <p:spTgt spid="33"/>
                                        </p:tgtEl>
                                      </p:cBhvr>
                                    </p:animEffect>
                                  </p:childTnLst>
                                </p:cTn>
                              </p:par>
                            </p:childTnLst>
                          </p:cTn>
                        </p:par>
                        <p:par>
                          <p:cTn id="65" fill="hold">
                            <p:stCondLst>
                              <p:cond delay="3800"/>
                            </p:stCondLst>
                            <p:childTnLst>
                              <p:par>
                                <p:cTn id="66" presetID="53" presetClass="entr" presetSubtype="16" fill="hold" grpId="0" nodeType="afterEffect">
                                  <p:stCondLst>
                                    <p:cond delay="0"/>
                                  </p:stCondLst>
                                  <p:childTnLst>
                                    <p:set>
                                      <p:cBhvr>
                                        <p:cTn id="67" dur="1" fill="hold">
                                          <p:stCondLst>
                                            <p:cond delay="0"/>
                                          </p:stCondLst>
                                        </p:cTn>
                                        <p:tgtEl>
                                          <p:spTgt spid="34">
                                            <p:txEl>
                                              <p:pRg st="0" end="0"/>
                                            </p:txEl>
                                          </p:spTgt>
                                        </p:tgtEl>
                                        <p:attrNameLst>
                                          <p:attrName>style.visibility</p:attrName>
                                        </p:attrNameLst>
                                      </p:cBhvr>
                                      <p:to>
                                        <p:strVal val="visible"/>
                                      </p:to>
                                    </p:set>
                                    <p:anim calcmode="lin" valueType="num">
                                      <p:cBhvr>
                                        <p:cTn id="68" dur="3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69" dur="3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70" dur="300"/>
                                        <p:tgtEl>
                                          <p:spTgt spid="34">
                                            <p:txEl>
                                              <p:pRg st="0" end="0"/>
                                            </p:txEl>
                                          </p:spTgt>
                                        </p:tgtEl>
                                      </p:cBhvr>
                                    </p:animEffect>
                                  </p:childTnLst>
                                </p:cTn>
                              </p:par>
                            </p:childTnLst>
                          </p:cTn>
                        </p:par>
                        <p:par>
                          <p:cTn id="71" fill="hold">
                            <p:stCondLst>
                              <p:cond delay="4100"/>
                            </p:stCondLst>
                            <p:childTnLst>
                              <p:par>
                                <p:cTn id="72" presetID="53" presetClass="entr" presetSubtype="16" fill="hold" grpId="0" nodeType="afterEffect">
                                  <p:stCondLst>
                                    <p:cond delay="0"/>
                                  </p:stCondLst>
                                  <p:childTnLst>
                                    <p:set>
                                      <p:cBhvr>
                                        <p:cTn id="73" dur="1" fill="hold">
                                          <p:stCondLst>
                                            <p:cond delay="0"/>
                                          </p:stCondLst>
                                        </p:cTn>
                                        <p:tgtEl>
                                          <p:spTgt spid="35"/>
                                        </p:tgtEl>
                                        <p:attrNameLst>
                                          <p:attrName>style.visibility</p:attrName>
                                        </p:attrNameLst>
                                      </p:cBhvr>
                                      <p:to>
                                        <p:strVal val="visible"/>
                                      </p:to>
                                    </p:set>
                                    <p:anim calcmode="lin" valueType="num">
                                      <p:cBhvr>
                                        <p:cTn id="74" dur="300" fill="hold"/>
                                        <p:tgtEl>
                                          <p:spTgt spid="35"/>
                                        </p:tgtEl>
                                        <p:attrNameLst>
                                          <p:attrName>ppt_w</p:attrName>
                                        </p:attrNameLst>
                                      </p:cBhvr>
                                      <p:tavLst>
                                        <p:tav tm="0">
                                          <p:val>
                                            <p:fltVal val="0"/>
                                          </p:val>
                                        </p:tav>
                                        <p:tav tm="100000">
                                          <p:val>
                                            <p:strVal val="#ppt_w"/>
                                          </p:val>
                                        </p:tav>
                                      </p:tavLst>
                                    </p:anim>
                                    <p:anim calcmode="lin" valueType="num">
                                      <p:cBhvr>
                                        <p:cTn id="75" dur="300" fill="hold"/>
                                        <p:tgtEl>
                                          <p:spTgt spid="35"/>
                                        </p:tgtEl>
                                        <p:attrNameLst>
                                          <p:attrName>ppt_h</p:attrName>
                                        </p:attrNameLst>
                                      </p:cBhvr>
                                      <p:tavLst>
                                        <p:tav tm="0">
                                          <p:val>
                                            <p:fltVal val="0"/>
                                          </p:val>
                                        </p:tav>
                                        <p:tav tm="100000">
                                          <p:val>
                                            <p:strVal val="#ppt_h"/>
                                          </p:val>
                                        </p:tav>
                                      </p:tavLst>
                                    </p:anim>
                                    <p:animEffect transition="in" filter="fade">
                                      <p:cBhvr>
                                        <p:cTn id="76" dur="300"/>
                                        <p:tgtEl>
                                          <p:spTgt spid="35"/>
                                        </p:tgtEl>
                                      </p:cBhvr>
                                    </p:animEffect>
                                  </p:childTnLst>
                                </p:cTn>
                              </p:par>
                            </p:childTnLst>
                          </p:cTn>
                        </p:par>
                        <p:par>
                          <p:cTn id="77" fill="hold">
                            <p:stCondLst>
                              <p:cond delay="4400"/>
                            </p:stCondLst>
                            <p:childTnLst>
                              <p:par>
                                <p:cTn id="78" presetID="53" presetClass="entr" presetSubtype="16" fill="hold" grpId="0" nodeType="afterEffect">
                                  <p:stCondLst>
                                    <p:cond delay="0"/>
                                  </p:stCondLst>
                                  <p:childTnLst>
                                    <p:set>
                                      <p:cBhvr>
                                        <p:cTn id="79" dur="1" fill="hold">
                                          <p:stCondLst>
                                            <p:cond delay="0"/>
                                          </p:stCondLst>
                                        </p:cTn>
                                        <p:tgtEl>
                                          <p:spTgt spid="36">
                                            <p:txEl>
                                              <p:pRg st="0" end="0"/>
                                            </p:txEl>
                                          </p:spTgt>
                                        </p:tgtEl>
                                        <p:attrNameLst>
                                          <p:attrName>style.visibility</p:attrName>
                                        </p:attrNameLst>
                                      </p:cBhvr>
                                      <p:to>
                                        <p:strVal val="visible"/>
                                      </p:to>
                                    </p:set>
                                    <p:anim calcmode="lin" valueType="num">
                                      <p:cBhvr>
                                        <p:cTn id="80" dur="3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81" dur="3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82" dur="300"/>
                                        <p:tgtEl>
                                          <p:spTgt spid="36">
                                            <p:txEl>
                                              <p:pRg st="0" end="0"/>
                                            </p:txEl>
                                          </p:spTgt>
                                        </p:tgtEl>
                                      </p:cBhvr>
                                    </p:animEffect>
                                  </p:childTnLst>
                                </p:cTn>
                              </p:par>
                            </p:childTnLst>
                          </p:cTn>
                        </p:par>
                        <p:par>
                          <p:cTn id="83" fill="hold">
                            <p:stCondLst>
                              <p:cond delay="4700"/>
                            </p:stCondLst>
                            <p:childTnLst>
                              <p:par>
                                <p:cTn id="84" presetID="53" presetClass="entr" presetSubtype="16" fill="hold" grpId="0" nodeType="afterEffect">
                                  <p:stCondLst>
                                    <p:cond delay="0"/>
                                  </p:stCondLst>
                                  <p:childTnLst>
                                    <p:set>
                                      <p:cBhvr>
                                        <p:cTn id="85" dur="1" fill="hold">
                                          <p:stCondLst>
                                            <p:cond delay="0"/>
                                          </p:stCondLst>
                                        </p:cTn>
                                        <p:tgtEl>
                                          <p:spTgt spid="37">
                                            <p:txEl>
                                              <p:pRg st="0" end="0"/>
                                            </p:txEl>
                                          </p:spTgt>
                                        </p:tgtEl>
                                        <p:attrNameLst>
                                          <p:attrName>style.visibility</p:attrName>
                                        </p:attrNameLst>
                                      </p:cBhvr>
                                      <p:to>
                                        <p:strVal val="visible"/>
                                      </p:to>
                                    </p:set>
                                    <p:anim calcmode="lin" valueType="num">
                                      <p:cBhvr>
                                        <p:cTn id="86" dur="3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87" dur="3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88" dur="300"/>
                                        <p:tgtEl>
                                          <p:spTgt spid="37">
                                            <p:txEl>
                                              <p:pRg st="0" end="0"/>
                                            </p:txEl>
                                          </p:spTgt>
                                        </p:tgtEl>
                                      </p:cBhvr>
                                    </p:animEffect>
                                  </p:childTnLst>
                                </p:cTn>
                              </p:par>
                            </p:childTnLst>
                          </p:cTn>
                        </p:par>
                        <p:par>
                          <p:cTn id="89" fill="hold">
                            <p:stCondLst>
                              <p:cond delay="5000"/>
                            </p:stCondLst>
                            <p:childTnLst>
                              <p:par>
                                <p:cTn id="90" presetID="22" presetClass="entr" presetSubtype="1" fill="hold" nodeType="after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wipe(up)">
                                      <p:cBhvr>
                                        <p:cTn id="92" dur="400"/>
                                        <p:tgtEl>
                                          <p:spTgt spid="38"/>
                                        </p:tgtEl>
                                      </p:cBhvr>
                                    </p:animEffect>
                                  </p:childTnLst>
                                </p:cTn>
                              </p:par>
                            </p:childTnLst>
                          </p:cTn>
                        </p:par>
                        <p:par>
                          <p:cTn id="93" fill="hold">
                            <p:stCondLst>
                              <p:cond delay="5400"/>
                            </p:stCondLst>
                            <p:childTnLst>
                              <p:par>
                                <p:cTn id="94" presetID="53" presetClass="entr" presetSubtype="16" fill="hold" grpId="0" nodeType="afterEffect">
                                  <p:stCondLst>
                                    <p:cond delay="0"/>
                                  </p:stCondLst>
                                  <p:childTnLst>
                                    <p:set>
                                      <p:cBhvr>
                                        <p:cTn id="95" dur="1" fill="hold">
                                          <p:stCondLst>
                                            <p:cond delay="0"/>
                                          </p:stCondLst>
                                        </p:cTn>
                                        <p:tgtEl>
                                          <p:spTgt spid="39"/>
                                        </p:tgtEl>
                                        <p:attrNameLst>
                                          <p:attrName>style.visibility</p:attrName>
                                        </p:attrNameLst>
                                      </p:cBhvr>
                                      <p:to>
                                        <p:strVal val="visible"/>
                                      </p:to>
                                    </p:set>
                                    <p:anim calcmode="lin" valueType="num">
                                      <p:cBhvr>
                                        <p:cTn id="96" dur="300" fill="hold"/>
                                        <p:tgtEl>
                                          <p:spTgt spid="39"/>
                                        </p:tgtEl>
                                        <p:attrNameLst>
                                          <p:attrName>ppt_w</p:attrName>
                                        </p:attrNameLst>
                                      </p:cBhvr>
                                      <p:tavLst>
                                        <p:tav tm="0">
                                          <p:val>
                                            <p:fltVal val="0"/>
                                          </p:val>
                                        </p:tav>
                                        <p:tav tm="100000">
                                          <p:val>
                                            <p:strVal val="#ppt_w"/>
                                          </p:val>
                                        </p:tav>
                                      </p:tavLst>
                                    </p:anim>
                                    <p:anim calcmode="lin" valueType="num">
                                      <p:cBhvr>
                                        <p:cTn id="97" dur="300" fill="hold"/>
                                        <p:tgtEl>
                                          <p:spTgt spid="39"/>
                                        </p:tgtEl>
                                        <p:attrNameLst>
                                          <p:attrName>ppt_h</p:attrName>
                                        </p:attrNameLst>
                                      </p:cBhvr>
                                      <p:tavLst>
                                        <p:tav tm="0">
                                          <p:val>
                                            <p:fltVal val="0"/>
                                          </p:val>
                                        </p:tav>
                                        <p:tav tm="100000">
                                          <p:val>
                                            <p:strVal val="#ppt_h"/>
                                          </p:val>
                                        </p:tav>
                                      </p:tavLst>
                                    </p:anim>
                                    <p:animEffect transition="in" filter="fade">
                                      <p:cBhvr>
                                        <p:cTn id="98" dur="300"/>
                                        <p:tgtEl>
                                          <p:spTgt spid="39"/>
                                        </p:tgtEl>
                                      </p:cBhvr>
                                    </p:animEffect>
                                  </p:childTnLst>
                                </p:cTn>
                              </p:par>
                            </p:childTnLst>
                          </p:cTn>
                        </p:par>
                        <p:par>
                          <p:cTn id="99" fill="hold">
                            <p:stCondLst>
                              <p:cond delay="5700"/>
                            </p:stCondLst>
                            <p:childTnLst>
                              <p:par>
                                <p:cTn id="100" presetID="53" presetClass="entr" presetSubtype="16" fill="hold" grpId="0" nodeType="afterEffect">
                                  <p:stCondLst>
                                    <p:cond delay="0"/>
                                  </p:stCondLst>
                                  <p:childTnLst>
                                    <p:set>
                                      <p:cBhvr>
                                        <p:cTn id="101" dur="1" fill="hold">
                                          <p:stCondLst>
                                            <p:cond delay="0"/>
                                          </p:stCondLst>
                                        </p:cTn>
                                        <p:tgtEl>
                                          <p:spTgt spid="40"/>
                                        </p:tgtEl>
                                        <p:attrNameLst>
                                          <p:attrName>style.visibility</p:attrName>
                                        </p:attrNameLst>
                                      </p:cBhvr>
                                      <p:to>
                                        <p:strVal val="visible"/>
                                      </p:to>
                                    </p:set>
                                    <p:anim calcmode="lin" valueType="num">
                                      <p:cBhvr>
                                        <p:cTn id="102" dur="300" fill="hold"/>
                                        <p:tgtEl>
                                          <p:spTgt spid="40"/>
                                        </p:tgtEl>
                                        <p:attrNameLst>
                                          <p:attrName>ppt_w</p:attrName>
                                        </p:attrNameLst>
                                      </p:cBhvr>
                                      <p:tavLst>
                                        <p:tav tm="0">
                                          <p:val>
                                            <p:fltVal val="0"/>
                                          </p:val>
                                        </p:tav>
                                        <p:tav tm="100000">
                                          <p:val>
                                            <p:strVal val="#ppt_w"/>
                                          </p:val>
                                        </p:tav>
                                      </p:tavLst>
                                    </p:anim>
                                    <p:anim calcmode="lin" valueType="num">
                                      <p:cBhvr>
                                        <p:cTn id="103" dur="300" fill="hold"/>
                                        <p:tgtEl>
                                          <p:spTgt spid="40"/>
                                        </p:tgtEl>
                                        <p:attrNameLst>
                                          <p:attrName>ppt_h</p:attrName>
                                        </p:attrNameLst>
                                      </p:cBhvr>
                                      <p:tavLst>
                                        <p:tav tm="0">
                                          <p:val>
                                            <p:fltVal val="0"/>
                                          </p:val>
                                        </p:tav>
                                        <p:tav tm="100000">
                                          <p:val>
                                            <p:strVal val="#ppt_h"/>
                                          </p:val>
                                        </p:tav>
                                      </p:tavLst>
                                    </p:anim>
                                    <p:animEffect transition="in" filter="fade">
                                      <p:cBhvr>
                                        <p:cTn id="104" dur="300"/>
                                        <p:tgtEl>
                                          <p:spTgt spid="40"/>
                                        </p:tgtEl>
                                      </p:cBhvr>
                                    </p:animEffect>
                                  </p:childTnLst>
                                </p:cTn>
                              </p:par>
                            </p:childTnLst>
                          </p:cTn>
                        </p:par>
                        <p:par>
                          <p:cTn id="105" fill="hold">
                            <p:stCondLst>
                              <p:cond delay="6000"/>
                            </p:stCondLst>
                            <p:childTnLst>
                              <p:par>
                                <p:cTn id="106" presetID="53" presetClass="entr" presetSubtype="16" fill="hold" grpId="0" nodeType="afterEffect">
                                  <p:stCondLst>
                                    <p:cond delay="0"/>
                                  </p:stCondLst>
                                  <p:childTnLst>
                                    <p:set>
                                      <p:cBhvr>
                                        <p:cTn id="107" dur="1" fill="hold">
                                          <p:stCondLst>
                                            <p:cond delay="0"/>
                                          </p:stCondLst>
                                        </p:cTn>
                                        <p:tgtEl>
                                          <p:spTgt spid="41">
                                            <p:txEl>
                                              <p:pRg st="0" end="0"/>
                                            </p:txEl>
                                          </p:spTgt>
                                        </p:tgtEl>
                                        <p:attrNameLst>
                                          <p:attrName>style.visibility</p:attrName>
                                        </p:attrNameLst>
                                      </p:cBhvr>
                                      <p:to>
                                        <p:strVal val="visible"/>
                                      </p:to>
                                    </p:set>
                                    <p:anim calcmode="lin" valueType="num">
                                      <p:cBhvr>
                                        <p:cTn id="108" dur="300" fill="hold"/>
                                        <p:tgtEl>
                                          <p:spTgt spid="41">
                                            <p:txEl>
                                              <p:pRg st="0" end="0"/>
                                            </p:txEl>
                                          </p:spTgt>
                                        </p:tgtEl>
                                        <p:attrNameLst>
                                          <p:attrName>ppt_w</p:attrName>
                                        </p:attrNameLst>
                                      </p:cBhvr>
                                      <p:tavLst>
                                        <p:tav tm="0">
                                          <p:val>
                                            <p:fltVal val="0"/>
                                          </p:val>
                                        </p:tav>
                                        <p:tav tm="100000">
                                          <p:val>
                                            <p:strVal val="#ppt_w"/>
                                          </p:val>
                                        </p:tav>
                                      </p:tavLst>
                                    </p:anim>
                                    <p:anim calcmode="lin" valueType="num">
                                      <p:cBhvr>
                                        <p:cTn id="109" dur="300" fill="hold"/>
                                        <p:tgtEl>
                                          <p:spTgt spid="41">
                                            <p:txEl>
                                              <p:pRg st="0" end="0"/>
                                            </p:txEl>
                                          </p:spTgt>
                                        </p:tgtEl>
                                        <p:attrNameLst>
                                          <p:attrName>ppt_h</p:attrName>
                                        </p:attrNameLst>
                                      </p:cBhvr>
                                      <p:tavLst>
                                        <p:tav tm="0">
                                          <p:val>
                                            <p:fltVal val="0"/>
                                          </p:val>
                                        </p:tav>
                                        <p:tav tm="100000">
                                          <p:val>
                                            <p:strVal val="#ppt_h"/>
                                          </p:val>
                                        </p:tav>
                                      </p:tavLst>
                                    </p:anim>
                                    <p:animEffect transition="in" filter="fade">
                                      <p:cBhvr>
                                        <p:cTn id="110" dur="300"/>
                                        <p:tgtEl>
                                          <p:spTgt spid="41">
                                            <p:txEl>
                                              <p:pRg st="0" end="0"/>
                                            </p:txEl>
                                          </p:spTgt>
                                        </p:tgtEl>
                                      </p:cBhvr>
                                    </p:animEffect>
                                  </p:childTnLst>
                                </p:cTn>
                              </p:par>
                            </p:childTnLst>
                          </p:cTn>
                        </p:par>
                        <p:par>
                          <p:cTn id="111" fill="hold">
                            <p:stCondLst>
                              <p:cond delay="6300"/>
                            </p:stCondLst>
                            <p:childTnLst>
                              <p:par>
                                <p:cTn id="112" presetID="53" presetClass="entr" presetSubtype="16" fill="hold" grpId="0" nodeType="afterEffect">
                                  <p:stCondLst>
                                    <p:cond delay="0"/>
                                  </p:stCondLst>
                                  <p:childTnLst>
                                    <p:set>
                                      <p:cBhvr>
                                        <p:cTn id="113" dur="1" fill="hold">
                                          <p:stCondLst>
                                            <p:cond delay="0"/>
                                          </p:stCondLst>
                                        </p:cTn>
                                        <p:tgtEl>
                                          <p:spTgt spid="42"/>
                                        </p:tgtEl>
                                        <p:attrNameLst>
                                          <p:attrName>style.visibility</p:attrName>
                                        </p:attrNameLst>
                                      </p:cBhvr>
                                      <p:to>
                                        <p:strVal val="visible"/>
                                      </p:to>
                                    </p:set>
                                    <p:anim calcmode="lin" valueType="num">
                                      <p:cBhvr>
                                        <p:cTn id="114" dur="300" fill="hold"/>
                                        <p:tgtEl>
                                          <p:spTgt spid="42"/>
                                        </p:tgtEl>
                                        <p:attrNameLst>
                                          <p:attrName>ppt_w</p:attrName>
                                        </p:attrNameLst>
                                      </p:cBhvr>
                                      <p:tavLst>
                                        <p:tav tm="0">
                                          <p:val>
                                            <p:fltVal val="0"/>
                                          </p:val>
                                        </p:tav>
                                        <p:tav tm="100000">
                                          <p:val>
                                            <p:strVal val="#ppt_w"/>
                                          </p:val>
                                        </p:tav>
                                      </p:tavLst>
                                    </p:anim>
                                    <p:anim calcmode="lin" valueType="num">
                                      <p:cBhvr>
                                        <p:cTn id="115" dur="300" fill="hold"/>
                                        <p:tgtEl>
                                          <p:spTgt spid="42"/>
                                        </p:tgtEl>
                                        <p:attrNameLst>
                                          <p:attrName>ppt_h</p:attrName>
                                        </p:attrNameLst>
                                      </p:cBhvr>
                                      <p:tavLst>
                                        <p:tav tm="0">
                                          <p:val>
                                            <p:fltVal val="0"/>
                                          </p:val>
                                        </p:tav>
                                        <p:tav tm="100000">
                                          <p:val>
                                            <p:strVal val="#ppt_h"/>
                                          </p:val>
                                        </p:tav>
                                      </p:tavLst>
                                    </p:anim>
                                    <p:animEffect transition="in" filter="fade">
                                      <p:cBhvr>
                                        <p:cTn id="116" dur="300"/>
                                        <p:tgtEl>
                                          <p:spTgt spid="42"/>
                                        </p:tgtEl>
                                      </p:cBhvr>
                                    </p:animEffect>
                                  </p:childTnLst>
                                </p:cTn>
                              </p:par>
                            </p:childTnLst>
                          </p:cTn>
                        </p:par>
                        <p:par>
                          <p:cTn id="117" fill="hold">
                            <p:stCondLst>
                              <p:cond delay="6600"/>
                            </p:stCondLst>
                            <p:childTnLst>
                              <p:par>
                                <p:cTn id="118" presetID="53" presetClass="entr" presetSubtype="16" fill="hold" grpId="0" nodeType="afterEffect">
                                  <p:stCondLst>
                                    <p:cond delay="0"/>
                                  </p:stCondLst>
                                  <p:childTnLst>
                                    <p:set>
                                      <p:cBhvr>
                                        <p:cTn id="119" dur="1" fill="hold">
                                          <p:stCondLst>
                                            <p:cond delay="0"/>
                                          </p:stCondLst>
                                        </p:cTn>
                                        <p:tgtEl>
                                          <p:spTgt spid="43">
                                            <p:txEl>
                                              <p:pRg st="0" end="0"/>
                                            </p:txEl>
                                          </p:spTgt>
                                        </p:tgtEl>
                                        <p:attrNameLst>
                                          <p:attrName>style.visibility</p:attrName>
                                        </p:attrNameLst>
                                      </p:cBhvr>
                                      <p:to>
                                        <p:strVal val="visible"/>
                                      </p:to>
                                    </p:set>
                                    <p:anim calcmode="lin" valueType="num">
                                      <p:cBhvr>
                                        <p:cTn id="120" dur="300" fill="hold"/>
                                        <p:tgtEl>
                                          <p:spTgt spid="43">
                                            <p:txEl>
                                              <p:pRg st="0" end="0"/>
                                            </p:txEl>
                                          </p:spTgt>
                                        </p:tgtEl>
                                        <p:attrNameLst>
                                          <p:attrName>ppt_w</p:attrName>
                                        </p:attrNameLst>
                                      </p:cBhvr>
                                      <p:tavLst>
                                        <p:tav tm="0">
                                          <p:val>
                                            <p:fltVal val="0"/>
                                          </p:val>
                                        </p:tav>
                                        <p:tav tm="100000">
                                          <p:val>
                                            <p:strVal val="#ppt_w"/>
                                          </p:val>
                                        </p:tav>
                                      </p:tavLst>
                                    </p:anim>
                                    <p:anim calcmode="lin" valueType="num">
                                      <p:cBhvr>
                                        <p:cTn id="121" dur="300" fill="hold"/>
                                        <p:tgtEl>
                                          <p:spTgt spid="43">
                                            <p:txEl>
                                              <p:pRg st="0" end="0"/>
                                            </p:txEl>
                                          </p:spTgt>
                                        </p:tgtEl>
                                        <p:attrNameLst>
                                          <p:attrName>ppt_h</p:attrName>
                                        </p:attrNameLst>
                                      </p:cBhvr>
                                      <p:tavLst>
                                        <p:tav tm="0">
                                          <p:val>
                                            <p:fltVal val="0"/>
                                          </p:val>
                                        </p:tav>
                                        <p:tav tm="100000">
                                          <p:val>
                                            <p:strVal val="#ppt_h"/>
                                          </p:val>
                                        </p:tav>
                                      </p:tavLst>
                                    </p:anim>
                                    <p:animEffect transition="in" filter="fade">
                                      <p:cBhvr>
                                        <p:cTn id="122" dur="300"/>
                                        <p:tgtEl>
                                          <p:spTgt spid="43">
                                            <p:txEl>
                                              <p:pRg st="0" end="0"/>
                                            </p:txEl>
                                          </p:spTgt>
                                        </p:tgtEl>
                                      </p:cBhvr>
                                    </p:animEffect>
                                  </p:childTnLst>
                                </p:cTn>
                              </p:par>
                            </p:childTnLst>
                          </p:cTn>
                        </p:par>
                        <p:par>
                          <p:cTn id="123" fill="hold">
                            <p:stCondLst>
                              <p:cond delay="6900"/>
                            </p:stCondLst>
                            <p:childTnLst>
                              <p:par>
                                <p:cTn id="124" presetID="53" presetClass="entr" presetSubtype="16" fill="hold" grpId="0" nodeType="afterEffect">
                                  <p:stCondLst>
                                    <p:cond delay="0"/>
                                  </p:stCondLst>
                                  <p:childTnLst>
                                    <p:set>
                                      <p:cBhvr>
                                        <p:cTn id="125" dur="1" fill="hold">
                                          <p:stCondLst>
                                            <p:cond delay="0"/>
                                          </p:stCondLst>
                                        </p:cTn>
                                        <p:tgtEl>
                                          <p:spTgt spid="44">
                                            <p:txEl>
                                              <p:pRg st="0" end="0"/>
                                            </p:txEl>
                                          </p:spTgt>
                                        </p:tgtEl>
                                        <p:attrNameLst>
                                          <p:attrName>style.visibility</p:attrName>
                                        </p:attrNameLst>
                                      </p:cBhvr>
                                      <p:to>
                                        <p:strVal val="visible"/>
                                      </p:to>
                                    </p:set>
                                    <p:anim calcmode="lin" valueType="num">
                                      <p:cBhvr>
                                        <p:cTn id="126" dur="3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127" dur="3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128" dur="300"/>
                                        <p:tgtEl>
                                          <p:spTgt spid="44">
                                            <p:txEl>
                                              <p:pRg st="0" end="0"/>
                                            </p:txEl>
                                          </p:spTgt>
                                        </p:tgtEl>
                                      </p:cBhvr>
                                    </p:animEffect>
                                  </p:childTnLst>
                                </p:cTn>
                              </p:par>
                            </p:childTnLst>
                          </p:cTn>
                        </p:par>
                        <p:par>
                          <p:cTn id="129" fill="hold">
                            <p:stCondLst>
                              <p:cond delay="7200"/>
                            </p:stCondLst>
                            <p:childTnLst>
                              <p:par>
                                <p:cTn id="130" presetID="22" presetClass="entr" presetSubtype="1" fill="hold" nodeType="afterEffect">
                                  <p:stCondLst>
                                    <p:cond delay="0"/>
                                  </p:stCondLst>
                                  <p:childTnLst>
                                    <p:set>
                                      <p:cBhvr>
                                        <p:cTn id="131" dur="1" fill="hold">
                                          <p:stCondLst>
                                            <p:cond delay="0"/>
                                          </p:stCondLst>
                                        </p:cTn>
                                        <p:tgtEl>
                                          <p:spTgt spid="45"/>
                                        </p:tgtEl>
                                        <p:attrNameLst>
                                          <p:attrName>style.visibility</p:attrName>
                                        </p:attrNameLst>
                                      </p:cBhvr>
                                      <p:to>
                                        <p:strVal val="visible"/>
                                      </p:to>
                                    </p:set>
                                    <p:animEffect transition="in" filter="wipe(up)">
                                      <p:cBhvr>
                                        <p:cTn id="132" dur="400"/>
                                        <p:tgtEl>
                                          <p:spTgt spid="45"/>
                                        </p:tgtEl>
                                      </p:cBhvr>
                                    </p:animEffect>
                                  </p:childTnLst>
                                </p:cTn>
                              </p:par>
                            </p:childTnLst>
                          </p:cTn>
                        </p:par>
                        <p:par>
                          <p:cTn id="133" fill="hold">
                            <p:stCondLst>
                              <p:cond delay="7600"/>
                            </p:stCondLst>
                            <p:childTnLst>
                              <p:par>
                                <p:cTn id="134" presetID="53" presetClass="entr" presetSubtype="16" fill="hold" grpId="0" nodeType="afterEffect">
                                  <p:stCondLst>
                                    <p:cond delay="0"/>
                                  </p:stCondLst>
                                  <p:childTnLst>
                                    <p:set>
                                      <p:cBhvr>
                                        <p:cTn id="135" dur="1" fill="hold">
                                          <p:stCondLst>
                                            <p:cond delay="0"/>
                                          </p:stCondLst>
                                        </p:cTn>
                                        <p:tgtEl>
                                          <p:spTgt spid="46"/>
                                        </p:tgtEl>
                                        <p:attrNameLst>
                                          <p:attrName>style.visibility</p:attrName>
                                        </p:attrNameLst>
                                      </p:cBhvr>
                                      <p:to>
                                        <p:strVal val="visible"/>
                                      </p:to>
                                    </p:set>
                                    <p:anim calcmode="lin" valueType="num">
                                      <p:cBhvr>
                                        <p:cTn id="136" dur="300" fill="hold"/>
                                        <p:tgtEl>
                                          <p:spTgt spid="46"/>
                                        </p:tgtEl>
                                        <p:attrNameLst>
                                          <p:attrName>ppt_w</p:attrName>
                                        </p:attrNameLst>
                                      </p:cBhvr>
                                      <p:tavLst>
                                        <p:tav tm="0">
                                          <p:val>
                                            <p:fltVal val="0"/>
                                          </p:val>
                                        </p:tav>
                                        <p:tav tm="100000">
                                          <p:val>
                                            <p:strVal val="#ppt_w"/>
                                          </p:val>
                                        </p:tav>
                                      </p:tavLst>
                                    </p:anim>
                                    <p:anim calcmode="lin" valueType="num">
                                      <p:cBhvr>
                                        <p:cTn id="137" dur="300" fill="hold"/>
                                        <p:tgtEl>
                                          <p:spTgt spid="46"/>
                                        </p:tgtEl>
                                        <p:attrNameLst>
                                          <p:attrName>ppt_h</p:attrName>
                                        </p:attrNameLst>
                                      </p:cBhvr>
                                      <p:tavLst>
                                        <p:tav tm="0">
                                          <p:val>
                                            <p:fltVal val="0"/>
                                          </p:val>
                                        </p:tav>
                                        <p:tav tm="100000">
                                          <p:val>
                                            <p:strVal val="#ppt_h"/>
                                          </p:val>
                                        </p:tav>
                                      </p:tavLst>
                                    </p:anim>
                                    <p:animEffect transition="in" filter="fade">
                                      <p:cBhvr>
                                        <p:cTn id="138" dur="300"/>
                                        <p:tgtEl>
                                          <p:spTgt spid="46"/>
                                        </p:tgtEl>
                                      </p:cBhvr>
                                    </p:animEffect>
                                  </p:childTnLst>
                                </p:cTn>
                              </p:par>
                            </p:childTnLst>
                          </p:cTn>
                        </p:par>
                        <p:par>
                          <p:cTn id="139" fill="hold">
                            <p:stCondLst>
                              <p:cond delay="7900"/>
                            </p:stCondLst>
                            <p:childTnLst>
                              <p:par>
                                <p:cTn id="140" presetID="53" presetClass="entr" presetSubtype="16" fill="hold" grpId="0" nodeType="afterEffect">
                                  <p:stCondLst>
                                    <p:cond delay="0"/>
                                  </p:stCondLst>
                                  <p:childTnLst>
                                    <p:set>
                                      <p:cBhvr>
                                        <p:cTn id="141" dur="1" fill="hold">
                                          <p:stCondLst>
                                            <p:cond delay="0"/>
                                          </p:stCondLst>
                                        </p:cTn>
                                        <p:tgtEl>
                                          <p:spTgt spid="47"/>
                                        </p:tgtEl>
                                        <p:attrNameLst>
                                          <p:attrName>style.visibility</p:attrName>
                                        </p:attrNameLst>
                                      </p:cBhvr>
                                      <p:to>
                                        <p:strVal val="visible"/>
                                      </p:to>
                                    </p:set>
                                    <p:anim calcmode="lin" valueType="num">
                                      <p:cBhvr>
                                        <p:cTn id="142" dur="300" fill="hold"/>
                                        <p:tgtEl>
                                          <p:spTgt spid="47"/>
                                        </p:tgtEl>
                                        <p:attrNameLst>
                                          <p:attrName>ppt_w</p:attrName>
                                        </p:attrNameLst>
                                      </p:cBhvr>
                                      <p:tavLst>
                                        <p:tav tm="0">
                                          <p:val>
                                            <p:fltVal val="0"/>
                                          </p:val>
                                        </p:tav>
                                        <p:tav tm="100000">
                                          <p:val>
                                            <p:strVal val="#ppt_w"/>
                                          </p:val>
                                        </p:tav>
                                      </p:tavLst>
                                    </p:anim>
                                    <p:anim calcmode="lin" valueType="num">
                                      <p:cBhvr>
                                        <p:cTn id="143" dur="300" fill="hold"/>
                                        <p:tgtEl>
                                          <p:spTgt spid="47"/>
                                        </p:tgtEl>
                                        <p:attrNameLst>
                                          <p:attrName>ppt_h</p:attrName>
                                        </p:attrNameLst>
                                      </p:cBhvr>
                                      <p:tavLst>
                                        <p:tav tm="0">
                                          <p:val>
                                            <p:fltVal val="0"/>
                                          </p:val>
                                        </p:tav>
                                        <p:tav tm="100000">
                                          <p:val>
                                            <p:strVal val="#ppt_h"/>
                                          </p:val>
                                        </p:tav>
                                      </p:tavLst>
                                    </p:anim>
                                    <p:animEffect transition="in" filter="fade">
                                      <p:cBhvr>
                                        <p:cTn id="144" dur="300"/>
                                        <p:tgtEl>
                                          <p:spTgt spid="47"/>
                                        </p:tgtEl>
                                      </p:cBhvr>
                                    </p:animEffect>
                                  </p:childTnLst>
                                </p:cTn>
                              </p:par>
                            </p:childTnLst>
                          </p:cTn>
                        </p:par>
                        <p:par>
                          <p:cTn id="145" fill="hold">
                            <p:stCondLst>
                              <p:cond delay="8200"/>
                            </p:stCondLst>
                            <p:childTnLst>
                              <p:par>
                                <p:cTn id="146" presetID="53" presetClass="entr" presetSubtype="16" fill="hold" grpId="0" nodeType="afterEffect">
                                  <p:stCondLst>
                                    <p:cond delay="0"/>
                                  </p:stCondLst>
                                  <p:childTnLst>
                                    <p:set>
                                      <p:cBhvr>
                                        <p:cTn id="147" dur="1" fill="hold">
                                          <p:stCondLst>
                                            <p:cond delay="0"/>
                                          </p:stCondLst>
                                        </p:cTn>
                                        <p:tgtEl>
                                          <p:spTgt spid="48">
                                            <p:txEl>
                                              <p:pRg st="0" end="0"/>
                                            </p:txEl>
                                          </p:spTgt>
                                        </p:tgtEl>
                                        <p:attrNameLst>
                                          <p:attrName>style.visibility</p:attrName>
                                        </p:attrNameLst>
                                      </p:cBhvr>
                                      <p:to>
                                        <p:strVal val="visible"/>
                                      </p:to>
                                    </p:set>
                                    <p:anim calcmode="lin" valueType="num">
                                      <p:cBhvr>
                                        <p:cTn id="148" dur="300" fill="hold"/>
                                        <p:tgtEl>
                                          <p:spTgt spid="48">
                                            <p:txEl>
                                              <p:pRg st="0" end="0"/>
                                            </p:txEl>
                                          </p:spTgt>
                                        </p:tgtEl>
                                        <p:attrNameLst>
                                          <p:attrName>ppt_w</p:attrName>
                                        </p:attrNameLst>
                                      </p:cBhvr>
                                      <p:tavLst>
                                        <p:tav tm="0">
                                          <p:val>
                                            <p:fltVal val="0"/>
                                          </p:val>
                                        </p:tav>
                                        <p:tav tm="100000">
                                          <p:val>
                                            <p:strVal val="#ppt_w"/>
                                          </p:val>
                                        </p:tav>
                                      </p:tavLst>
                                    </p:anim>
                                    <p:anim calcmode="lin" valueType="num">
                                      <p:cBhvr>
                                        <p:cTn id="149" dur="300" fill="hold"/>
                                        <p:tgtEl>
                                          <p:spTgt spid="48">
                                            <p:txEl>
                                              <p:pRg st="0" end="0"/>
                                            </p:txEl>
                                          </p:spTgt>
                                        </p:tgtEl>
                                        <p:attrNameLst>
                                          <p:attrName>ppt_h</p:attrName>
                                        </p:attrNameLst>
                                      </p:cBhvr>
                                      <p:tavLst>
                                        <p:tav tm="0">
                                          <p:val>
                                            <p:fltVal val="0"/>
                                          </p:val>
                                        </p:tav>
                                        <p:tav tm="100000">
                                          <p:val>
                                            <p:strVal val="#ppt_h"/>
                                          </p:val>
                                        </p:tav>
                                      </p:tavLst>
                                    </p:anim>
                                    <p:animEffect transition="in" filter="fade">
                                      <p:cBhvr>
                                        <p:cTn id="150" dur="300"/>
                                        <p:tgtEl>
                                          <p:spTgt spid="48">
                                            <p:txEl>
                                              <p:pRg st="0" end="0"/>
                                            </p:txEl>
                                          </p:spTgt>
                                        </p:tgtEl>
                                      </p:cBhvr>
                                    </p:animEffect>
                                  </p:childTnLst>
                                </p:cTn>
                              </p:par>
                            </p:childTnLst>
                          </p:cTn>
                        </p:par>
                        <p:par>
                          <p:cTn id="151" fill="hold">
                            <p:stCondLst>
                              <p:cond delay="8500"/>
                            </p:stCondLst>
                            <p:childTnLst>
                              <p:par>
                                <p:cTn id="152" presetID="53" presetClass="entr" presetSubtype="16" fill="hold" grpId="0" nodeType="afterEffect">
                                  <p:stCondLst>
                                    <p:cond delay="0"/>
                                  </p:stCondLst>
                                  <p:childTnLst>
                                    <p:set>
                                      <p:cBhvr>
                                        <p:cTn id="153" dur="1" fill="hold">
                                          <p:stCondLst>
                                            <p:cond delay="0"/>
                                          </p:stCondLst>
                                        </p:cTn>
                                        <p:tgtEl>
                                          <p:spTgt spid="49"/>
                                        </p:tgtEl>
                                        <p:attrNameLst>
                                          <p:attrName>style.visibility</p:attrName>
                                        </p:attrNameLst>
                                      </p:cBhvr>
                                      <p:to>
                                        <p:strVal val="visible"/>
                                      </p:to>
                                    </p:set>
                                    <p:anim calcmode="lin" valueType="num">
                                      <p:cBhvr>
                                        <p:cTn id="154" dur="300" fill="hold"/>
                                        <p:tgtEl>
                                          <p:spTgt spid="49"/>
                                        </p:tgtEl>
                                        <p:attrNameLst>
                                          <p:attrName>ppt_w</p:attrName>
                                        </p:attrNameLst>
                                      </p:cBhvr>
                                      <p:tavLst>
                                        <p:tav tm="0">
                                          <p:val>
                                            <p:fltVal val="0"/>
                                          </p:val>
                                        </p:tav>
                                        <p:tav tm="100000">
                                          <p:val>
                                            <p:strVal val="#ppt_w"/>
                                          </p:val>
                                        </p:tav>
                                      </p:tavLst>
                                    </p:anim>
                                    <p:anim calcmode="lin" valueType="num">
                                      <p:cBhvr>
                                        <p:cTn id="155" dur="300" fill="hold"/>
                                        <p:tgtEl>
                                          <p:spTgt spid="49"/>
                                        </p:tgtEl>
                                        <p:attrNameLst>
                                          <p:attrName>ppt_h</p:attrName>
                                        </p:attrNameLst>
                                      </p:cBhvr>
                                      <p:tavLst>
                                        <p:tav tm="0">
                                          <p:val>
                                            <p:fltVal val="0"/>
                                          </p:val>
                                        </p:tav>
                                        <p:tav tm="100000">
                                          <p:val>
                                            <p:strVal val="#ppt_h"/>
                                          </p:val>
                                        </p:tav>
                                      </p:tavLst>
                                    </p:anim>
                                    <p:animEffect transition="in" filter="fade">
                                      <p:cBhvr>
                                        <p:cTn id="156" dur="300"/>
                                        <p:tgtEl>
                                          <p:spTgt spid="49"/>
                                        </p:tgtEl>
                                      </p:cBhvr>
                                    </p:animEffect>
                                  </p:childTnLst>
                                </p:cTn>
                              </p:par>
                            </p:childTnLst>
                          </p:cTn>
                        </p:par>
                        <p:par>
                          <p:cTn id="157" fill="hold">
                            <p:stCondLst>
                              <p:cond delay="8800"/>
                            </p:stCondLst>
                            <p:childTnLst>
                              <p:par>
                                <p:cTn id="158" presetID="53" presetClass="entr" presetSubtype="16" fill="hold" grpId="0" nodeType="afterEffect">
                                  <p:stCondLst>
                                    <p:cond delay="0"/>
                                  </p:stCondLst>
                                  <p:childTnLst>
                                    <p:set>
                                      <p:cBhvr>
                                        <p:cTn id="159" dur="1" fill="hold">
                                          <p:stCondLst>
                                            <p:cond delay="0"/>
                                          </p:stCondLst>
                                        </p:cTn>
                                        <p:tgtEl>
                                          <p:spTgt spid="50">
                                            <p:txEl>
                                              <p:pRg st="0" end="0"/>
                                            </p:txEl>
                                          </p:spTgt>
                                        </p:tgtEl>
                                        <p:attrNameLst>
                                          <p:attrName>style.visibility</p:attrName>
                                        </p:attrNameLst>
                                      </p:cBhvr>
                                      <p:to>
                                        <p:strVal val="visible"/>
                                      </p:to>
                                    </p:set>
                                    <p:anim calcmode="lin" valueType="num">
                                      <p:cBhvr>
                                        <p:cTn id="160" dur="300" fill="hold"/>
                                        <p:tgtEl>
                                          <p:spTgt spid="50">
                                            <p:txEl>
                                              <p:pRg st="0" end="0"/>
                                            </p:txEl>
                                          </p:spTgt>
                                        </p:tgtEl>
                                        <p:attrNameLst>
                                          <p:attrName>ppt_w</p:attrName>
                                        </p:attrNameLst>
                                      </p:cBhvr>
                                      <p:tavLst>
                                        <p:tav tm="0">
                                          <p:val>
                                            <p:fltVal val="0"/>
                                          </p:val>
                                        </p:tav>
                                        <p:tav tm="100000">
                                          <p:val>
                                            <p:strVal val="#ppt_w"/>
                                          </p:val>
                                        </p:tav>
                                      </p:tavLst>
                                    </p:anim>
                                    <p:anim calcmode="lin" valueType="num">
                                      <p:cBhvr>
                                        <p:cTn id="161" dur="300" fill="hold"/>
                                        <p:tgtEl>
                                          <p:spTgt spid="50">
                                            <p:txEl>
                                              <p:pRg st="0" end="0"/>
                                            </p:txEl>
                                          </p:spTgt>
                                        </p:tgtEl>
                                        <p:attrNameLst>
                                          <p:attrName>ppt_h</p:attrName>
                                        </p:attrNameLst>
                                      </p:cBhvr>
                                      <p:tavLst>
                                        <p:tav tm="0">
                                          <p:val>
                                            <p:fltVal val="0"/>
                                          </p:val>
                                        </p:tav>
                                        <p:tav tm="100000">
                                          <p:val>
                                            <p:strVal val="#ppt_h"/>
                                          </p:val>
                                        </p:tav>
                                      </p:tavLst>
                                    </p:anim>
                                    <p:animEffect transition="in" filter="fade">
                                      <p:cBhvr>
                                        <p:cTn id="162" dur="300"/>
                                        <p:tgtEl>
                                          <p:spTgt spid="50">
                                            <p:txEl>
                                              <p:pRg st="0" end="0"/>
                                            </p:txEl>
                                          </p:spTgt>
                                        </p:tgtEl>
                                      </p:cBhvr>
                                    </p:animEffect>
                                  </p:childTnLst>
                                </p:cTn>
                              </p:par>
                            </p:childTnLst>
                          </p:cTn>
                        </p:par>
                        <p:par>
                          <p:cTn id="163" fill="hold">
                            <p:stCondLst>
                              <p:cond delay="9100"/>
                            </p:stCondLst>
                            <p:childTnLst>
                              <p:par>
                                <p:cTn id="164" presetID="53" presetClass="entr" presetSubtype="16" fill="hold" grpId="0" nodeType="afterEffect">
                                  <p:stCondLst>
                                    <p:cond delay="0"/>
                                  </p:stCondLst>
                                  <p:childTnLst>
                                    <p:set>
                                      <p:cBhvr>
                                        <p:cTn id="165" dur="1" fill="hold">
                                          <p:stCondLst>
                                            <p:cond delay="0"/>
                                          </p:stCondLst>
                                        </p:cTn>
                                        <p:tgtEl>
                                          <p:spTgt spid="51">
                                            <p:txEl>
                                              <p:pRg st="0" end="0"/>
                                            </p:txEl>
                                          </p:spTgt>
                                        </p:tgtEl>
                                        <p:attrNameLst>
                                          <p:attrName>style.visibility</p:attrName>
                                        </p:attrNameLst>
                                      </p:cBhvr>
                                      <p:to>
                                        <p:strVal val="visible"/>
                                      </p:to>
                                    </p:set>
                                    <p:anim calcmode="lin" valueType="num">
                                      <p:cBhvr>
                                        <p:cTn id="166" dur="300" fill="hold"/>
                                        <p:tgtEl>
                                          <p:spTgt spid="51">
                                            <p:txEl>
                                              <p:pRg st="0" end="0"/>
                                            </p:txEl>
                                          </p:spTgt>
                                        </p:tgtEl>
                                        <p:attrNameLst>
                                          <p:attrName>ppt_w</p:attrName>
                                        </p:attrNameLst>
                                      </p:cBhvr>
                                      <p:tavLst>
                                        <p:tav tm="0">
                                          <p:val>
                                            <p:fltVal val="0"/>
                                          </p:val>
                                        </p:tav>
                                        <p:tav tm="100000">
                                          <p:val>
                                            <p:strVal val="#ppt_w"/>
                                          </p:val>
                                        </p:tav>
                                      </p:tavLst>
                                    </p:anim>
                                    <p:anim calcmode="lin" valueType="num">
                                      <p:cBhvr>
                                        <p:cTn id="167" dur="300" fill="hold"/>
                                        <p:tgtEl>
                                          <p:spTgt spid="51">
                                            <p:txEl>
                                              <p:pRg st="0" end="0"/>
                                            </p:txEl>
                                          </p:spTgt>
                                        </p:tgtEl>
                                        <p:attrNameLst>
                                          <p:attrName>ppt_h</p:attrName>
                                        </p:attrNameLst>
                                      </p:cBhvr>
                                      <p:tavLst>
                                        <p:tav tm="0">
                                          <p:val>
                                            <p:fltVal val="0"/>
                                          </p:val>
                                        </p:tav>
                                        <p:tav tm="100000">
                                          <p:val>
                                            <p:strVal val="#ppt_h"/>
                                          </p:val>
                                        </p:tav>
                                      </p:tavLst>
                                    </p:anim>
                                    <p:animEffect transition="in" filter="fade">
                                      <p:cBhvr>
                                        <p:cTn id="168" dur="300"/>
                                        <p:tgtEl>
                                          <p:spTgt spid="51">
                                            <p:txEl>
                                              <p:pRg st="0" end="0"/>
                                            </p:txEl>
                                          </p:spTgt>
                                        </p:tgtEl>
                                      </p:cBhvr>
                                    </p:animEffect>
                                  </p:childTnLst>
                                </p:cTn>
                              </p:par>
                            </p:childTnLst>
                          </p:cTn>
                        </p:par>
                        <p:par>
                          <p:cTn id="169" fill="hold">
                            <p:stCondLst>
                              <p:cond delay="9400"/>
                            </p:stCondLst>
                            <p:childTnLst>
                              <p:par>
                                <p:cTn id="170" presetID="22" presetClass="entr" presetSubtype="1" fill="hold" nodeType="afterEffect">
                                  <p:stCondLst>
                                    <p:cond delay="0"/>
                                  </p:stCondLst>
                                  <p:childTnLst>
                                    <p:set>
                                      <p:cBhvr>
                                        <p:cTn id="171" dur="1" fill="hold">
                                          <p:stCondLst>
                                            <p:cond delay="0"/>
                                          </p:stCondLst>
                                        </p:cTn>
                                        <p:tgtEl>
                                          <p:spTgt spid="52"/>
                                        </p:tgtEl>
                                        <p:attrNameLst>
                                          <p:attrName>style.visibility</p:attrName>
                                        </p:attrNameLst>
                                      </p:cBhvr>
                                      <p:to>
                                        <p:strVal val="visible"/>
                                      </p:to>
                                    </p:set>
                                    <p:animEffect transition="in" filter="wipe(up)">
                                      <p:cBhvr>
                                        <p:cTn id="172" dur="400"/>
                                        <p:tgtEl>
                                          <p:spTgt spid="52"/>
                                        </p:tgtEl>
                                      </p:cBhvr>
                                    </p:animEffect>
                                  </p:childTnLst>
                                </p:cTn>
                              </p:par>
                            </p:childTnLst>
                          </p:cTn>
                        </p:par>
                        <p:par>
                          <p:cTn id="173" fill="hold">
                            <p:stCondLst>
                              <p:cond delay="9800"/>
                            </p:stCondLst>
                            <p:childTnLst>
                              <p:par>
                                <p:cTn id="174" presetID="53" presetClass="entr" presetSubtype="16" fill="hold" grpId="0" nodeType="afterEffect">
                                  <p:stCondLst>
                                    <p:cond delay="0"/>
                                  </p:stCondLst>
                                  <p:childTnLst>
                                    <p:set>
                                      <p:cBhvr>
                                        <p:cTn id="175" dur="1" fill="hold">
                                          <p:stCondLst>
                                            <p:cond delay="0"/>
                                          </p:stCondLst>
                                        </p:cTn>
                                        <p:tgtEl>
                                          <p:spTgt spid="53"/>
                                        </p:tgtEl>
                                        <p:attrNameLst>
                                          <p:attrName>style.visibility</p:attrName>
                                        </p:attrNameLst>
                                      </p:cBhvr>
                                      <p:to>
                                        <p:strVal val="visible"/>
                                      </p:to>
                                    </p:set>
                                    <p:anim calcmode="lin" valueType="num">
                                      <p:cBhvr>
                                        <p:cTn id="176" dur="300" fill="hold"/>
                                        <p:tgtEl>
                                          <p:spTgt spid="53"/>
                                        </p:tgtEl>
                                        <p:attrNameLst>
                                          <p:attrName>ppt_w</p:attrName>
                                        </p:attrNameLst>
                                      </p:cBhvr>
                                      <p:tavLst>
                                        <p:tav tm="0">
                                          <p:val>
                                            <p:fltVal val="0"/>
                                          </p:val>
                                        </p:tav>
                                        <p:tav tm="100000">
                                          <p:val>
                                            <p:strVal val="#ppt_w"/>
                                          </p:val>
                                        </p:tav>
                                      </p:tavLst>
                                    </p:anim>
                                    <p:anim calcmode="lin" valueType="num">
                                      <p:cBhvr>
                                        <p:cTn id="177" dur="300" fill="hold"/>
                                        <p:tgtEl>
                                          <p:spTgt spid="53"/>
                                        </p:tgtEl>
                                        <p:attrNameLst>
                                          <p:attrName>ppt_h</p:attrName>
                                        </p:attrNameLst>
                                      </p:cBhvr>
                                      <p:tavLst>
                                        <p:tav tm="0">
                                          <p:val>
                                            <p:fltVal val="0"/>
                                          </p:val>
                                        </p:tav>
                                        <p:tav tm="100000">
                                          <p:val>
                                            <p:strVal val="#ppt_h"/>
                                          </p:val>
                                        </p:tav>
                                      </p:tavLst>
                                    </p:anim>
                                    <p:animEffect transition="in" filter="fade">
                                      <p:cBhvr>
                                        <p:cTn id="178" dur="3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300" fill="hold"/>
                        <p:tgtEl>
                          <p:spTgt spid="32"/>
                        </p:tgtEl>
                        <p:attrNameLst>
                          <p:attrName>ppt_w</p:attrName>
                        </p:attrNameLst>
                      </p:cBhvr>
                      <p:tavLst>
                        <p:tav tm="0">
                          <p:val>
                            <p:fltVal val="0"/>
                          </p:val>
                        </p:tav>
                        <p:tav tm="100000">
                          <p:val>
                            <p:strVal val="#ppt_w"/>
                          </p:val>
                        </p:tav>
                      </p:tavLst>
                    </p:anim>
                    <p:anim calcmode="lin" valueType="num">
                      <p:cBhvr>
                        <p:cTn dur="300" fill="hold"/>
                        <p:tgtEl>
                          <p:spTgt spid="32"/>
                        </p:tgtEl>
                        <p:attrNameLst>
                          <p:attrName>ppt_h</p:attrName>
                        </p:attrNameLst>
                      </p:cBhvr>
                      <p:tavLst>
                        <p:tav tm="0">
                          <p:val>
                            <p:fltVal val="0"/>
                          </p:val>
                        </p:tav>
                        <p:tav tm="100000">
                          <p:val>
                            <p:strVal val="#ppt_h"/>
                          </p:val>
                        </p:tav>
                      </p:tavLst>
                    </p:anim>
                    <p:animEffect transition="in" filter="fade">
                      <p:cBhvr>
                        <p:cTn dur="300"/>
                        <p:tgtEl>
                          <p:spTgt spid="32"/>
                        </p:tgtEl>
                      </p:cBhvr>
                    </p:animEffect>
                  </p:childTnLst>
                </p:cTn>
              </p:par>
            </p:tnLst>
          </p:tmpl>
        </p:tmplLst>
      </p:bldP>
      <p:bldP spid="24" grpId="0" animBg="1"/>
      <p:bldP spid="25" grpId="0" build="p">
        <p:tmplLst>
          <p:tmpl lvl="1">
            <p:tnLst>
              <p:par>
                <p:cTn presetID="53" presetClass="entr" presetSubtype="16"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p:cTn dur="300" fill="hold"/>
                        <p:tgtEl>
                          <p:spTgt spid="25"/>
                        </p:tgtEl>
                        <p:attrNameLst>
                          <p:attrName>ppt_w</p:attrName>
                        </p:attrNameLst>
                      </p:cBhvr>
                      <p:tavLst>
                        <p:tav tm="0">
                          <p:val>
                            <p:fltVal val="0"/>
                          </p:val>
                        </p:tav>
                        <p:tav tm="100000">
                          <p:val>
                            <p:strVal val="#ppt_w"/>
                          </p:val>
                        </p:tav>
                      </p:tavLst>
                    </p:anim>
                    <p:anim calcmode="lin" valueType="num">
                      <p:cBhvr>
                        <p:cTn dur="300" fill="hold"/>
                        <p:tgtEl>
                          <p:spTgt spid="25"/>
                        </p:tgtEl>
                        <p:attrNameLst>
                          <p:attrName>ppt_h</p:attrName>
                        </p:attrNameLst>
                      </p:cBhvr>
                      <p:tavLst>
                        <p:tav tm="0">
                          <p:val>
                            <p:fltVal val="0"/>
                          </p:val>
                        </p:tav>
                        <p:tav tm="100000">
                          <p:val>
                            <p:strVal val="#ppt_h"/>
                          </p:val>
                        </p:tav>
                      </p:tavLst>
                    </p:anim>
                    <p:animEffect transition="in" filter="fade">
                      <p:cBhvr>
                        <p:cTn dur="300"/>
                        <p:tgtEl>
                          <p:spTgt spid="25"/>
                        </p:tgtEl>
                      </p:cBhvr>
                    </p:animEffect>
                  </p:childTnLst>
                </p:cTn>
              </p:par>
            </p:tnLst>
          </p:tmpl>
        </p:tmplLst>
      </p:bldP>
      <p:bldP spid="27" grpId="0" build="p">
        <p:tmplLst>
          <p:tmpl lvl="1">
            <p:tnLst>
              <p:par>
                <p:cTn presetID="53" presetClass="entr" presetSubtype="16"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p:cTn dur="300" fill="hold"/>
                        <p:tgtEl>
                          <p:spTgt spid="27"/>
                        </p:tgtEl>
                        <p:attrNameLst>
                          <p:attrName>ppt_w</p:attrName>
                        </p:attrNameLst>
                      </p:cBhvr>
                      <p:tavLst>
                        <p:tav tm="0">
                          <p:val>
                            <p:fltVal val="0"/>
                          </p:val>
                        </p:tav>
                        <p:tav tm="100000">
                          <p:val>
                            <p:strVal val="#ppt_w"/>
                          </p:val>
                        </p:tav>
                      </p:tavLst>
                    </p:anim>
                    <p:anim calcmode="lin" valueType="num">
                      <p:cBhvr>
                        <p:cTn dur="300" fill="hold"/>
                        <p:tgtEl>
                          <p:spTgt spid="27"/>
                        </p:tgtEl>
                        <p:attrNameLst>
                          <p:attrName>ppt_h</p:attrName>
                        </p:attrNameLst>
                      </p:cBhvr>
                      <p:tavLst>
                        <p:tav tm="0">
                          <p:val>
                            <p:fltVal val="0"/>
                          </p:val>
                        </p:tav>
                        <p:tav tm="100000">
                          <p:val>
                            <p:strVal val="#ppt_h"/>
                          </p:val>
                        </p:tav>
                      </p:tavLst>
                    </p:anim>
                    <p:animEffect transition="in" filter="fade">
                      <p:cBhvr>
                        <p:cTn dur="300"/>
                        <p:tgtEl>
                          <p:spTgt spid="27"/>
                        </p:tgtEl>
                      </p:cBhvr>
                    </p:animEffect>
                  </p:childTnLst>
                </p:cTn>
              </p:par>
            </p:tnLst>
          </p:tmpl>
        </p:tmplLst>
      </p:bldP>
      <p:bldP spid="29" grpId="0" animBg="1"/>
      <p:bldP spid="33" grpId="0" animBg="1"/>
      <p:bldP spid="34" grpId="0" build="p">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300" fill="hold"/>
                        <p:tgtEl>
                          <p:spTgt spid="34"/>
                        </p:tgtEl>
                        <p:attrNameLst>
                          <p:attrName>ppt_w</p:attrName>
                        </p:attrNameLst>
                      </p:cBhvr>
                      <p:tavLst>
                        <p:tav tm="0">
                          <p:val>
                            <p:fltVal val="0"/>
                          </p:val>
                        </p:tav>
                        <p:tav tm="100000">
                          <p:val>
                            <p:strVal val="#ppt_w"/>
                          </p:val>
                        </p:tav>
                      </p:tavLst>
                    </p:anim>
                    <p:anim calcmode="lin" valueType="num">
                      <p:cBhvr>
                        <p:cTn dur="300" fill="hold"/>
                        <p:tgtEl>
                          <p:spTgt spid="34"/>
                        </p:tgtEl>
                        <p:attrNameLst>
                          <p:attrName>ppt_h</p:attrName>
                        </p:attrNameLst>
                      </p:cBhvr>
                      <p:tavLst>
                        <p:tav tm="0">
                          <p:val>
                            <p:fltVal val="0"/>
                          </p:val>
                        </p:tav>
                        <p:tav tm="100000">
                          <p:val>
                            <p:strVal val="#ppt_h"/>
                          </p:val>
                        </p:tav>
                      </p:tavLst>
                    </p:anim>
                    <p:animEffect transition="in" filter="fade">
                      <p:cBhvr>
                        <p:cTn dur="300"/>
                        <p:tgtEl>
                          <p:spTgt spid="34"/>
                        </p:tgtEl>
                      </p:cBhvr>
                    </p:animEffect>
                  </p:childTnLst>
                </p:cTn>
              </p:par>
            </p:tnLst>
          </p:tmpl>
        </p:tmplLst>
      </p:bldP>
      <p:bldP spid="35" grpId="0" animBg="1"/>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300" fill="hold"/>
                        <p:tgtEl>
                          <p:spTgt spid="36"/>
                        </p:tgtEl>
                        <p:attrNameLst>
                          <p:attrName>ppt_w</p:attrName>
                        </p:attrNameLst>
                      </p:cBhvr>
                      <p:tavLst>
                        <p:tav tm="0">
                          <p:val>
                            <p:fltVal val="0"/>
                          </p:val>
                        </p:tav>
                        <p:tav tm="100000">
                          <p:val>
                            <p:strVal val="#ppt_w"/>
                          </p:val>
                        </p:tav>
                      </p:tavLst>
                    </p:anim>
                    <p:anim calcmode="lin" valueType="num">
                      <p:cBhvr>
                        <p:cTn dur="300" fill="hold"/>
                        <p:tgtEl>
                          <p:spTgt spid="36"/>
                        </p:tgtEl>
                        <p:attrNameLst>
                          <p:attrName>ppt_h</p:attrName>
                        </p:attrNameLst>
                      </p:cBhvr>
                      <p:tavLst>
                        <p:tav tm="0">
                          <p:val>
                            <p:fltVal val="0"/>
                          </p:val>
                        </p:tav>
                        <p:tav tm="100000">
                          <p:val>
                            <p:strVal val="#ppt_h"/>
                          </p:val>
                        </p:tav>
                      </p:tavLst>
                    </p:anim>
                    <p:animEffect transition="in" filter="fade">
                      <p:cBhvr>
                        <p:cTn dur="3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300" fill="hold"/>
                        <p:tgtEl>
                          <p:spTgt spid="37"/>
                        </p:tgtEl>
                        <p:attrNameLst>
                          <p:attrName>ppt_w</p:attrName>
                        </p:attrNameLst>
                      </p:cBhvr>
                      <p:tavLst>
                        <p:tav tm="0">
                          <p:val>
                            <p:fltVal val="0"/>
                          </p:val>
                        </p:tav>
                        <p:tav tm="100000">
                          <p:val>
                            <p:strVal val="#ppt_w"/>
                          </p:val>
                        </p:tav>
                      </p:tavLst>
                    </p:anim>
                    <p:anim calcmode="lin" valueType="num">
                      <p:cBhvr>
                        <p:cTn dur="300" fill="hold"/>
                        <p:tgtEl>
                          <p:spTgt spid="37"/>
                        </p:tgtEl>
                        <p:attrNameLst>
                          <p:attrName>ppt_h</p:attrName>
                        </p:attrNameLst>
                      </p:cBhvr>
                      <p:tavLst>
                        <p:tav tm="0">
                          <p:val>
                            <p:fltVal val="0"/>
                          </p:val>
                        </p:tav>
                        <p:tav tm="100000">
                          <p:val>
                            <p:strVal val="#ppt_h"/>
                          </p:val>
                        </p:tav>
                      </p:tavLst>
                    </p:anim>
                    <p:animEffect transition="in" filter="fade">
                      <p:cBhvr>
                        <p:cTn dur="300"/>
                        <p:tgtEl>
                          <p:spTgt spid="37"/>
                        </p:tgtEl>
                      </p:cBhvr>
                    </p:animEffect>
                  </p:childTnLst>
                </p:cTn>
              </p:par>
            </p:tnLst>
          </p:tmpl>
        </p:tmplLst>
      </p:bldP>
      <p:bldP spid="39" grpId="0" animBg="1"/>
      <p:bldP spid="40" grpId="0" animBg="1"/>
      <p:bldP spid="41" grpId="0" build="p">
        <p:tmplLst>
          <p:tmpl lvl="1">
            <p:tnLst>
              <p:par>
                <p:cTn presetID="53" presetClass="entr" presetSubtype="16"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 calcmode="lin" valueType="num">
                      <p:cBhvr>
                        <p:cTn dur="300" fill="hold"/>
                        <p:tgtEl>
                          <p:spTgt spid="41"/>
                        </p:tgtEl>
                        <p:attrNameLst>
                          <p:attrName>ppt_w</p:attrName>
                        </p:attrNameLst>
                      </p:cBhvr>
                      <p:tavLst>
                        <p:tav tm="0">
                          <p:val>
                            <p:fltVal val="0"/>
                          </p:val>
                        </p:tav>
                        <p:tav tm="100000">
                          <p:val>
                            <p:strVal val="#ppt_w"/>
                          </p:val>
                        </p:tav>
                      </p:tavLst>
                    </p:anim>
                    <p:anim calcmode="lin" valueType="num">
                      <p:cBhvr>
                        <p:cTn dur="300" fill="hold"/>
                        <p:tgtEl>
                          <p:spTgt spid="41"/>
                        </p:tgtEl>
                        <p:attrNameLst>
                          <p:attrName>ppt_h</p:attrName>
                        </p:attrNameLst>
                      </p:cBhvr>
                      <p:tavLst>
                        <p:tav tm="0">
                          <p:val>
                            <p:fltVal val="0"/>
                          </p:val>
                        </p:tav>
                        <p:tav tm="100000">
                          <p:val>
                            <p:strVal val="#ppt_h"/>
                          </p:val>
                        </p:tav>
                      </p:tavLst>
                    </p:anim>
                    <p:animEffect transition="in" filter="fade">
                      <p:cBhvr>
                        <p:cTn dur="300"/>
                        <p:tgtEl>
                          <p:spTgt spid="41"/>
                        </p:tgtEl>
                      </p:cBhvr>
                    </p:animEffect>
                  </p:childTnLst>
                </p:cTn>
              </p:par>
            </p:tnLst>
          </p:tmpl>
        </p:tmplLst>
      </p:bldP>
      <p:bldP spid="42" grpId="0" animBg="1"/>
      <p:bldP spid="43" grpId="0" build="p">
        <p:tmplLst>
          <p:tmpl lvl="1">
            <p:tnLst>
              <p:par>
                <p:cTn presetID="53" presetClass="entr" presetSubtype="16"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p:cTn dur="300" fill="hold"/>
                        <p:tgtEl>
                          <p:spTgt spid="43"/>
                        </p:tgtEl>
                        <p:attrNameLst>
                          <p:attrName>ppt_w</p:attrName>
                        </p:attrNameLst>
                      </p:cBhvr>
                      <p:tavLst>
                        <p:tav tm="0">
                          <p:val>
                            <p:fltVal val="0"/>
                          </p:val>
                        </p:tav>
                        <p:tav tm="100000">
                          <p:val>
                            <p:strVal val="#ppt_w"/>
                          </p:val>
                        </p:tav>
                      </p:tavLst>
                    </p:anim>
                    <p:anim calcmode="lin" valueType="num">
                      <p:cBhvr>
                        <p:cTn dur="300" fill="hold"/>
                        <p:tgtEl>
                          <p:spTgt spid="43"/>
                        </p:tgtEl>
                        <p:attrNameLst>
                          <p:attrName>ppt_h</p:attrName>
                        </p:attrNameLst>
                      </p:cBhvr>
                      <p:tavLst>
                        <p:tav tm="0">
                          <p:val>
                            <p:fltVal val="0"/>
                          </p:val>
                        </p:tav>
                        <p:tav tm="100000">
                          <p:val>
                            <p:strVal val="#ppt_h"/>
                          </p:val>
                        </p:tav>
                      </p:tavLst>
                    </p:anim>
                    <p:animEffect transition="in" filter="fade">
                      <p:cBhvr>
                        <p:cTn dur="300"/>
                        <p:tgtEl>
                          <p:spTgt spid="43"/>
                        </p:tgtEl>
                      </p:cBhvr>
                    </p:animEffect>
                  </p:childTnLst>
                </p:cTn>
              </p:par>
            </p:tnLst>
          </p:tmpl>
        </p:tmplLst>
      </p:bldP>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300" fill="hold"/>
                        <p:tgtEl>
                          <p:spTgt spid="44"/>
                        </p:tgtEl>
                        <p:attrNameLst>
                          <p:attrName>ppt_w</p:attrName>
                        </p:attrNameLst>
                      </p:cBhvr>
                      <p:tavLst>
                        <p:tav tm="0">
                          <p:val>
                            <p:fltVal val="0"/>
                          </p:val>
                        </p:tav>
                        <p:tav tm="100000">
                          <p:val>
                            <p:strVal val="#ppt_w"/>
                          </p:val>
                        </p:tav>
                      </p:tavLst>
                    </p:anim>
                    <p:anim calcmode="lin" valueType="num">
                      <p:cBhvr>
                        <p:cTn dur="300" fill="hold"/>
                        <p:tgtEl>
                          <p:spTgt spid="44"/>
                        </p:tgtEl>
                        <p:attrNameLst>
                          <p:attrName>ppt_h</p:attrName>
                        </p:attrNameLst>
                      </p:cBhvr>
                      <p:tavLst>
                        <p:tav tm="0">
                          <p:val>
                            <p:fltVal val="0"/>
                          </p:val>
                        </p:tav>
                        <p:tav tm="100000">
                          <p:val>
                            <p:strVal val="#ppt_h"/>
                          </p:val>
                        </p:tav>
                      </p:tavLst>
                    </p:anim>
                    <p:animEffect transition="in" filter="fade">
                      <p:cBhvr>
                        <p:cTn dur="300"/>
                        <p:tgtEl>
                          <p:spTgt spid="44"/>
                        </p:tgtEl>
                      </p:cBhvr>
                    </p:animEffect>
                  </p:childTnLst>
                </p:cTn>
              </p:par>
            </p:tnLst>
          </p:tmpl>
        </p:tmplLst>
      </p:bldP>
      <p:bldP spid="46" grpId="0" animBg="1"/>
      <p:bldP spid="47" grpId="0" animBg="1"/>
      <p:bldP spid="48" grpId="0" build="p">
        <p:tmplLst>
          <p:tmpl lvl="1">
            <p:tnLst>
              <p:par>
                <p:cTn presetID="53" presetClass="entr" presetSubtype="16"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p:cTn dur="300" fill="hold"/>
                        <p:tgtEl>
                          <p:spTgt spid="48"/>
                        </p:tgtEl>
                        <p:attrNameLst>
                          <p:attrName>ppt_w</p:attrName>
                        </p:attrNameLst>
                      </p:cBhvr>
                      <p:tavLst>
                        <p:tav tm="0">
                          <p:val>
                            <p:fltVal val="0"/>
                          </p:val>
                        </p:tav>
                        <p:tav tm="100000">
                          <p:val>
                            <p:strVal val="#ppt_w"/>
                          </p:val>
                        </p:tav>
                      </p:tavLst>
                    </p:anim>
                    <p:anim calcmode="lin" valueType="num">
                      <p:cBhvr>
                        <p:cTn dur="300" fill="hold"/>
                        <p:tgtEl>
                          <p:spTgt spid="48"/>
                        </p:tgtEl>
                        <p:attrNameLst>
                          <p:attrName>ppt_h</p:attrName>
                        </p:attrNameLst>
                      </p:cBhvr>
                      <p:tavLst>
                        <p:tav tm="0">
                          <p:val>
                            <p:fltVal val="0"/>
                          </p:val>
                        </p:tav>
                        <p:tav tm="100000">
                          <p:val>
                            <p:strVal val="#ppt_h"/>
                          </p:val>
                        </p:tav>
                      </p:tavLst>
                    </p:anim>
                    <p:animEffect transition="in" filter="fade">
                      <p:cBhvr>
                        <p:cTn dur="300"/>
                        <p:tgtEl>
                          <p:spTgt spid="48"/>
                        </p:tgtEl>
                      </p:cBhvr>
                    </p:animEffect>
                  </p:childTnLst>
                </p:cTn>
              </p:par>
            </p:tnLst>
          </p:tmpl>
        </p:tmplLst>
      </p:bldP>
      <p:bldP spid="49" grpId="0" animBg="1"/>
      <p:bldP spid="50" grpId="0" build="p">
        <p:tmplLst>
          <p:tmpl lvl="1">
            <p:tnLst>
              <p:par>
                <p:cTn presetID="53" presetClass="entr" presetSubtype="16"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 calcmode="lin" valueType="num">
                      <p:cBhvr>
                        <p:cTn dur="300" fill="hold"/>
                        <p:tgtEl>
                          <p:spTgt spid="50"/>
                        </p:tgtEl>
                        <p:attrNameLst>
                          <p:attrName>ppt_w</p:attrName>
                        </p:attrNameLst>
                      </p:cBhvr>
                      <p:tavLst>
                        <p:tav tm="0">
                          <p:val>
                            <p:fltVal val="0"/>
                          </p:val>
                        </p:tav>
                        <p:tav tm="100000">
                          <p:val>
                            <p:strVal val="#ppt_w"/>
                          </p:val>
                        </p:tav>
                      </p:tavLst>
                    </p:anim>
                    <p:anim calcmode="lin" valueType="num">
                      <p:cBhvr>
                        <p:cTn dur="300" fill="hold"/>
                        <p:tgtEl>
                          <p:spTgt spid="50"/>
                        </p:tgtEl>
                        <p:attrNameLst>
                          <p:attrName>ppt_h</p:attrName>
                        </p:attrNameLst>
                      </p:cBhvr>
                      <p:tavLst>
                        <p:tav tm="0">
                          <p:val>
                            <p:fltVal val="0"/>
                          </p:val>
                        </p:tav>
                        <p:tav tm="100000">
                          <p:val>
                            <p:strVal val="#ppt_h"/>
                          </p:val>
                        </p:tav>
                      </p:tavLst>
                    </p:anim>
                    <p:animEffect transition="in" filter="fade">
                      <p:cBhvr>
                        <p:cTn dur="300"/>
                        <p:tgtEl>
                          <p:spTgt spid="50"/>
                        </p:tgtEl>
                      </p:cBhvr>
                    </p:animEffect>
                  </p:childTnLst>
                </p:cTn>
              </p:par>
            </p:tnLst>
          </p:tmpl>
        </p:tmplLst>
      </p:bldP>
      <p:bldP spid="51" grpId="0" build="p">
        <p:tmplLst>
          <p:tmpl lvl="1">
            <p:tnLst>
              <p:par>
                <p:cTn presetID="53" presetClass="entr" presetSubtype="16"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 calcmode="lin" valueType="num">
                      <p:cBhvr>
                        <p:cTn dur="300" fill="hold"/>
                        <p:tgtEl>
                          <p:spTgt spid="51"/>
                        </p:tgtEl>
                        <p:attrNameLst>
                          <p:attrName>ppt_w</p:attrName>
                        </p:attrNameLst>
                      </p:cBhvr>
                      <p:tavLst>
                        <p:tav tm="0">
                          <p:val>
                            <p:fltVal val="0"/>
                          </p:val>
                        </p:tav>
                        <p:tav tm="100000">
                          <p:val>
                            <p:strVal val="#ppt_w"/>
                          </p:val>
                        </p:tav>
                      </p:tavLst>
                    </p:anim>
                    <p:anim calcmode="lin" valueType="num">
                      <p:cBhvr>
                        <p:cTn dur="300" fill="hold"/>
                        <p:tgtEl>
                          <p:spTgt spid="51"/>
                        </p:tgtEl>
                        <p:attrNameLst>
                          <p:attrName>ppt_h</p:attrName>
                        </p:attrNameLst>
                      </p:cBhvr>
                      <p:tavLst>
                        <p:tav tm="0">
                          <p:val>
                            <p:fltVal val="0"/>
                          </p:val>
                        </p:tav>
                        <p:tav tm="100000">
                          <p:val>
                            <p:strVal val="#ppt_h"/>
                          </p:val>
                        </p:tav>
                      </p:tavLst>
                    </p:anim>
                    <p:animEffect transition="in" filter="fade">
                      <p:cBhvr>
                        <p:cTn dur="300"/>
                        <p:tgtEl>
                          <p:spTgt spid="51"/>
                        </p:tgtEl>
                      </p:cBhvr>
                    </p:animEffect>
                  </p:childTnLst>
                </p:cTn>
              </p:par>
            </p:tnLst>
          </p:tmpl>
        </p:tmplLst>
      </p:bldP>
      <p:bldP spid="53"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side bullets information">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Two</a:t>
            </a:r>
            <a:r>
              <a:rPr lang="es-ES_tradnl" dirty="0" smtClean="0"/>
              <a:t> </a:t>
            </a:r>
            <a:r>
              <a:rPr lang="es-ES_tradnl" dirty="0" err="1" smtClean="0"/>
              <a:t>sides</a:t>
            </a:r>
            <a:r>
              <a:rPr lang="es-ES_tradnl" dirty="0" smtClean="0"/>
              <a:t> </a:t>
            </a:r>
            <a:r>
              <a:rPr lang="es-ES_tradnl" dirty="0" err="1" smtClean="0"/>
              <a:t>bullets</a:t>
            </a:r>
            <a:r>
              <a:rPr lang="es-ES_tradnl" dirty="0" smtClean="0"/>
              <a:t> </a:t>
            </a:r>
            <a:r>
              <a:rPr lang="es-ES_tradnl" dirty="0" err="1" smtClean="0"/>
              <a:t>information</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47" name="Shape 6162"/>
          <p:cNvSpPr/>
          <p:nvPr userDrawn="1"/>
        </p:nvSpPr>
        <p:spPr>
          <a:xfrm flipV="1">
            <a:off x="6740403" y="6698836"/>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48" name="Shape 6162"/>
          <p:cNvSpPr/>
          <p:nvPr userDrawn="1"/>
        </p:nvSpPr>
        <p:spPr>
          <a:xfrm flipV="1">
            <a:off x="6740403" y="7504254"/>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49" name="Shape 6162"/>
          <p:cNvSpPr/>
          <p:nvPr userDrawn="1"/>
        </p:nvSpPr>
        <p:spPr>
          <a:xfrm flipV="1">
            <a:off x="6740403" y="8382276"/>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50" name="Shape 6162"/>
          <p:cNvSpPr/>
          <p:nvPr userDrawn="1"/>
        </p:nvSpPr>
        <p:spPr>
          <a:xfrm flipV="1">
            <a:off x="17181277" y="6698836"/>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51" name="Shape 6162"/>
          <p:cNvSpPr/>
          <p:nvPr userDrawn="1"/>
        </p:nvSpPr>
        <p:spPr>
          <a:xfrm flipV="1">
            <a:off x="17181277" y="7504254"/>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52" name="Shape 6162"/>
          <p:cNvSpPr/>
          <p:nvPr userDrawn="1"/>
        </p:nvSpPr>
        <p:spPr>
          <a:xfrm flipV="1">
            <a:off x="17181277" y="8382276"/>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53" name="Shape 6176"/>
          <p:cNvSpPr/>
          <p:nvPr userDrawn="1"/>
        </p:nvSpPr>
        <p:spPr>
          <a:xfrm>
            <a:off x="2927819" y="5361662"/>
            <a:ext cx="3931684" cy="1595336"/>
          </a:xfrm>
          <a:custGeom>
            <a:avLst/>
            <a:gdLst>
              <a:gd name="connsiteX0" fmla="*/ 18364 w 18364"/>
              <a:gd name="connsiteY0" fmla="*/ 21342 h 21369"/>
              <a:gd name="connsiteX1" fmla="*/ 7215 w 18364"/>
              <a:gd name="connsiteY1" fmla="*/ 21345 h 21369"/>
              <a:gd name="connsiteX2" fmla="*/ 6777 w 18364"/>
              <a:gd name="connsiteY2" fmla="*/ 20887 h 21369"/>
              <a:gd name="connsiteX3" fmla="*/ 6557 w 18364"/>
              <a:gd name="connsiteY3" fmla="*/ 19360 h 21369"/>
              <a:gd name="connsiteX4" fmla="*/ 6557 w 18364"/>
              <a:gd name="connsiteY4" fmla="*/ 18728 h 21369"/>
              <a:gd name="connsiteX5" fmla="*/ 6557 w 18364"/>
              <a:gd name="connsiteY5" fmla="*/ 2632 h 21369"/>
              <a:gd name="connsiteX6" fmla="*/ 6549 w 18364"/>
              <a:gd name="connsiteY6" fmla="*/ 2041 h 21369"/>
              <a:gd name="connsiteX7" fmla="*/ 6514 w 18364"/>
              <a:gd name="connsiteY7" fmla="*/ 1393 h 21369"/>
              <a:gd name="connsiteX8" fmla="*/ 5863 w 18364"/>
              <a:gd name="connsiteY8" fmla="*/ 273 h 21369"/>
              <a:gd name="connsiteX9" fmla="*/ 5663 w 18364"/>
              <a:gd name="connsiteY9" fmla="*/ 273 h 21369"/>
              <a:gd name="connsiteX10" fmla="*/ 0 w 18364"/>
              <a:gd name="connsiteY10" fmla="*/ 0 h 2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64" h="21369" extrusionOk="0">
                <a:moveTo>
                  <a:pt x="18364" y="21342"/>
                </a:moveTo>
                <a:cubicBezTo>
                  <a:pt x="13569" y="21257"/>
                  <a:pt x="12010" y="21430"/>
                  <a:pt x="7215" y="21345"/>
                </a:cubicBezTo>
                <a:cubicBezTo>
                  <a:pt x="7050" y="21379"/>
                  <a:pt x="6892" y="21206"/>
                  <a:pt x="6777" y="20887"/>
                </a:cubicBezTo>
                <a:cubicBezTo>
                  <a:pt x="6638" y="20501"/>
                  <a:pt x="6574" y="19942"/>
                  <a:pt x="6557" y="19360"/>
                </a:cubicBezTo>
                <a:cubicBezTo>
                  <a:pt x="6551" y="19150"/>
                  <a:pt x="6551" y="18938"/>
                  <a:pt x="6557" y="18728"/>
                </a:cubicBezTo>
                <a:lnTo>
                  <a:pt x="6557" y="2632"/>
                </a:lnTo>
                <a:cubicBezTo>
                  <a:pt x="6555" y="2431"/>
                  <a:pt x="6553" y="2235"/>
                  <a:pt x="6549" y="2041"/>
                </a:cubicBezTo>
                <a:cubicBezTo>
                  <a:pt x="6545" y="1821"/>
                  <a:pt x="6540" y="1600"/>
                  <a:pt x="6514" y="1393"/>
                </a:cubicBezTo>
                <a:cubicBezTo>
                  <a:pt x="6425" y="668"/>
                  <a:pt x="6150" y="330"/>
                  <a:pt x="5863" y="273"/>
                </a:cubicBezTo>
                <a:cubicBezTo>
                  <a:pt x="5796" y="260"/>
                  <a:pt x="5730" y="260"/>
                  <a:pt x="5663" y="273"/>
                </a:cubicBezTo>
                <a:lnTo>
                  <a:pt x="0" y="0"/>
                </a:lnTo>
              </a:path>
            </a:pathLst>
          </a:custGeom>
          <a:ln w="38100">
            <a:solidFill>
              <a:schemeClr val="accent1"/>
            </a:solidFill>
            <a:miter lim="400000"/>
          </a:ln>
        </p:spPr>
        <p:txBody>
          <a:bodyPr lIns="0" tIns="0" rIns="0" bIns="0" anchor="ctr"/>
          <a:lstStyle/>
          <a:p>
            <a:pPr lvl="0">
              <a:defRPr sz="3200"/>
            </a:pPr>
            <a:endParaRPr/>
          </a:p>
        </p:txBody>
      </p:sp>
      <p:sp>
        <p:nvSpPr>
          <p:cNvPr id="54" name="Shape 6180"/>
          <p:cNvSpPr/>
          <p:nvPr userDrawn="1"/>
        </p:nvSpPr>
        <p:spPr>
          <a:xfrm rot="10800000" flipH="1">
            <a:off x="2927819" y="8640441"/>
            <a:ext cx="3941799" cy="1593781"/>
          </a:xfrm>
          <a:custGeom>
            <a:avLst/>
            <a:gdLst>
              <a:gd name="connsiteX0" fmla="*/ 29197 w 29197"/>
              <a:gd name="connsiteY0" fmla="*/ 21565 h 21569"/>
              <a:gd name="connsiteX1" fmla="*/ 11728 w 29197"/>
              <a:gd name="connsiteY1" fmla="*/ 21565 h 21569"/>
              <a:gd name="connsiteX2" fmla="*/ 11016 w 29197"/>
              <a:gd name="connsiteY2" fmla="*/ 21103 h 21569"/>
              <a:gd name="connsiteX3" fmla="*/ 10658 w 29197"/>
              <a:gd name="connsiteY3" fmla="*/ 19560 h 21569"/>
              <a:gd name="connsiteX4" fmla="*/ 10658 w 29197"/>
              <a:gd name="connsiteY4" fmla="*/ 18922 h 21569"/>
              <a:gd name="connsiteX5" fmla="*/ 10658 w 29197"/>
              <a:gd name="connsiteY5" fmla="*/ 2659 h 21569"/>
              <a:gd name="connsiteX6" fmla="*/ 10646 w 29197"/>
              <a:gd name="connsiteY6" fmla="*/ 2062 h 21569"/>
              <a:gd name="connsiteX7" fmla="*/ 10589 w 29197"/>
              <a:gd name="connsiteY7" fmla="*/ 1407 h 21569"/>
              <a:gd name="connsiteX8" fmla="*/ 9529 w 29197"/>
              <a:gd name="connsiteY8" fmla="*/ 276 h 21569"/>
              <a:gd name="connsiteX9" fmla="*/ 9205 w 29197"/>
              <a:gd name="connsiteY9" fmla="*/ 276 h 21569"/>
              <a:gd name="connsiteX10" fmla="*/ 0 w 29197"/>
              <a:gd name="connsiteY10" fmla="*/ 0 h 21569"/>
              <a:gd name="connsiteX0" fmla="*/ 29927 w 29927"/>
              <a:gd name="connsiteY0" fmla="*/ 21565 h 21569"/>
              <a:gd name="connsiteX1" fmla="*/ 11728 w 29927"/>
              <a:gd name="connsiteY1" fmla="*/ 21565 h 21569"/>
              <a:gd name="connsiteX2" fmla="*/ 11016 w 29927"/>
              <a:gd name="connsiteY2" fmla="*/ 21103 h 21569"/>
              <a:gd name="connsiteX3" fmla="*/ 10658 w 29927"/>
              <a:gd name="connsiteY3" fmla="*/ 19560 h 21569"/>
              <a:gd name="connsiteX4" fmla="*/ 10658 w 29927"/>
              <a:gd name="connsiteY4" fmla="*/ 18922 h 21569"/>
              <a:gd name="connsiteX5" fmla="*/ 10658 w 29927"/>
              <a:gd name="connsiteY5" fmla="*/ 2659 h 21569"/>
              <a:gd name="connsiteX6" fmla="*/ 10646 w 29927"/>
              <a:gd name="connsiteY6" fmla="*/ 2062 h 21569"/>
              <a:gd name="connsiteX7" fmla="*/ 10589 w 29927"/>
              <a:gd name="connsiteY7" fmla="*/ 1407 h 21569"/>
              <a:gd name="connsiteX8" fmla="*/ 9529 w 29927"/>
              <a:gd name="connsiteY8" fmla="*/ 276 h 21569"/>
              <a:gd name="connsiteX9" fmla="*/ 9205 w 29927"/>
              <a:gd name="connsiteY9" fmla="*/ 276 h 21569"/>
              <a:gd name="connsiteX10" fmla="*/ 0 w 29927"/>
              <a:gd name="connsiteY10" fmla="*/ 0 h 2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7" h="21569" extrusionOk="0">
                <a:moveTo>
                  <a:pt x="29927" y="21565"/>
                </a:moveTo>
                <a:lnTo>
                  <a:pt x="11728" y="21565"/>
                </a:lnTo>
                <a:cubicBezTo>
                  <a:pt x="11460" y="21600"/>
                  <a:pt x="11203" y="21425"/>
                  <a:pt x="11016" y="21103"/>
                </a:cubicBezTo>
                <a:cubicBezTo>
                  <a:pt x="10790" y="20713"/>
                  <a:pt x="10686" y="20148"/>
                  <a:pt x="10658" y="19560"/>
                </a:cubicBezTo>
                <a:cubicBezTo>
                  <a:pt x="10648" y="19347"/>
                  <a:pt x="10648" y="19134"/>
                  <a:pt x="10658" y="18922"/>
                </a:cubicBezTo>
                <a:lnTo>
                  <a:pt x="10658" y="2659"/>
                </a:lnTo>
                <a:cubicBezTo>
                  <a:pt x="10655" y="2457"/>
                  <a:pt x="10651" y="2258"/>
                  <a:pt x="10646" y="2062"/>
                </a:cubicBezTo>
                <a:cubicBezTo>
                  <a:pt x="10639" y="1840"/>
                  <a:pt x="10630" y="1617"/>
                  <a:pt x="10589" y="1407"/>
                </a:cubicBezTo>
                <a:cubicBezTo>
                  <a:pt x="10444" y="675"/>
                  <a:pt x="9996" y="334"/>
                  <a:pt x="9529" y="276"/>
                </a:cubicBezTo>
                <a:cubicBezTo>
                  <a:pt x="9422" y="262"/>
                  <a:pt x="9313" y="263"/>
                  <a:pt x="9205" y="276"/>
                </a:cubicBezTo>
                <a:lnTo>
                  <a:pt x="0" y="0"/>
                </a:lnTo>
              </a:path>
            </a:pathLst>
          </a:custGeom>
          <a:ln w="38100">
            <a:solidFill>
              <a:schemeClr val="accent3"/>
            </a:solidFill>
            <a:miter lim="400000"/>
          </a:ln>
        </p:spPr>
        <p:txBody>
          <a:bodyPr lIns="0" tIns="0" rIns="0" bIns="0" anchor="ctr"/>
          <a:lstStyle/>
          <a:p>
            <a:pPr lvl="0">
              <a:defRPr sz="3200"/>
            </a:pPr>
            <a:endParaRPr/>
          </a:p>
        </p:txBody>
      </p:sp>
      <p:sp>
        <p:nvSpPr>
          <p:cNvPr id="55" name="Shape 6181"/>
          <p:cNvSpPr/>
          <p:nvPr userDrawn="1"/>
        </p:nvSpPr>
        <p:spPr>
          <a:xfrm>
            <a:off x="2868861" y="7762415"/>
            <a:ext cx="4039570" cy="1"/>
          </a:xfrm>
          <a:prstGeom prst="line">
            <a:avLst/>
          </a:prstGeom>
          <a:ln w="38100">
            <a:solidFill>
              <a:schemeClr val="accent2"/>
            </a:solidFill>
            <a:miter lim="400000"/>
          </a:ln>
        </p:spPr>
        <p:txBody>
          <a:bodyPr lIns="0" tIns="0" rIns="0" bIns="0" anchor="ctr"/>
          <a:lstStyle/>
          <a:p>
            <a:pPr lvl="0">
              <a:defRPr sz="3200"/>
            </a:pPr>
            <a:endParaRPr/>
          </a:p>
        </p:txBody>
      </p:sp>
      <p:sp>
        <p:nvSpPr>
          <p:cNvPr id="56" name="Shape 6176"/>
          <p:cNvSpPr/>
          <p:nvPr userDrawn="1"/>
        </p:nvSpPr>
        <p:spPr>
          <a:xfrm flipH="1">
            <a:off x="17439439" y="5361662"/>
            <a:ext cx="3969637" cy="1595336"/>
          </a:xfrm>
          <a:custGeom>
            <a:avLst/>
            <a:gdLst>
              <a:gd name="connsiteX0" fmla="*/ 18364 w 18364"/>
              <a:gd name="connsiteY0" fmla="*/ 21342 h 21369"/>
              <a:gd name="connsiteX1" fmla="*/ 7215 w 18364"/>
              <a:gd name="connsiteY1" fmla="*/ 21345 h 21369"/>
              <a:gd name="connsiteX2" fmla="*/ 6777 w 18364"/>
              <a:gd name="connsiteY2" fmla="*/ 20887 h 21369"/>
              <a:gd name="connsiteX3" fmla="*/ 6557 w 18364"/>
              <a:gd name="connsiteY3" fmla="*/ 19360 h 21369"/>
              <a:gd name="connsiteX4" fmla="*/ 6557 w 18364"/>
              <a:gd name="connsiteY4" fmla="*/ 18728 h 21369"/>
              <a:gd name="connsiteX5" fmla="*/ 6557 w 18364"/>
              <a:gd name="connsiteY5" fmla="*/ 2632 h 21369"/>
              <a:gd name="connsiteX6" fmla="*/ 6549 w 18364"/>
              <a:gd name="connsiteY6" fmla="*/ 2041 h 21369"/>
              <a:gd name="connsiteX7" fmla="*/ 6514 w 18364"/>
              <a:gd name="connsiteY7" fmla="*/ 1393 h 21369"/>
              <a:gd name="connsiteX8" fmla="*/ 5863 w 18364"/>
              <a:gd name="connsiteY8" fmla="*/ 273 h 21369"/>
              <a:gd name="connsiteX9" fmla="*/ 5663 w 18364"/>
              <a:gd name="connsiteY9" fmla="*/ 273 h 21369"/>
              <a:gd name="connsiteX10" fmla="*/ 0 w 18364"/>
              <a:gd name="connsiteY10" fmla="*/ 0 h 2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64" h="21369" extrusionOk="0">
                <a:moveTo>
                  <a:pt x="18364" y="21342"/>
                </a:moveTo>
                <a:cubicBezTo>
                  <a:pt x="13569" y="21257"/>
                  <a:pt x="12010" y="21430"/>
                  <a:pt x="7215" y="21345"/>
                </a:cubicBezTo>
                <a:cubicBezTo>
                  <a:pt x="7050" y="21379"/>
                  <a:pt x="6892" y="21206"/>
                  <a:pt x="6777" y="20887"/>
                </a:cubicBezTo>
                <a:cubicBezTo>
                  <a:pt x="6638" y="20501"/>
                  <a:pt x="6574" y="19942"/>
                  <a:pt x="6557" y="19360"/>
                </a:cubicBezTo>
                <a:cubicBezTo>
                  <a:pt x="6551" y="19150"/>
                  <a:pt x="6551" y="18938"/>
                  <a:pt x="6557" y="18728"/>
                </a:cubicBezTo>
                <a:lnTo>
                  <a:pt x="6557" y="2632"/>
                </a:lnTo>
                <a:cubicBezTo>
                  <a:pt x="6555" y="2431"/>
                  <a:pt x="6553" y="2235"/>
                  <a:pt x="6549" y="2041"/>
                </a:cubicBezTo>
                <a:cubicBezTo>
                  <a:pt x="6545" y="1821"/>
                  <a:pt x="6540" y="1600"/>
                  <a:pt x="6514" y="1393"/>
                </a:cubicBezTo>
                <a:cubicBezTo>
                  <a:pt x="6425" y="668"/>
                  <a:pt x="6150" y="330"/>
                  <a:pt x="5863" y="273"/>
                </a:cubicBezTo>
                <a:cubicBezTo>
                  <a:pt x="5796" y="260"/>
                  <a:pt x="5730" y="260"/>
                  <a:pt x="5663" y="273"/>
                </a:cubicBezTo>
                <a:lnTo>
                  <a:pt x="0" y="0"/>
                </a:lnTo>
              </a:path>
            </a:pathLst>
          </a:custGeom>
          <a:ln w="38100">
            <a:solidFill>
              <a:schemeClr val="accent4"/>
            </a:solidFill>
            <a:miter lim="400000"/>
          </a:ln>
        </p:spPr>
        <p:txBody>
          <a:bodyPr lIns="0" tIns="0" rIns="0" bIns="0" anchor="ctr"/>
          <a:lstStyle/>
          <a:p>
            <a:pPr lvl="0">
              <a:defRPr sz="3200"/>
            </a:pPr>
            <a:endParaRPr/>
          </a:p>
        </p:txBody>
      </p:sp>
      <p:sp>
        <p:nvSpPr>
          <p:cNvPr id="57" name="Shape 6180"/>
          <p:cNvSpPr/>
          <p:nvPr userDrawn="1"/>
        </p:nvSpPr>
        <p:spPr>
          <a:xfrm rot="10800000">
            <a:off x="17429228" y="8640438"/>
            <a:ext cx="3979849" cy="1593781"/>
          </a:xfrm>
          <a:custGeom>
            <a:avLst/>
            <a:gdLst>
              <a:gd name="connsiteX0" fmla="*/ 29197 w 29197"/>
              <a:gd name="connsiteY0" fmla="*/ 21565 h 21569"/>
              <a:gd name="connsiteX1" fmla="*/ 11728 w 29197"/>
              <a:gd name="connsiteY1" fmla="*/ 21565 h 21569"/>
              <a:gd name="connsiteX2" fmla="*/ 11016 w 29197"/>
              <a:gd name="connsiteY2" fmla="*/ 21103 h 21569"/>
              <a:gd name="connsiteX3" fmla="*/ 10658 w 29197"/>
              <a:gd name="connsiteY3" fmla="*/ 19560 h 21569"/>
              <a:gd name="connsiteX4" fmla="*/ 10658 w 29197"/>
              <a:gd name="connsiteY4" fmla="*/ 18922 h 21569"/>
              <a:gd name="connsiteX5" fmla="*/ 10658 w 29197"/>
              <a:gd name="connsiteY5" fmla="*/ 2659 h 21569"/>
              <a:gd name="connsiteX6" fmla="*/ 10646 w 29197"/>
              <a:gd name="connsiteY6" fmla="*/ 2062 h 21569"/>
              <a:gd name="connsiteX7" fmla="*/ 10589 w 29197"/>
              <a:gd name="connsiteY7" fmla="*/ 1407 h 21569"/>
              <a:gd name="connsiteX8" fmla="*/ 9529 w 29197"/>
              <a:gd name="connsiteY8" fmla="*/ 276 h 21569"/>
              <a:gd name="connsiteX9" fmla="*/ 9205 w 29197"/>
              <a:gd name="connsiteY9" fmla="*/ 276 h 21569"/>
              <a:gd name="connsiteX10" fmla="*/ 0 w 29197"/>
              <a:gd name="connsiteY10" fmla="*/ 0 h 21569"/>
              <a:gd name="connsiteX0" fmla="*/ 29927 w 29927"/>
              <a:gd name="connsiteY0" fmla="*/ 21565 h 21569"/>
              <a:gd name="connsiteX1" fmla="*/ 11728 w 29927"/>
              <a:gd name="connsiteY1" fmla="*/ 21565 h 21569"/>
              <a:gd name="connsiteX2" fmla="*/ 11016 w 29927"/>
              <a:gd name="connsiteY2" fmla="*/ 21103 h 21569"/>
              <a:gd name="connsiteX3" fmla="*/ 10658 w 29927"/>
              <a:gd name="connsiteY3" fmla="*/ 19560 h 21569"/>
              <a:gd name="connsiteX4" fmla="*/ 10658 w 29927"/>
              <a:gd name="connsiteY4" fmla="*/ 18922 h 21569"/>
              <a:gd name="connsiteX5" fmla="*/ 10658 w 29927"/>
              <a:gd name="connsiteY5" fmla="*/ 2659 h 21569"/>
              <a:gd name="connsiteX6" fmla="*/ 10646 w 29927"/>
              <a:gd name="connsiteY6" fmla="*/ 2062 h 21569"/>
              <a:gd name="connsiteX7" fmla="*/ 10589 w 29927"/>
              <a:gd name="connsiteY7" fmla="*/ 1407 h 21569"/>
              <a:gd name="connsiteX8" fmla="*/ 9529 w 29927"/>
              <a:gd name="connsiteY8" fmla="*/ 276 h 21569"/>
              <a:gd name="connsiteX9" fmla="*/ 9205 w 29927"/>
              <a:gd name="connsiteY9" fmla="*/ 276 h 21569"/>
              <a:gd name="connsiteX10" fmla="*/ 0 w 29927"/>
              <a:gd name="connsiteY10" fmla="*/ 0 h 2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7" h="21569" extrusionOk="0">
                <a:moveTo>
                  <a:pt x="29927" y="21565"/>
                </a:moveTo>
                <a:lnTo>
                  <a:pt x="11728" y="21565"/>
                </a:lnTo>
                <a:cubicBezTo>
                  <a:pt x="11460" y="21600"/>
                  <a:pt x="11203" y="21425"/>
                  <a:pt x="11016" y="21103"/>
                </a:cubicBezTo>
                <a:cubicBezTo>
                  <a:pt x="10790" y="20713"/>
                  <a:pt x="10686" y="20148"/>
                  <a:pt x="10658" y="19560"/>
                </a:cubicBezTo>
                <a:cubicBezTo>
                  <a:pt x="10648" y="19347"/>
                  <a:pt x="10648" y="19134"/>
                  <a:pt x="10658" y="18922"/>
                </a:cubicBezTo>
                <a:lnTo>
                  <a:pt x="10658" y="2659"/>
                </a:lnTo>
                <a:cubicBezTo>
                  <a:pt x="10655" y="2457"/>
                  <a:pt x="10651" y="2258"/>
                  <a:pt x="10646" y="2062"/>
                </a:cubicBezTo>
                <a:cubicBezTo>
                  <a:pt x="10639" y="1840"/>
                  <a:pt x="10630" y="1617"/>
                  <a:pt x="10589" y="1407"/>
                </a:cubicBezTo>
                <a:cubicBezTo>
                  <a:pt x="10444" y="675"/>
                  <a:pt x="9996" y="334"/>
                  <a:pt x="9529" y="276"/>
                </a:cubicBezTo>
                <a:cubicBezTo>
                  <a:pt x="9422" y="262"/>
                  <a:pt x="9313" y="263"/>
                  <a:pt x="9205" y="276"/>
                </a:cubicBezTo>
                <a:lnTo>
                  <a:pt x="0" y="0"/>
                </a:lnTo>
              </a:path>
            </a:pathLst>
          </a:custGeom>
          <a:ln w="38100">
            <a:solidFill>
              <a:schemeClr val="accent6"/>
            </a:solidFill>
            <a:miter lim="400000"/>
          </a:ln>
        </p:spPr>
        <p:txBody>
          <a:bodyPr lIns="0" tIns="0" rIns="0" bIns="0" anchor="ctr"/>
          <a:lstStyle/>
          <a:p>
            <a:pPr lvl="0">
              <a:defRPr sz="3200"/>
            </a:pPr>
            <a:endParaRPr/>
          </a:p>
        </p:txBody>
      </p:sp>
      <p:sp>
        <p:nvSpPr>
          <p:cNvPr id="58" name="Shape 6181"/>
          <p:cNvSpPr/>
          <p:nvPr userDrawn="1"/>
        </p:nvSpPr>
        <p:spPr>
          <a:xfrm flipH="1">
            <a:off x="17392683" y="7762415"/>
            <a:ext cx="4078564" cy="1"/>
          </a:xfrm>
          <a:prstGeom prst="line">
            <a:avLst/>
          </a:prstGeom>
          <a:ln w="38100">
            <a:solidFill>
              <a:schemeClr val="accent5"/>
            </a:solidFill>
            <a:miter lim="400000"/>
          </a:ln>
        </p:spPr>
        <p:txBody>
          <a:bodyPr lIns="0" tIns="0" rIns="0" bIns="0" anchor="ctr"/>
          <a:lstStyle/>
          <a:p>
            <a:pPr lvl="0">
              <a:defRPr sz="3200"/>
            </a:pPr>
            <a:endParaRPr/>
          </a:p>
        </p:txBody>
      </p:sp>
      <p:sp>
        <p:nvSpPr>
          <p:cNvPr id="65" name="Shape 6162"/>
          <p:cNvSpPr/>
          <p:nvPr userDrawn="1"/>
        </p:nvSpPr>
        <p:spPr>
          <a:xfrm>
            <a:off x="1619800" y="4697760"/>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66" name="Shape 6166"/>
          <p:cNvSpPr/>
          <p:nvPr userDrawn="1"/>
        </p:nvSpPr>
        <p:spPr>
          <a:xfrm>
            <a:off x="1619800" y="7078582"/>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67" name="Shape 6170"/>
          <p:cNvSpPr/>
          <p:nvPr userDrawn="1"/>
        </p:nvSpPr>
        <p:spPr>
          <a:xfrm>
            <a:off x="1619800" y="9459404"/>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68" name="Text Placeholder 7"/>
          <p:cNvSpPr>
            <a:spLocks noGrp="1"/>
          </p:cNvSpPr>
          <p:nvPr>
            <p:ph type="body" sz="quarter" idx="23" hasCustomPrompt="1"/>
          </p:nvPr>
        </p:nvSpPr>
        <p:spPr>
          <a:xfrm>
            <a:off x="1739424" y="4883915"/>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smtClean="0"/>
              <a:t>icon</a:t>
            </a:r>
            <a:endParaRPr lang="es-ES_tradnl" dirty="0" smtClean="0"/>
          </a:p>
        </p:txBody>
      </p:sp>
      <p:sp>
        <p:nvSpPr>
          <p:cNvPr id="69" name="Text Placeholder 7"/>
          <p:cNvSpPr>
            <a:spLocks noGrp="1"/>
          </p:cNvSpPr>
          <p:nvPr>
            <p:ph type="body" sz="quarter" idx="24" hasCustomPrompt="1"/>
          </p:nvPr>
        </p:nvSpPr>
        <p:spPr>
          <a:xfrm>
            <a:off x="1739424" y="7284668"/>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smtClean="0"/>
              <a:t>icon</a:t>
            </a:r>
            <a:endParaRPr lang="es-ES_tradnl" dirty="0" smtClean="0"/>
          </a:p>
        </p:txBody>
      </p:sp>
      <p:sp>
        <p:nvSpPr>
          <p:cNvPr id="70" name="Text Placeholder 7"/>
          <p:cNvSpPr>
            <a:spLocks noGrp="1"/>
          </p:cNvSpPr>
          <p:nvPr>
            <p:ph type="body" sz="quarter" idx="25" hasCustomPrompt="1"/>
          </p:nvPr>
        </p:nvSpPr>
        <p:spPr>
          <a:xfrm>
            <a:off x="1739424" y="9587701"/>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smtClean="0"/>
              <a:t>icon</a:t>
            </a:r>
            <a:endParaRPr lang="es-ES_tradnl" dirty="0" smtClean="0"/>
          </a:p>
        </p:txBody>
      </p:sp>
      <p:sp>
        <p:nvSpPr>
          <p:cNvPr id="71" name="Shape 6162"/>
          <p:cNvSpPr/>
          <p:nvPr userDrawn="1"/>
        </p:nvSpPr>
        <p:spPr>
          <a:xfrm flipH="1">
            <a:off x="21436367" y="4697760"/>
            <a:ext cx="1351967"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72" name="Shape 6166"/>
          <p:cNvSpPr/>
          <p:nvPr userDrawn="1"/>
        </p:nvSpPr>
        <p:spPr>
          <a:xfrm flipH="1">
            <a:off x="21436367" y="7078582"/>
            <a:ext cx="1351967"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3" name="Shape 6170"/>
          <p:cNvSpPr/>
          <p:nvPr userDrawn="1"/>
        </p:nvSpPr>
        <p:spPr>
          <a:xfrm flipH="1">
            <a:off x="21436367" y="9459404"/>
            <a:ext cx="1351967"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74" name="Text Placeholder 7"/>
          <p:cNvSpPr>
            <a:spLocks noGrp="1"/>
          </p:cNvSpPr>
          <p:nvPr>
            <p:ph type="body" sz="quarter" idx="26" hasCustomPrompt="1"/>
          </p:nvPr>
        </p:nvSpPr>
        <p:spPr>
          <a:xfrm>
            <a:off x="21591512" y="4883915"/>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smtClean="0"/>
              <a:t>icon</a:t>
            </a:r>
            <a:endParaRPr lang="es-ES_tradnl" dirty="0" smtClean="0"/>
          </a:p>
        </p:txBody>
      </p:sp>
      <p:sp>
        <p:nvSpPr>
          <p:cNvPr id="75" name="Text Placeholder 7"/>
          <p:cNvSpPr>
            <a:spLocks noGrp="1"/>
          </p:cNvSpPr>
          <p:nvPr>
            <p:ph type="body" sz="quarter" idx="27" hasCustomPrompt="1"/>
          </p:nvPr>
        </p:nvSpPr>
        <p:spPr>
          <a:xfrm>
            <a:off x="21591512" y="7264055"/>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smtClean="0"/>
              <a:t>icon</a:t>
            </a:r>
            <a:endParaRPr lang="es-ES_tradnl" dirty="0" smtClean="0"/>
          </a:p>
        </p:txBody>
      </p:sp>
      <p:sp>
        <p:nvSpPr>
          <p:cNvPr id="76" name="Text Placeholder 7"/>
          <p:cNvSpPr>
            <a:spLocks noGrp="1"/>
          </p:cNvSpPr>
          <p:nvPr>
            <p:ph type="body" sz="quarter" idx="28" hasCustomPrompt="1"/>
          </p:nvPr>
        </p:nvSpPr>
        <p:spPr>
          <a:xfrm>
            <a:off x="21591512" y="9640319"/>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smtClean="0"/>
              <a:t>icon</a:t>
            </a:r>
            <a:endParaRPr lang="es-ES_tradnl" dirty="0" smtClean="0"/>
          </a:p>
        </p:txBody>
      </p:sp>
    </p:spTree>
    <p:extLst>
      <p:ext uri="{BB962C8B-B14F-4D97-AF65-F5344CB8AC3E}">
        <p14:creationId xmlns:p14="http://schemas.microsoft.com/office/powerpoint/2010/main" val="135171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p:cTn id="22" dur="200" fill="hold"/>
                                        <p:tgtEl>
                                          <p:spTgt spid="47"/>
                                        </p:tgtEl>
                                        <p:attrNameLst>
                                          <p:attrName>ppt_w</p:attrName>
                                        </p:attrNameLst>
                                      </p:cBhvr>
                                      <p:tavLst>
                                        <p:tav tm="0">
                                          <p:val>
                                            <p:fltVal val="0"/>
                                          </p:val>
                                        </p:tav>
                                        <p:tav tm="100000">
                                          <p:val>
                                            <p:strVal val="#ppt_w"/>
                                          </p:val>
                                        </p:tav>
                                      </p:tavLst>
                                    </p:anim>
                                    <p:anim calcmode="lin" valueType="num">
                                      <p:cBhvr>
                                        <p:cTn id="23" dur="200" fill="hold"/>
                                        <p:tgtEl>
                                          <p:spTgt spid="47"/>
                                        </p:tgtEl>
                                        <p:attrNameLst>
                                          <p:attrName>ppt_h</p:attrName>
                                        </p:attrNameLst>
                                      </p:cBhvr>
                                      <p:tavLst>
                                        <p:tav tm="0">
                                          <p:val>
                                            <p:fltVal val="0"/>
                                          </p:val>
                                        </p:tav>
                                        <p:tav tm="100000">
                                          <p:val>
                                            <p:strVal val="#ppt_h"/>
                                          </p:val>
                                        </p:tav>
                                      </p:tavLst>
                                    </p:anim>
                                    <p:animEffect transition="in" filter="fade">
                                      <p:cBhvr>
                                        <p:cTn id="24" dur="200"/>
                                        <p:tgtEl>
                                          <p:spTgt spid="47"/>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 calcmode="lin" valueType="num">
                                      <p:cBhvr>
                                        <p:cTn id="28" dur="200" fill="hold"/>
                                        <p:tgtEl>
                                          <p:spTgt spid="48"/>
                                        </p:tgtEl>
                                        <p:attrNameLst>
                                          <p:attrName>ppt_w</p:attrName>
                                        </p:attrNameLst>
                                      </p:cBhvr>
                                      <p:tavLst>
                                        <p:tav tm="0">
                                          <p:val>
                                            <p:fltVal val="0"/>
                                          </p:val>
                                        </p:tav>
                                        <p:tav tm="100000">
                                          <p:val>
                                            <p:strVal val="#ppt_w"/>
                                          </p:val>
                                        </p:tav>
                                      </p:tavLst>
                                    </p:anim>
                                    <p:anim calcmode="lin" valueType="num">
                                      <p:cBhvr>
                                        <p:cTn id="29" dur="200" fill="hold"/>
                                        <p:tgtEl>
                                          <p:spTgt spid="48"/>
                                        </p:tgtEl>
                                        <p:attrNameLst>
                                          <p:attrName>ppt_h</p:attrName>
                                        </p:attrNameLst>
                                      </p:cBhvr>
                                      <p:tavLst>
                                        <p:tav tm="0">
                                          <p:val>
                                            <p:fltVal val="0"/>
                                          </p:val>
                                        </p:tav>
                                        <p:tav tm="100000">
                                          <p:val>
                                            <p:strVal val="#ppt_h"/>
                                          </p:val>
                                        </p:tav>
                                      </p:tavLst>
                                    </p:anim>
                                    <p:animEffect transition="in" filter="fade">
                                      <p:cBhvr>
                                        <p:cTn id="30" dur="200"/>
                                        <p:tgtEl>
                                          <p:spTgt spid="48"/>
                                        </p:tgtEl>
                                      </p:cBhvr>
                                    </p:animEffect>
                                  </p:childTnLst>
                                </p:cTn>
                              </p:par>
                            </p:childTnLst>
                          </p:cTn>
                        </p:par>
                        <p:par>
                          <p:cTn id="31" fill="hold">
                            <p:stCondLst>
                              <p:cond delay="1700"/>
                            </p:stCondLst>
                            <p:childTnLst>
                              <p:par>
                                <p:cTn id="32" presetID="53" presetClass="entr" presetSubtype="16"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p:cTn id="34" dur="200" fill="hold"/>
                                        <p:tgtEl>
                                          <p:spTgt spid="49"/>
                                        </p:tgtEl>
                                        <p:attrNameLst>
                                          <p:attrName>ppt_w</p:attrName>
                                        </p:attrNameLst>
                                      </p:cBhvr>
                                      <p:tavLst>
                                        <p:tav tm="0">
                                          <p:val>
                                            <p:fltVal val="0"/>
                                          </p:val>
                                        </p:tav>
                                        <p:tav tm="100000">
                                          <p:val>
                                            <p:strVal val="#ppt_w"/>
                                          </p:val>
                                        </p:tav>
                                      </p:tavLst>
                                    </p:anim>
                                    <p:anim calcmode="lin" valueType="num">
                                      <p:cBhvr>
                                        <p:cTn id="35" dur="200" fill="hold"/>
                                        <p:tgtEl>
                                          <p:spTgt spid="49"/>
                                        </p:tgtEl>
                                        <p:attrNameLst>
                                          <p:attrName>ppt_h</p:attrName>
                                        </p:attrNameLst>
                                      </p:cBhvr>
                                      <p:tavLst>
                                        <p:tav tm="0">
                                          <p:val>
                                            <p:fltVal val="0"/>
                                          </p:val>
                                        </p:tav>
                                        <p:tav tm="100000">
                                          <p:val>
                                            <p:strVal val="#ppt_h"/>
                                          </p:val>
                                        </p:tav>
                                      </p:tavLst>
                                    </p:anim>
                                    <p:animEffect transition="in" filter="fade">
                                      <p:cBhvr>
                                        <p:cTn id="36" dur="200"/>
                                        <p:tgtEl>
                                          <p:spTgt spid="49"/>
                                        </p:tgtEl>
                                      </p:cBhvr>
                                    </p:animEffect>
                                  </p:childTnLst>
                                </p:cTn>
                              </p:par>
                            </p:childTnLst>
                          </p:cTn>
                        </p:par>
                        <p:par>
                          <p:cTn id="37" fill="hold">
                            <p:stCondLst>
                              <p:cond delay="1900"/>
                            </p:stCondLst>
                            <p:childTnLst>
                              <p:par>
                                <p:cTn id="38" presetID="53" presetClass="entr" presetSubtype="16" fill="hold" grpId="0" nodeType="after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p:cTn id="40" dur="200" fill="hold"/>
                                        <p:tgtEl>
                                          <p:spTgt spid="50"/>
                                        </p:tgtEl>
                                        <p:attrNameLst>
                                          <p:attrName>ppt_w</p:attrName>
                                        </p:attrNameLst>
                                      </p:cBhvr>
                                      <p:tavLst>
                                        <p:tav tm="0">
                                          <p:val>
                                            <p:fltVal val="0"/>
                                          </p:val>
                                        </p:tav>
                                        <p:tav tm="100000">
                                          <p:val>
                                            <p:strVal val="#ppt_w"/>
                                          </p:val>
                                        </p:tav>
                                      </p:tavLst>
                                    </p:anim>
                                    <p:anim calcmode="lin" valueType="num">
                                      <p:cBhvr>
                                        <p:cTn id="41" dur="200" fill="hold"/>
                                        <p:tgtEl>
                                          <p:spTgt spid="50"/>
                                        </p:tgtEl>
                                        <p:attrNameLst>
                                          <p:attrName>ppt_h</p:attrName>
                                        </p:attrNameLst>
                                      </p:cBhvr>
                                      <p:tavLst>
                                        <p:tav tm="0">
                                          <p:val>
                                            <p:fltVal val="0"/>
                                          </p:val>
                                        </p:tav>
                                        <p:tav tm="100000">
                                          <p:val>
                                            <p:strVal val="#ppt_h"/>
                                          </p:val>
                                        </p:tav>
                                      </p:tavLst>
                                    </p:anim>
                                    <p:animEffect transition="in" filter="fade">
                                      <p:cBhvr>
                                        <p:cTn id="42" dur="200"/>
                                        <p:tgtEl>
                                          <p:spTgt spid="50"/>
                                        </p:tgtEl>
                                      </p:cBhvr>
                                    </p:animEffect>
                                  </p:childTnLst>
                                </p:cTn>
                              </p:par>
                            </p:childTnLst>
                          </p:cTn>
                        </p:par>
                        <p:par>
                          <p:cTn id="43" fill="hold">
                            <p:stCondLst>
                              <p:cond delay="2100"/>
                            </p:stCondLst>
                            <p:childTnLst>
                              <p:par>
                                <p:cTn id="44" presetID="53" presetClass="entr" presetSubtype="16" fill="hold" grpId="0" nodeType="afterEffect">
                                  <p:stCondLst>
                                    <p:cond delay="0"/>
                                  </p:stCondLst>
                                  <p:childTnLst>
                                    <p:set>
                                      <p:cBhvr>
                                        <p:cTn id="45" dur="1" fill="hold">
                                          <p:stCondLst>
                                            <p:cond delay="0"/>
                                          </p:stCondLst>
                                        </p:cTn>
                                        <p:tgtEl>
                                          <p:spTgt spid="51"/>
                                        </p:tgtEl>
                                        <p:attrNameLst>
                                          <p:attrName>style.visibility</p:attrName>
                                        </p:attrNameLst>
                                      </p:cBhvr>
                                      <p:to>
                                        <p:strVal val="visible"/>
                                      </p:to>
                                    </p:set>
                                    <p:anim calcmode="lin" valueType="num">
                                      <p:cBhvr>
                                        <p:cTn id="46" dur="200" fill="hold"/>
                                        <p:tgtEl>
                                          <p:spTgt spid="51"/>
                                        </p:tgtEl>
                                        <p:attrNameLst>
                                          <p:attrName>ppt_w</p:attrName>
                                        </p:attrNameLst>
                                      </p:cBhvr>
                                      <p:tavLst>
                                        <p:tav tm="0">
                                          <p:val>
                                            <p:fltVal val="0"/>
                                          </p:val>
                                        </p:tav>
                                        <p:tav tm="100000">
                                          <p:val>
                                            <p:strVal val="#ppt_w"/>
                                          </p:val>
                                        </p:tav>
                                      </p:tavLst>
                                    </p:anim>
                                    <p:anim calcmode="lin" valueType="num">
                                      <p:cBhvr>
                                        <p:cTn id="47" dur="200" fill="hold"/>
                                        <p:tgtEl>
                                          <p:spTgt spid="51"/>
                                        </p:tgtEl>
                                        <p:attrNameLst>
                                          <p:attrName>ppt_h</p:attrName>
                                        </p:attrNameLst>
                                      </p:cBhvr>
                                      <p:tavLst>
                                        <p:tav tm="0">
                                          <p:val>
                                            <p:fltVal val="0"/>
                                          </p:val>
                                        </p:tav>
                                        <p:tav tm="100000">
                                          <p:val>
                                            <p:strVal val="#ppt_h"/>
                                          </p:val>
                                        </p:tav>
                                      </p:tavLst>
                                    </p:anim>
                                    <p:animEffect transition="in" filter="fade">
                                      <p:cBhvr>
                                        <p:cTn id="48" dur="200"/>
                                        <p:tgtEl>
                                          <p:spTgt spid="51"/>
                                        </p:tgtEl>
                                      </p:cBhvr>
                                    </p:animEffect>
                                  </p:childTnLst>
                                </p:cTn>
                              </p:par>
                            </p:childTnLst>
                          </p:cTn>
                        </p:par>
                        <p:par>
                          <p:cTn id="49" fill="hold">
                            <p:stCondLst>
                              <p:cond delay="2300"/>
                            </p:stCondLst>
                            <p:childTnLst>
                              <p:par>
                                <p:cTn id="50" presetID="53" presetClass="entr" presetSubtype="16" fill="hold" grpId="0" nodeType="after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p:cTn id="52" dur="200" fill="hold"/>
                                        <p:tgtEl>
                                          <p:spTgt spid="52"/>
                                        </p:tgtEl>
                                        <p:attrNameLst>
                                          <p:attrName>ppt_w</p:attrName>
                                        </p:attrNameLst>
                                      </p:cBhvr>
                                      <p:tavLst>
                                        <p:tav tm="0">
                                          <p:val>
                                            <p:fltVal val="0"/>
                                          </p:val>
                                        </p:tav>
                                        <p:tav tm="100000">
                                          <p:val>
                                            <p:strVal val="#ppt_w"/>
                                          </p:val>
                                        </p:tav>
                                      </p:tavLst>
                                    </p:anim>
                                    <p:anim calcmode="lin" valueType="num">
                                      <p:cBhvr>
                                        <p:cTn id="53" dur="200" fill="hold"/>
                                        <p:tgtEl>
                                          <p:spTgt spid="52"/>
                                        </p:tgtEl>
                                        <p:attrNameLst>
                                          <p:attrName>ppt_h</p:attrName>
                                        </p:attrNameLst>
                                      </p:cBhvr>
                                      <p:tavLst>
                                        <p:tav tm="0">
                                          <p:val>
                                            <p:fltVal val="0"/>
                                          </p:val>
                                        </p:tav>
                                        <p:tav tm="100000">
                                          <p:val>
                                            <p:strVal val="#ppt_h"/>
                                          </p:val>
                                        </p:tav>
                                      </p:tavLst>
                                    </p:anim>
                                    <p:animEffect transition="in" filter="fade">
                                      <p:cBhvr>
                                        <p:cTn id="54" dur="200"/>
                                        <p:tgtEl>
                                          <p:spTgt spid="52"/>
                                        </p:tgtEl>
                                      </p:cBhvr>
                                    </p:animEffect>
                                  </p:childTnLst>
                                </p:cTn>
                              </p:par>
                            </p:childTnLst>
                          </p:cTn>
                        </p:par>
                        <p:par>
                          <p:cTn id="55" fill="hold">
                            <p:stCondLst>
                              <p:cond delay="2500"/>
                            </p:stCondLst>
                            <p:childTnLst>
                              <p:par>
                                <p:cTn id="56" presetID="22" presetClass="entr" presetSubtype="2" fill="hold" grpId="0" nodeType="after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right)">
                                      <p:cBhvr>
                                        <p:cTn id="58" dur="400"/>
                                        <p:tgtEl>
                                          <p:spTgt spid="53"/>
                                        </p:tgtEl>
                                      </p:cBhvr>
                                    </p:animEffect>
                                  </p:childTnLst>
                                </p:cTn>
                              </p:par>
                            </p:childTnLst>
                          </p:cTn>
                        </p:par>
                        <p:par>
                          <p:cTn id="59" fill="hold">
                            <p:stCondLst>
                              <p:cond delay="2900"/>
                            </p:stCondLst>
                            <p:childTnLst>
                              <p:par>
                                <p:cTn id="60" presetID="22" presetClass="entr" presetSubtype="2" fill="hold" grpId="0" nodeType="after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right)">
                                      <p:cBhvr>
                                        <p:cTn id="62" dur="400"/>
                                        <p:tgtEl>
                                          <p:spTgt spid="55"/>
                                        </p:tgtEl>
                                      </p:cBhvr>
                                    </p:animEffect>
                                  </p:childTnLst>
                                </p:cTn>
                              </p:par>
                            </p:childTnLst>
                          </p:cTn>
                        </p:par>
                        <p:par>
                          <p:cTn id="63" fill="hold">
                            <p:stCondLst>
                              <p:cond delay="3300"/>
                            </p:stCondLst>
                            <p:childTnLst>
                              <p:par>
                                <p:cTn id="64" presetID="22" presetClass="entr" presetSubtype="2" fill="hold" grpId="0" nodeType="after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wipe(right)">
                                      <p:cBhvr>
                                        <p:cTn id="66" dur="400"/>
                                        <p:tgtEl>
                                          <p:spTgt spid="54"/>
                                        </p:tgtEl>
                                      </p:cBhvr>
                                    </p:animEffect>
                                  </p:childTnLst>
                                </p:cTn>
                              </p:par>
                            </p:childTnLst>
                          </p:cTn>
                        </p:par>
                        <p:par>
                          <p:cTn id="67" fill="hold">
                            <p:stCondLst>
                              <p:cond delay="3700"/>
                            </p:stCondLst>
                            <p:childTnLst>
                              <p:par>
                                <p:cTn id="68" presetID="22" presetClass="entr" presetSubtype="8" fill="hold" grpId="0" nodeType="after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left)">
                                      <p:cBhvr>
                                        <p:cTn id="70" dur="500"/>
                                        <p:tgtEl>
                                          <p:spTgt spid="56"/>
                                        </p:tgtEl>
                                      </p:cBhvr>
                                    </p:animEffect>
                                  </p:childTnLst>
                                </p:cTn>
                              </p:par>
                            </p:childTnLst>
                          </p:cTn>
                        </p:par>
                        <p:par>
                          <p:cTn id="71" fill="hold">
                            <p:stCondLst>
                              <p:cond delay="4200"/>
                            </p:stCondLst>
                            <p:childTnLst>
                              <p:par>
                                <p:cTn id="72" presetID="22" presetClass="entr" presetSubtype="8" fill="hold" grpId="0" nodeType="after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left)">
                                      <p:cBhvr>
                                        <p:cTn id="74" dur="500"/>
                                        <p:tgtEl>
                                          <p:spTgt spid="58"/>
                                        </p:tgtEl>
                                      </p:cBhvr>
                                    </p:animEffect>
                                  </p:childTnLst>
                                </p:cTn>
                              </p:par>
                            </p:childTnLst>
                          </p:cTn>
                        </p:par>
                        <p:par>
                          <p:cTn id="75" fill="hold">
                            <p:stCondLst>
                              <p:cond delay="4700"/>
                            </p:stCondLst>
                            <p:childTnLst>
                              <p:par>
                                <p:cTn id="76" presetID="22" presetClass="entr" presetSubtype="8" fill="hold" grpId="0" nodeType="after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200"/>
                            </p:stCondLst>
                            <p:childTnLst>
                              <p:par>
                                <p:cTn id="80" presetID="53" presetClass="entr" presetSubtype="16" fill="hold" grpId="0" nodeType="afterEffect">
                                  <p:stCondLst>
                                    <p:cond delay="0"/>
                                  </p:stCondLst>
                                  <p:childTnLst>
                                    <p:set>
                                      <p:cBhvr>
                                        <p:cTn id="81" dur="1" fill="hold">
                                          <p:stCondLst>
                                            <p:cond delay="0"/>
                                          </p:stCondLst>
                                        </p:cTn>
                                        <p:tgtEl>
                                          <p:spTgt spid="65"/>
                                        </p:tgtEl>
                                        <p:attrNameLst>
                                          <p:attrName>style.visibility</p:attrName>
                                        </p:attrNameLst>
                                      </p:cBhvr>
                                      <p:to>
                                        <p:strVal val="visible"/>
                                      </p:to>
                                    </p:set>
                                    <p:anim calcmode="lin" valueType="num">
                                      <p:cBhvr>
                                        <p:cTn id="82" dur="300" fill="hold"/>
                                        <p:tgtEl>
                                          <p:spTgt spid="65"/>
                                        </p:tgtEl>
                                        <p:attrNameLst>
                                          <p:attrName>ppt_w</p:attrName>
                                        </p:attrNameLst>
                                      </p:cBhvr>
                                      <p:tavLst>
                                        <p:tav tm="0">
                                          <p:val>
                                            <p:fltVal val="0"/>
                                          </p:val>
                                        </p:tav>
                                        <p:tav tm="100000">
                                          <p:val>
                                            <p:strVal val="#ppt_w"/>
                                          </p:val>
                                        </p:tav>
                                      </p:tavLst>
                                    </p:anim>
                                    <p:anim calcmode="lin" valueType="num">
                                      <p:cBhvr>
                                        <p:cTn id="83" dur="300" fill="hold"/>
                                        <p:tgtEl>
                                          <p:spTgt spid="65"/>
                                        </p:tgtEl>
                                        <p:attrNameLst>
                                          <p:attrName>ppt_h</p:attrName>
                                        </p:attrNameLst>
                                      </p:cBhvr>
                                      <p:tavLst>
                                        <p:tav tm="0">
                                          <p:val>
                                            <p:fltVal val="0"/>
                                          </p:val>
                                        </p:tav>
                                        <p:tav tm="100000">
                                          <p:val>
                                            <p:strVal val="#ppt_h"/>
                                          </p:val>
                                        </p:tav>
                                      </p:tavLst>
                                    </p:anim>
                                    <p:animEffect transition="in" filter="fade">
                                      <p:cBhvr>
                                        <p:cTn id="84" dur="300"/>
                                        <p:tgtEl>
                                          <p:spTgt spid="65"/>
                                        </p:tgtEl>
                                      </p:cBhvr>
                                    </p:animEffect>
                                  </p:childTnLst>
                                </p:cTn>
                              </p:par>
                            </p:childTnLst>
                          </p:cTn>
                        </p:par>
                        <p:par>
                          <p:cTn id="85" fill="hold">
                            <p:stCondLst>
                              <p:cond delay="5500"/>
                            </p:stCondLst>
                            <p:childTnLst>
                              <p:par>
                                <p:cTn id="86" presetID="53" presetClass="entr" presetSubtype="16" fill="hold" grpId="0" nodeType="afterEffect">
                                  <p:stCondLst>
                                    <p:cond delay="0"/>
                                  </p:stCondLst>
                                  <p:childTnLst>
                                    <p:set>
                                      <p:cBhvr>
                                        <p:cTn id="87" dur="1" fill="hold">
                                          <p:stCondLst>
                                            <p:cond delay="0"/>
                                          </p:stCondLst>
                                        </p:cTn>
                                        <p:tgtEl>
                                          <p:spTgt spid="66"/>
                                        </p:tgtEl>
                                        <p:attrNameLst>
                                          <p:attrName>style.visibility</p:attrName>
                                        </p:attrNameLst>
                                      </p:cBhvr>
                                      <p:to>
                                        <p:strVal val="visible"/>
                                      </p:to>
                                    </p:set>
                                    <p:anim calcmode="lin" valueType="num">
                                      <p:cBhvr>
                                        <p:cTn id="88" dur="300" fill="hold"/>
                                        <p:tgtEl>
                                          <p:spTgt spid="66"/>
                                        </p:tgtEl>
                                        <p:attrNameLst>
                                          <p:attrName>ppt_w</p:attrName>
                                        </p:attrNameLst>
                                      </p:cBhvr>
                                      <p:tavLst>
                                        <p:tav tm="0">
                                          <p:val>
                                            <p:fltVal val="0"/>
                                          </p:val>
                                        </p:tav>
                                        <p:tav tm="100000">
                                          <p:val>
                                            <p:strVal val="#ppt_w"/>
                                          </p:val>
                                        </p:tav>
                                      </p:tavLst>
                                    </p:anim>
                                    <p:anim calcmode="lin" valueType="num">
                                      <p:cBhvr>
                                        <p:cTn id="89" dur="300" fill="hold"/>
                                        <p:tgtEl>
                                          <p:spTgt spid="66"/>
                                        </p:tgtEl>
                                        <p:attrNameLst>
                                          <p:attrName>ppt_h</p:attrName>
                                        </p:attrNameLst>
                                      </p:cBhvr>
                                      <p:tavLst>
                                        <p:tav tm="0">
                                          <p:val>
                                            <p:fltVal val="0"/>
                                          </p:val>
                                        </p:tav>
                                        <p:tav tm="100000">
                                          <p:val>
                                            <p:strVal val="#ppt_h"/>
                                          </p:val>
                                        </p:tav>
                                      </p:tavLst>
                                    </p:anim>
                                    <p:animEffect transition="in" filter="fade">
                                      <p:cBhvr>
                                        <p:cTn id="90" dur="300"/>
                                        <p:tgtEl>
                                          <p:spTgt spid="66"/>
                                        </p:tgtEl>
                                      </p:cBhvr>
                                    </p:animEffect>
                                  </p:childTnLst>
                                </p:cTn>
                              </p:par>
                            </p:childTnLst>
                          </p:cTn>
                        </p:par>
                        <p:par>
                          <p:cTn id="91" fill="hold">
                            <p:stCondLst>
                              <p:cond delay="5800"/>
                            </p:stCondLst>
                            <p:childTnLst>
                              <p:par>
                                <p:cTn id="92" presetID="53" presetClass="entr" presetSubtype="16" fill="hold" grpId="0" nodeType="afterEffect">
                                  <p:stCondLst>
                                    <p:cond delay="0"/>
                                  </p:stCondLst>
                                  <p:childTnLst>
                                    <p:set>
                                      <p:cBhvr>
                                        <p:cTn id="93" dur="1" fill="hold">
                                          <p:stCondLst>
                                            <p:cond delay="0"/>
                                          </p:stCondLst>
                                        </p:cTn>
                                        <p:tgtEl>
                                          <p:spTgt spid="67"/>
                                        </p:tgtEl>
                                        <p:attrNameLst>
                                          <p:attrName>style.visibility</p:attrName>
                                        </p:attrNameLst>
                                      </p:cBhvr>
                                      <p:to>
                                        <p:strVal val="visible"/>
                                      </p:to>
                                    </p:set>
                                    <p:anim calcmode="lin" valueType="num">
                                      <p:cBhvr>
                                        <p:cTn id="94" dur="300" fill="hold"/>
                                        <p:tgtEl>
                                          <p:spTgt spid="67"/>
                                        </p:tgtEl>
                                        <p:attrNameLst>
                                          <p:attrName>ppt_w</p:attrName>
                                        </p:attrNameLst>
                                      </p:cBhvr>
                                      <p:tavLst>
                                        <p:tav tm="0">
                                          <p:val>
                                            <p:fltVal val="0"/>
                                          </p:val>
                                        </p:tav>
                                        <p:tav tm="100000">
                                          <p:val>
                                            <p:strVal val="#ppt_w"/>
                                          </p:val>
                                        </p:tav>
                                      </p:tavLst>
                                    </p:anim>
                                    <p:anim calcmode="lin" valueType="num">
                                      <p:cBhvr>
                                        <p:cTn id="95" dur="300" fill="hold"/>
                                        <p:tgtEl>
                                          <p:spTgt spid="67"/>
                                        </p:tgtEl>
                                        <p:attrNameLst>
                                          <p:attrName>ppt_h</p:attrName>
                                        </p:attrNameLst>
                                      </p:cBhvr>
                                      <p:tavLst>
                                        <p:tav tm="0">
                                          <p:val>
                                            <p:fltVal val="0"/>
                                          </p:val>
                                        </p:tav>
                                        <p:tav tm="100000">
                                          <p:val>
                                            <p:strVal val="#ppt_h"/>
                                          </p:val>
                                        </p:tav>
                                      </p:tavLst>
                                    </p:anim>
                                    <p:animEffect transition="in" filter="fade">
                                      <p:cBhvr>
                                        <p:cTn id="96" dur="300"/>
                                        <p:tgtEl>
                                          <p:spTgt spid="67"/>
                                        </p:tgtEl>
                                      </p:cBhvr>
                                    </p:animEffect>
                                  </p:childTnLst>
                                </p:cTn>
                              </p:par>
                            </p:childTnLst>
                          </p:cTn>
                        </p:par>
                        <p:par>
                          <p:cTn id="97" fill="hold">
                            <p:stCondLst>
                              <p:cond delay="6100"/>
                            </p:stCondLst>
                            <p:childTnLst>
                              <p:par>
                                <p:cTn id="98" presetID="53" presetClass="entr" presetSubtype="16" fill="hold" grpId="0" nodeType="afterEffect">
                                  <p:stCondLst>
                                    <p:cond delay="0"/>
                                  </p:stCondLst>
                                  <p:childTnLst>
                                    <p:set>
                                      <p:cBhvr>
                                        <p:cTn id="99" dur="1" fill="hold">
                                          <p:stCondLst>
                                            <p:cond delay="0"/>
                                          </p:stCondLst>
                                        </p:cTn>
                                        <p:tgtEl>
                                          <p:spTgt spid="71"/>
                                        </p:tgtEl>
                                        <p:attrNameLst>
                                          <p:attrName>style.visibility</p:attrName>
                                        </p:attrNameLst>
                                      </p:cBhvr>
                                      <p:to>
                                        <p:strVal val="visible"/>
                                      </p:to>
                                    </p:set>
                                    <p:anim calcmode="lin" valueType="num">
                                      <p:cBhvr>
                                        <p:cTn id="100" dur="300" fill="hold"/>
                                        <p:tgtEl>
                                          <p:spTgt spid="71"/>
                                        </p:tgtEl>
                                        <p:attrNameLst>
                                          <p:attrName>ppt_w</p:attrName>
                                        </p:attrNameLst>
                                      </p:cBhvr>
                                      <p:tavLst>
                                        <p:tav tm="0">
                                          <p:val>
                                            <p:fltVal val="0"/>
                                          </p:val>
                                        </p:tav>
                                        <p:tav tm="100000">
                                          <p:val>
                                            <p:strVal val="#ppt_w"/>
                                          </p:val>
                                        </p:tav>
                                      </p:tavLst>
                                    </p:anim>
                                    <p:anim calcmode="lin" valueType="num">
                                      <p:cBhvr>
                                        <p:cTn id="101" dur="300" fill="hold"/>
                                        <p:tgtEl>
                                          <p:spTgt spid="71"/>
                                        </p:tgtEl>
                                        <p:attrNameLst>
                                          <p:attrName>ppt_h</p:attrName>
                                        </p:attrNameLst>
                                      </p:cBhvr>
                                      <p:tavLst>
                                        <p:tav tm="0">
                                          <p:val>
                                            <p:fltVal val="0"/>
                                          </p:val>
                                        </p:tav>
                                        <p:tav tm="100000">
                                          <p:val>
                                            <p:strVal val="#ppt_h"/>
                                          </p:val>
                                        </p:tav>
                                      </p:tavLst>
                                    </p:anim>
                                    <p:animEffect transition="in" filter="fade">
                                      <p:cBhvr>
                                        <p:cTn id="102" dur="300"/>
                                        <p:tgtEl>
                                          <p:spTgt spid="71"/>
                                        </p:tgtEl>
                                      </p:cBhvr>
                                    </p:animEffect>
                                  </p:childTnLst>
                                </p:cTn>
                              </p:par>
                            </p:childTnLst>
                          </p:cTn>
                        </p:par>
                        <p:par>
                          <p:cTn id="103" fill="hold">
                            <p:stCondLst>
                              <p:cond delay="6400"/>
                            </p:stCondLst>
                            <p:childTnLst>
                              <p:par>
                                <p:cTn id="104" presetID="53" presetClass="entr" presetSubtype="16" fill="hold" grpId="0" nodeType="afterEffect">
                                  <p:stCondLst>
                                    <p:cond delay="0"/>
                                  </p:stCondLst>
                                  <p:childTnLst>
                                    <p:set>
                                      <p:cBhvr>
                                        <p:cTn id="105" dur="1" fill="hold">
                                          <p:stCondLst>
                                            <p:cond delay="0"/>
                                          </p:stCondLst>
                                        </p:cTn>
                                        <p:tgtEl>
                                          <p:spTgt spid="72"/>
                                        </p:tgtEl>
                                        <p:attrNameLst>
                                          <p:attrName>style.visibility</p:attrName>
                                        </p:attrNameLst>
                                      </p:cBhvr>
                                      <p:to>
                                        <p:strVal val="visible"/>
                                      </p:to>
                                    </p:set>
                                    <p:anim calcmode="lin" valueType="num">
                                      <p:cBhvr>
                                        <p:cTn id="106" dur="300" fill="hold"/>
                                        <p:tgtEl>
                                          <p:spTgt spid="72"/>
                                        </p:tgtEl>
                                        <p:attrNameLst>
                                          <p:attrName>ppt_w</p:attrName>
                                        </p:attrNameLst>
                                      </p:cBhvr>
                                      <p:tavLst>
                                        <p:tav tm="0">
                                          <p:val>
                                            <p:fltVal val="0"/>
                                          </p:val>
                                        </p:tav>
                                        <p:tav tm="100000">
                                          <p:val>
                                            <p:strVal val="#ppt_w"/>
                                          </p:val>
                                        </p:tav>
                                      </p:tavLst>
                                    </p:anim>
                                    <p:anim calcmode="lin" valueType="num">
                                      <p:cBhvr>
                                        <p:cTn id="107" dur="300" fill="hold"/>
                                        <p:tgtEl>
                                          <p:spTgt spid="72"/>
                                        </p:tgtEl>
                                        <p:attrNameLst>
                                          <p:attrName>ppt_h</p:attrName>
                                        </p:attrNameLst>
                                      </p:cBhvr>
                                      <p:tavLst>
                                        <p:tav tm="0">
                                          <p:val>
                                            <p:fltVal val="0"/>
                                          </p:val>
                                        </p:tav>
                                        <p:tav tm="100000">
                                          <p:val>
                                            <p:strVal val="#ppt_h"/>
                                          </p:val>
                                        </p:tav>
                                      </p:tavLst>
                                    </p:anim>
                                    <p:animEffect transition="in" filter="fade">
                                      <p:cBhvr>
                                        <p:cTn id="108" dur="300"/>
                                        <p:tgtEl>
                                          <p:spTgt spid="72"/>
                                        </p:tgtEl>
                                      </p:cBhvr>
                                    </p:animEffect>
                                  </p:childTnLst>
                                </p:cTn>
                              </p:par>
                            </p:childTnLst>
                          </p:cTn>
                        </p:par>
                        <p:par>
                          <p:cTn id="109" fill="hold">
                            <p:stCondLst>
                              <p:cond delay="6700"/>
                            </p:stCondLst>
                            <p:childTnLst>
                              <p:par>
                                <p:cTn id="110" presetID="53" presetClass="entr" presetSubtype="16" fill="hold" grpId="0" nodeType="afterEffect">
                                  <p:stCondLst>
                                    <p:cond delay="0"/>
                                  </p:stCondLst>
                                  <p:childTnLst>
                                    <p:set>
                                      <p:cBhvr>
                                        <p:cTn id="111" dur="1" fill="hold">
                                          <p:stCondLst>
                                            <p:cond delay="0"/>
                                          </p:stCondLst>
                                        </p:cTn>
                                        <p:tgtEl>
                                          <p:spTgt spid="73"/>
                                        </p:tgtEl>
                                        <p:attrNameLst>
                                          <p:attrName>style.visibility</p:attrName>
                                        </p:attrNameLst>
                                      </p:cBhvr>
                                      <p:to>
                                        <p:strVal val="visible"/>
                                      </p:to>
                                    </p:set>
                                    <p:anim calcmode="lin" valueType="num">
                                      <p:cBhvr>
                                        <p:cTn id="112" dur="300" fill="hold"/>
                                        <p:tgtEl>
                                          <p:spTgt spid="73"/>
                                        </p:tgtEl>
                                        <p:attrNameLst>
                                          <p:attrName>ppt_w</p:attrName>
                                        </p:attrNameLst>
                                      </p:cBhvr>
                                      <p:tavLst>
                                        <p:tav tm="0">
                                          <p:val>
                                            <p:fltVal val="0"/>
                                          </p:val>
                                        </p:tav>
                                        <p:tav tm="100000">
                                          <p:val>
                                            <p:strVal val="#ppt_w"/>
                                          </p:val>
                                        </p:tav>
                                      </p:tavLst>
                                    </p:anim>
                                    <p:anim calcmode="lin" valueType="num">
                                      <p:cBhvr>
                                        <p:cTn id="113" dur="300" fill="hold"/>
                                        <p:tgtEl>
                                          <p:spTgt spid="73"/>
                                        </p:tgtEl>
                                        <p:attrNameLst>
                                          <p:attrName>ppt_h</p:attrName>
                                        </p:attrNameLst>
                                      </p:cBhvr>
                                      <p:tavLst>
                                        <p:tav tm="0">
                                          <p:val>
                                            <p:fltVal val="0"/>
                                          </p:val>
                                        </p:tav>
                                        <p:tav tm="100000">
                                          <p:val>
                                            <p:strVal val="#ppt_h"/>
                                          </p:val>
                                        </p:tav>
                                      </p:tavLst>
                                    </p:anim>
                                    <p:animEffect transition="in" filter="fade">
                                      <p:cBhvr>
                                        <p:cTn id="114" dur="300"/>
                                        <p:tgtEl>
                                          <p:spTgt spid="73"/>
                                        </p:tgtEl>
                                      </p:cBhvr>
                                    </p:animEffect>
                                  </p:childTnLst>
                                </p:cTn>
                              </p:par>
                            </p:childTnLst>
                          </p:cTn>
                        </p:par>
                        <p:par>
                          <p:cTn id="115" fill="hold">
                            <p:stCondLst>
                              <p:cond delay="7000"/>
                            </p:stCondLst>
                            <p:childTnLst>
                              <p:par>
                                <p:cTn id="116" presetID="53" presetClass="entr" presetSubtype="16" fill="hold" grpId="0" nodeType="afterEffect">
                                  <p:stCondLst>
                                    <p:cond delay="0"/>
                                  </p:stCondLst>
                                  <p:childTnLst>
                                    <p:set>
                                      <p:cBhvr>
                                        <p:cTn id="117" dur="1" fill="hold">
                                          <p:stCondLst>
                                            <p:cond delay="0"/>
                                          </p:stCondLst>
                                        </p:cTn>
                                        <p:tgtEl>
                                          <p:spTgt spid="68">
                                            <p:txEl>
                                              <p:pRg st="0" end="0"/>
                                            </p:txEl>
                                          </p:spTgt>
                                        </p:tgtEl>
                                        <p:attrNameLst>
                                          <p:attrName>style.visibility</p:attrName>
                                        </p:attrNameLst>
                                      </p:cBhvr>
                                      <p:to>
                                        <p:strVal val="visible"/>
                                      </p:to>
                                    </p:set>
                                    <p:anim calcmode="lin" valueType="num">
                                      <p:cBhvr>
                                        <p:cTn id="118" dur="400" fill="hold"/>
                                        <p:tgtEl>
                                          <p:spTgt spid="68">
                                            <p:txEl>
                                              <p:pRg st="0" end="0"/>
                                            </p:txEl>
                                          </p:spTgt>
                                        </p:tgtEl>
                                        <p:attrNameLst>
                                          <p:attrName>ppt_w</p:attrName>
                                        </p:attrNameLst>
                                      </p:cBhvr>
                                      <p:tavLst>
                                        <p:tav tm="0">
                                          <p:val>
                                            <p:fltVal val="0"/>
                                          </p:val>
                                        </p:tav>
                                        <p:tav tm="100000">
                                          <p:val>
                                            <p:strVal val="#ppt_w"/>
                                          </p:val>
                                        </p:tav>
                                      </p:tavLst>
                                    </p:anim>
                                    <p:anim calcmode="lin" valueType="num">
                                      <p:cBhvr>
                                        <p:cTn id="119" dur="400" fill="hold"/>
                                        <p:tgtEl>
                                          <p:spTgt spid="68">
                                            <p:txEl>
                                              <p:pRg st="0" end="0"/>
                                            </p:txEl>
                                          </p:spTgt>
                                        </p:tgtEl>
                                        <p:attrNameLst>
                                          <p:attrName>ppt_h</p:attrName>
                                        </p:attrNameLst>
                                      </p:cBhvr>
                                      <p:tavLst>
                                        <p:tav tm="0">
                                          <p:val>
                                            <p:fltVal val="0"/>
                                          </p:val>
                                        </p:tav>
                                        <p:tav tm="100000">
                                          <p:val>
                                            <p:strVal val="#ppt_h"/>
                                          </p:val>
                                        </p:tav>
                                      </p:tavLst>
                                    </p:anim>
                                    <p:animEffect transition="in" filter="fade">
                                      <p:cBhvr>
                                        <p:cTn id="120" dur="400"/>
                                        <p:tgtEl>
                                          <p:spTgt spid="68">
                                            <p:txEl>
                                              <p:pRg st="0" end="0"/>
                                            </p:txEl>
                                          </p:spTgt>
                                        </p:tgtEl>
                                      </p:cBhvr>
                                    </p:animEffect>
                                  </p:childTnLst>
                                </p:cTn>
                              </p:par>
                            </p:childTnLst>
                          </p:cTn>
                        </p:par>
                        <p:par>
                          <p:cTn id="121" fill="hold">
                            <p:stCondLst>
                              <p:cond delay="7400"/>
                            </p:stCondLst>
                            <p:childTnLst>
                              <p:par>
                                <p:cTn id="122" presetID="53" presetClass="entr" presetSubtype="16" fill="hold" grpId="0" nodeType="afterEffect">
                                  <p:stCondLst>
                                    <p:cond delay="0"/>
                                  </p:stCondLst>
                                  <p:childTnLst>
                                    <p:set>
                                      <p:cBhvr>
                                        <p:cTn id="123" dur="1" fill="hold">
                                          <p:stCondLst>
                                            <p:cond delay="0"/>
                                          </p:stCondLst>
                                        </p:cTn>
                                        <p:tgtEl>
                                          <p:spTgt spid="69">
                                            <p:txEl>
                                              <p:pRg st="0" end="0"/>
                                            </p:txEl>
                                          </p:spTgt>
                                        </p:tgtEl>
                                        <p:attrNameLst>
                                          <p:attrName>style.visibility</p:attrName>
                                        </p:attrNameLst>
                                      </p:cBhvr>
                                      <p:to>
                                        <p:strVal val="visible"/>
                                      </p:to>
                                    </p:set>
                                    <p:anim calcmode="lin" valueType="num">
                                      <p:cBhvr>
                                        <p:cTn id="124" dur="400" fill="hold"/>
                                        <p:tgtEl>
                                          <p:spTgt spid="69">
                                            <p:txEl>
                                              <p:pRg st="0" end="0"/>
                                            </p:txEl>
                                          </p:spTgt>
                                        </p:tgtEl>
                                        <p:attrNameLst>
                                          <p:attrName>ppt_w</p:attrName>
                                        </p:attrNameLst>
                                      </p:cBhvr>
                                      <p:tavLst>
                                        <p:tav tm="0">
                                          <p:val>
                                            <p:fltVal val="0"/>
                                          </p:val>
                                        </p:tav>
                                        <p:tav tm="100000">
                                          <p:val>
                                            <p:strVal val="#ppt_w"/>
                                          </p:val>
                                        </p:tav>
                                      </p:tavLst>
                                    </p:anim>
                                    <p:anim calcmode="lin" valueType="num">
                                      <p:cBhvr>
                                        <p:cTn id="125" dur="400" fill="hold"/>
                                        <p:tgtEl>
                                          <p:spTgt spid="69">
                                            <p:txEl>
                                              <p:pRg st="0" end="0"/>
                                            </p:txEl>
                                          </p:spTgt>
                                        </p:tgtEl>
                                        <p:attrNameLst>
                                          <p:attrName>ppt_h</p:attrName>
                                        </p:attrNameLst>
                                      </p:cBhvr>
                                      <p:tavLst>
                                        <p:tav tm="0">
                                          <p:val>
                                            <p:fltVal val="0"/>
                                          </p:val>
                                        </p:tav>
                                        <p:tav tm="100000">
                                          <p:val>
                                            <p:strVal val="#ppt_h"/>
                                          </p:val>
                                        </p:tav>
                                      </p:tavLst>
                                    </p:anim>
                                    <p:animEffect transition="in" filter="fade">
                                      <p:cBhvr>
                                        <p:cTn id="126" dur="400"/>
                                        <p:tgtEl>
                                          <p:spTgt spid="69">
                                            <p:txEl>
                                              <p:pRg st="0" end="0"/>
                                            </p:txEl>
                                          </p:spTgt>
                                        </p:tgtEl>
                                      </p:cBhvr>
                                    </p:animEffect>
                                  </p:childTnLst>
                                </p:cTn>
                              </p:par>
                            </p:childTnLst>
                          </p:cTn>
                        </p:par>
                        <p:par>
                          <p:cTn id="127" fill="hold">
                            <p:stCondLst>
                              <p:cond delay="7800"/>
                            </p:stCondLst>
                            <p:childTnLst>
                              <p:par>
                                <p:cTn id="128" presetID="53" presetClass="entr" presetSubtype="16" fill="hold" grpId="0" nodeType="afterEffect">
                                  <p:stCondLst>
                                    <p:cond delay="0"/>
                                  </p:stCondLst>
                                  <p:childTnLst>
                                    <p:set>
                                      <p:cBhvr>
                                        <p:cTn id="129" dur="1" fill="hold">
                                          <p:stCondLst>
                                            <p:cond delay="0"/>
                                          </p:stCondLst>
                                        </p:cTn>
                                        <p:tgtEl>
                                          <p:spTgt spid="70">
                                            <p:txEl>
                                              <p:pRg st="0" end="0"/>
                                            </p:txEl>
                                          </p:spTgt>
                                        </p:tgtEl>
                                        <p:attrNameLst>
                                          <p:attrName>style.visibility</p:attrName>
                                        </p:attrNameLst>
                                      </p:cBhvr>
                                      <p:to>
                                        <p:strVal val="visible"/>
                                      </p:to>
                                    </p:set>
                                    <p:anim calcmode="lin" valueType="num">
                                      <p:cBhvr>
                                        <p:cTn id="130" dur="4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31" dur="4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132" dur="400"/>
                                        <p:tgtEl>
                                          <p:spTgt spid="70">
                                            <p:txEl>
                                              <p:pRg st="0" end="0"/>
                                            </p:txEl>
                                          </p:spTgt>
                                        </p:tgtEl>
                                      </p:cBhvr>
                                    </p:animEffect>
                                  </p:childTnLst>
                                </p:cTn>
                              </p:par>
                            </p:childTnLst>
                          </p:cTn>
                        </p:par>
                        <p:par>
                          <p:cTn id="133" fill="hold">
                            <p:stCondLst>
                              <p:cond delay="8200"/>
                            </p:stCondLst>
                            <p:childTnLst>
                              <p:par>
                                <p:cTn id="134" presetID="53" presetClass="entr" presetSubtype="16" fill="hold" grpId="0" nodeType="afterEffect">
                                  <p:stCondLst>
                                    <p:cond delay="0"/>
                                  </p:stCondLst>
                                  <p:childTnLst>
                                    <p:set>
                                      <p:cBhvr>
                                        <p:cTn id="135" dur="1" fill="hold">
                                          <p:stCondLst>
                                            <p:cond delay="0"/>
                                          </p:stCondLst>
                                        </p:cTn>
                                        <p:tgtEl>
                                          <p:spTgt spid="74">
                                            <p:txEl>
                                              <p:pRg st="0" end="0"/>
                                            </p:txEl>
                                          </p:spTgt>
                                        </p:tgtEl>
                                        <p:attrNameLst>
                                          <p:attrName>style.visibility</p:attrName>
                                        </p:attrNameLst>
                                      </p:cBhvr>
                                      <p:to>
                                        <p:strVal val="visible"/>
                                      </p:to>
                                    </p:set>
                                    <p:anim calcmode="lin" valueType="num">
                                      <p:cBhvr>
                                        <p:cTn id="136" dur="4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137" dur="4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138" dur="400"/>
                                        <p:tgtEl>
                                          <p:spTgt spid="74">
                                            <p:txEl>
                                              <p:pRg st="0" end="0"/>
                                            </p:txEl>
                                          </p:spTgt>
                                        </p:tgtEl>
                                      </p:cBhvr>
                                    </p:animEffect>
                                  </p:childTnLst>
                                </p:cTn>
                              </p:par>
                            </p:childTnLst>
                          </p:cTn>
                        </p:par>
                        <p:par>
                          <p:cTn id="139" fill="hold">
                            <p:stCondLst>
                              <p:cond delay="8600"/>
                            </p:stCondLst>
                            <p:childTnLst>
                              <p:par>
                                <p:cTn id="140" presetID="53" presetClass="entr" presetSubtype="16" fill="hold" grpId="0" nodeType="afterEffect">
                                  <p:stCondLst>
                                    <p:cond delay="0"/>
                                  </p:stCondLst>
                                  <p:childTnLst>
                                    <p:set>
                                      <p:cBhvr>
                                        <p:cTn id="141" dur="1" fill="hold">
                                          <p:stCondLst>
                                            <p:cond delay="0"/>
                                          </p:stCondLst>
                                        </p:cTn>
                                        <p:tgtEl>
                                          <p:spTgt spid="75">
                                            <p:txEl>
                                              <p:pRg st="0" end="0"/>
                                            </p:txEl>
                                          </p:spTgt>
                                        </p:tgtEl>
                                        <p:attrNameLst>
                                          <p:attrName>style.visibility</p:attrName>
                                        </p:attrNameLst>
                                      </p:cBhvr>
                                      <p:to>
                                        <p:strVal val="visible"/>
                                      </p:to>
                                    </p:set>
                                    <p:anim calcmode="lin" valueType="num">
                                      <p:cBhvr>
                                        <p:cTn id="142" dur="4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143" dur="4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144" dur="400"/>
                                        <p:tgtEl>
                                          <p:spTgt spid="75">
                                            <p:txEl>
                                              <p:pRg st="0" end="0"/>
                                            </p:txEl>
                                          </p:spTgt>
                                        </p:tgtEl>
                                      </p:cBhvr>
                                    </p:animEffect>
                                  </p:childTnLst>
                                </p:cTn>
                              </p:par>
                            </p:childTnLst>
                          </p:cTn>
                        </p:par>
                        <p:par>
                          <p:cTn id="145" fill="hold">
                            <p:stCondLst>
                              <p:cond delay="9000"/>
                            </p:stCondLst>
                            <p:childTnLst>
                              <p:par>
                                <p:cTn id="146" presetID="53" presetClass="entr" presetSubtype="16" fill="hold" grpId="0" nodeType="afterEffect">
                                  <p:stCondLst>
                                    <p:cond delay="0"/>
                                  </p:stCondLst>
                                  <p:childTnLst>
                                    <p:set>
                                      <p:cBhvr>
                                        <p:cTn id="147" dur="1" fill="hold">
                                          <p:stCondLst>
                                            <p:cond delay="0"/>
                                          </p:stCondLst>
                                        </p:cTn>
                                        <p:tgtEl>
                                          <p:spTgt spid="76">
                                            <p:txEl>
                                              <p:pRg st="0" end="0"/>
                                            </p:txEl>
                                          </p:spTgt>
                                        </p:tgtEl>
                                        <p:attrNameLst>
                                          <p:attrName>style.visibility</p:attrName>
                                        </p:attrNameLst>
                                      </p:cBhvr>
                                      <p:to>
                                        <p:strVal val="visible"/>
                                      </p:to>
                                    </p:set>
                                    <p:anim calcmode="lin" valueType="num">
                                      <p:cBhvr>
                                        <p:cTn id="148" dur="4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149" dur="4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150" dur="400"/>
                                        <p:tgtEl>
                                          <p:spTgt spid="7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5" grpId="0" animBg="1"/>
      <p:bldP spid="66" grpId="0" animBg="1"/>
      <p:bldP spid="67" grpId="0" animBg="1"/>
      <p:bldP spid="68" grpId="0" build="p">
        <p:tmplLst>
          <p:tmpl lvl="1">
            <p:tnLst>
              <p:par>
                <p:cTn presetID="53" presetClass="entr" presetSubtype="16"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p:cTn dur="400" fill="hold"/>
                        <p:tgtEl>
                          <p:spTgt spid="68"/>
                        </p:tgtEl>
                        <p:attrNameLst>
                          <p:attrName>ppt_w</p:attrName>
                        </p:attrNameLst>
                      </p:cBhvr>
                      <p:tavLst>
                        <p:tav tm="0">
                          <p:val>
                            <p:fltVal val="0"/>
                          </p:val>
                        </p:tav>
                        <p:tav tm="100000">
                          <p:val>
                            <p:strVal val="#ppt_w"/>
                          </p:val>
                        </p:tav>
                      </p:tavLst>
                    </p:anim>
                    <p:anim calcmode="lin" valueType="num">
                      <p:cBhvr>
                        <p:cTn dur="400" fill="hold"/>
                        <p:tgtEl>
                          <p:spTgt spid="68"/>
                        </p:tgtEl>
                        <p:attrNameLst>
                          <p:attrName>ppt_h</p:attrName>
                        </p:attrNameLst>
                      </p:cBhvr>
                      <p:tavLst>
                        <p:tav tm="0">
                          <p:val>
                            <p:fltVal val="0"/>
                          </p:val>
                        </p:tav>
                        <p:tav tm="100000">
                          <p:val>
                            <p:strVal val="#ppt_h"/>
                          </p:val>
                        </p:tav>
                      </p:tavLst>
                    </p:anim>
                    <p:animEffect transition="in" filter="fade">
                      <p:cBhvr>
                        <p:cTn dur="400"/>
                        <p:tgtEl>
                          <p:spTgt spid="68"/>
                        </p:tgtEl>
                      </p:cBhvr>
                    </p:animEffect>
                  </p:childTnLst>
                </p:cTn>
              </p:par>
            </p:tnLst>
          </p:tmpl>
        </p:tmplLst>
      </p:bldP>
      <p:bldP spid="69" grpId="0" build="p">
        <p:tmplLst>
          <p:tmpl lvl="1">
            <p:tnLst>
              <p:par>
                <p:cTn presetID="53" presetClass="entr" presetSubtype="16"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p:cTn dur="400" fill="hold"/>
                        <p:tgtEl>
                          <p:spTgt spid="69"/>
                        </p:tgtEl>
                        <p:attrNameLst>
                          <p:attrName>ppt_w</p:attrName>
                        </p:attrNameLst>
                      </p:cBhvr>
                      <p:tavLst>
                        <p:tav tm="0">
                          <p:val>
                            <p:fltVal val="0"/>
                          </p:val>
                        </p:tav>
                        <p:tav tm="100000">
                          <p:val>
                            <p:strVal val="#ppt_w"/>
                          </p:val>
                        </p:tav>
                      </p:tavLst>
                    </p:anim>
                    <p:anim calcmode="lin" valueType="num">
                      <p:cBhvr>
                        <p:cTn dur="400" fill="hold"/>
                        <p:tgtEl>
                          <p:spTgt spid="69"/>
                        </p:tgtEl>
                        <p:attrNameLst>
                          <p:attrName>ppt_h</p:attrName>
                        </p:attrNameLst>
                      </p:cBhvr>
                      <p:tavLst>
                        <p:tav tm="0">
                          <p:val>
                            <p:fltVal val="0"/>
                          </p:val>
                        </p:tav>
                        <p:tav tm="100000">
                          <p:val>
                            <p:strVal val="#ppt_h"/>
                          </p:val>
                        </p:tav>
                      </p:tavLst>
                    </p:anim>
                    <p:animEffect transition="in" filter="fade">
                      <p:cBhvr>
                        <p:cTn dur="400"/>
                        <p:tgtEl>
                          <p:spTgt spid="69"/>
                        </p:tgtEl>
                      </p:cBhvr>
                    </p:animEffect>
                  </p:childTnLst>
                </p:cTn>
              </p:par>
            </p:tnLst>
          </p:tmpl>
        </p:tmplLst>
      </p:bldP>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400" fill="hold"/>
                        <p:tgtEl>
                          <p:spTgt spid="70"/>
                        </p:tgtEl>
                        <p:attrNameLst>
                          <p:attrName>ppt_w</p:attrName>
                        </p:attrNameLst>
                      </p:cBhvr>
                      <p:tavLst>
                        <p:tav tm="0">
                          <p:val>
                            <p:fltVal val="0"/>
                          </p:val>
                        </p:tav>
                        <p:tav tm="100000">
                          <p:val>
                            <p:strVal val="#ppt_w"/>
                          </p:val>
                        </p:tav>
                      </p:tavLst>
                    </p:anim>
                    <p:anim calcmode="lin" valueType="num">
                      <p:cBhvr>
                        <p:cTn dur="400" fill="hold"/>
                        <p:tgtEl>
                          <p:spTgt spid="70"/>
                        </p:tgtEl>
                        <p:attrNameLst>
                          <p:attrName>ppt_h</p:attrName>
                        </p:attrNameLst>
                      </p:cBhvr>
                      <p:tavLst>
                        <p:tav tm="0">
                          <p:val>
                            <p:fltVal val="0"/>
                          </p:val>
                        </p:tav>
                        <p:tav tm="100000">
                          <p:val>
                            <p:strVal val="#ppt_h"/>
                          </p:val>
                        </p:tav>
                      </p:tavLst>
                    </p:anim>
                    <p:animEffect transition="in" filter="fade">
                      <p:cBhvr>
                        <p:cTn dur="400"/>
                        <p:tgtEl>
                          <p:spTgt spid="70"/>
                        </p:tgtEl>
                      </p:cBhvr>
                    </p:animEffect>
                  </p:childTnLst>
                </p:cTn>
              </p:par>
            </p:tnLst>
          </p:tmpl>
        </p:tmplLst>
      </p:bldP>
      <p:bldP spid="71" grpId="0" animBg="1"/>
      <p:bldP spid="72" grpId="0" animBg="1"/>
      <p:bldP spid="73" grpId="0" animBg="1"/>
      <p:bldP spid="74" grpId="0" build="p">
        <p:tmplLst>
          <p:tmpl lvl="1">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400" fill="hold"/>
                        <p:tgtEl>
                          <p:spTgt spid="74"/>
                        </p:tgtEl>
                        <p:attrNameLst>
                          <p:attrName>ppt_w</p:attrName>
                        </p:attrNameLst>
                      </p:cBhvr>
                      <p:tavLst>
                        <p:tav tm="0">
                          <p:val>
                            <p:fltVal val="0"/>
                          </p:val>
                        </p:tav>
                        <p:tav tm="100000">
                          <p:val>
                            <p:strVal val="#ppt_w"/>
                          </p:val>
                        </p:tav>
                      </p:tavLst>
                    </p:anim>
                    <p:anim calcmode="lin" valueType="num">
                      <p:cBhvr>
                        <p:cTn dur="400" fill="hold"/>
                        <p:tgtEl>
                          <p:spTgt spid="74"/>
                        </p:tgtEl>
                        <p:attrNameLst>
                          <p:attrName>ppt_h</p:attrName>
                        </p:attrNameLst>
                      </p:cBhvr>
                      <p:tavLst>
                        <p:tav tm="0">
                          <p:val>
                            <p:fltVal val="0"/>
                          </p:val>
                        </p:tav>
                        <p:tav tm="100000">
                          <p:val>
                            <p:strVal val="#ppt_h"/>
                          </p:val>
                        </p:tav>
                      </p:tavLst>
                    </p:anim>
                    <p:animEffect transition="in" filter="fade">
                      <p:cBhvr>
                        <p:cTn dur="400"/>
                        <p:tgtEl>
                          <p:spTgt spid="74"/>
                        </p:tgtEl>
                      </p:cBhvr>
                    </p:animEffect>
                  </p:childTnLst>
                </p:cTn>
              </p:par>
            </p:tnLst>
          </p:tmpl>
        </p:tmplLst>
      </p:bldP>
      <p:bldP spid="75" grpId="0" build="p">
        <p:tmplLst>
          <p:tmpl lvl="1">
            <p:tnLst>
              <p:par>
                <p:cTn presetID="53" presetClass="entr" presetSubtype="16"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400" fill="hold"/>
                        <p:tgtEl>
                          <p:spTgt spid="75"/>
                        </p:tgtEl>
                        <p:attrNameLst>
                          <p:attrName>ppt_w</p:attrName>
                        </p:attrNameLst>
                      </p:cBhvr>
                      <p:tavLst>
                        <p:tav tm="0">
                          <p:val>
                            <p:fltVal val="0"/>
                          </p:val>
                        </p:tav>
                        <p:tav tm="100000">
                          <p:val>
                            <p:strVal val="#ppt_w"/>
                          </p:val>
                        </p:tav>
                      </p:tavLst>
                    </p:anim>
                    <p:anim calcmode="lin" valueType="num">
                      <p:cBhvr>
                        <p:cTn dur="400" fill="hold"/>
                        <p:tgtEl>
                          <p:spTgt spid="75"/>
                        </p:tgtEl>
                        <p:attrNameLst>
                          <p:attrName>ppt_h</p:attrName>
                        </p:attrNameLst>
                      </p:cBhvr>
                      <p:tavLst>
                        <p:tav tm="0">
                          <p:val>
                            <p:fltVal val="0"/>
                          </p:val>
                        </p:tav>
                        <p:tav tm="100000">
                          <p:val>
                            <p:strVal val="#ppt_h"/>
                          </p:val>
                        </p:tav>
                      </p:tavLst>
                    </p:anim>
                    <p:animEffect transition="in" filter="fade">
                      <p:cBhvr>
                        <p:cTn dur="400"/>
                        <p:tgtEl>
                          <p:spTgt spid="75"/>
                        </p:tgtEl>
                      </p:cBhvr>
                    </p:animEffect>
                  </p:childTnLst>
                </p:cTn>
              </p:par>
            </p:tnLst>
          </p:tmpl>
        </p:tmplLst>
      </p:bldP>
      <p:bldP spid="76" grpId="0" build="p">
        <p:tmplLst>
          <p:tmpl lvl="1">
            <p:tnLst>
              <p:par>
                <p:cTn presetID="5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400" fill="hold"/>
                        <p:tgtEl>
                          <p:spTgt spid="76"/>
                        </p:tgtEl>
                        <p:attrNameLst>
                          <p:attrName>ppt_w</p:attrName>
                        </p:attrNameLst>
                      </p:cBhvr>
                      <p:tavLst>
                        <p:tav tm="0">
                          <p:val>
                            <p:fltVal val="0"/>
                          </p:val>
                        </p:tav>
                        <p:tav tm="100000">
                          <p:val>
                            <p:strVal val="#ppt_w"/>
                          </p:val>
                        </p:tav>
                      </p:tavLst>
                    </p:anim>
                    <p:anim calcmode="lin" valueType="num">
                      <p:cBhvr>
                        <p:cTn dur="400" fill="hold"/>
                        <p:tgtEl>
                          <p:spTgt spid="76"/>
                        </p:tgtEl>
                        <p:attrNameLst>
                          <p:attrName>ppt_h</p:attrName>
                        </p:attrNameLst>
                      </p:cBhvr>
                      <p:tavLst>
                        <p:tav tm="0">
                          <p:val>
                            <p:fltVal val="0"/>
                          </p:val>
                        </p:tav>
                        <p:tav tm="100000">
                          <p:val>
                            <p:strVal val="#ppt_h"/>
                          </p:val>
                        </p:tav>
                      </p:tavLst>
                    </p:anim>
                    <p:animEffect transition="in" filter="fade">
                      <p:cBhvr>
                        <p:cTn dur="400"/>
                        <p:tgtEl>
                          <p:spTgt spid="76"/>
                        </p:tgtEl>
                      </p:cBhvr>
                    </p:animEffect>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side bullets 2">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Two</a:t>
            </a:r>
            <a:r>
              <a:rPr lang="es-ES_tradnl" dirty="0" smtClean="0"/>
              <a:t> </a:t>
            </a:r>
            <a:r>
              <a:rPr lang="es-ES_tradnl" dirty="0" err="1" smtClean="0"/>
              <a:t>sides</a:t>
            </a:r>
            <a:r>
              <a:rPr lang="es-ES_tradnl" dirty="0" smtClean="0"/>
              <a:t> </a:t>
            </a:r>
            <a:r>
              <a:rPr lang="es-ES_tradnl" dirty="0" err="1" smtClean="0"/>
              <a:t>bullets</a:t>
            </a:r>
            <a:r>
              <a:rPr lang="es-ES_tradnl" dirty="0" smtClean="0"/>
              <a:t> </a:t>
            </a:r>
            <a:r>
              <a:rPr lang="es-ES_tradnl" dirty="0" err="1" smtClean="0"/>
              <a:t>information</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47" name="Shape 6162"/>
          <p:cNvSpPr/>
          <p:nvPr userDrawn="1"/>
        </p:nvSpPr>
        <p:spPr>
          <a:xfrm flipV="1">
            <a:off x="6740403" y="5762732"/>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48" name="Shape 6162"/>
          <p:cNvSpPr/>
          <p:nvPr userDrawn="1"/>
        </p:nvSpPr>
        <p:spPr>
          <a:xfrm flipV="1">
            <a:off x="6740403" y="6568150"/>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49" name="Shape 6162"/>
          <p:cNvSpPr/>
          <p:nvPr userDrawn="1"/>
        </p:nvSpPr>
        <p:spPr>
          <a:xfrm flipV="1">
            <a:off x="6740403" y="7446172"/>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50" name="Shape 6162"/>
          <p:cNvSpPr/>
          <p:nvPr userDrawn="1"/>
        </p:nvSpPr>
        <p:spPr>
          <a:xfrm flipV="1">
            <a:off x="17181277" y="5762732"/>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51" name="Shape 6162"/>
          <p:cNvSpPr/>
          <p:nvPr userDrawn="1"/>
        </p:nvSpPr>
        <p:spPr>
          <a:xfrm flipV="1">
            <a:off x="17181277" y="6568150"/>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52" name="Shape 6162"/>
          <p:cNvSpPr/>
          <p:nvPr userDrawn="1"/>
        </p:nvSpPr>
        <p:spPr>
          <a:xfrm flipV="1">
            <a:off x="17181277" y="7446172"/>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53" name="Shape 6176"/>
          <p:cNvSpPr/>
          <p:nvPr userDrawn="1"/>
        </p:nvSpPr>
        <p:spPr>
          <a:xfrm>
            <a:off x="2927819" y="4425558"/>
            <a:ext cx="3931684" cy="1595336"/>
          </a:xfrm>
          <a:custGeom>
            <a:avLst/>
            <a:gdLst>
              <a:gd name="connsiteX0" fmla="*/ 18364 w 18364"/>
              <a:gd name="connsiteY0" fmla="*/ 21342 h 21369"/>
              <a:gd name="connsiteX1" fmla="*/ 7215 w 18364"/>
              <a:gd name="connsiteY1" fmla="*/ 21345 h 21369"/>
              <a:gd name="connsiteX2" fmla="*/ 6777 w 18364"/>
              <a:gd name="connsiteY2" fmla="*/ 20887 h 21369"/>
              <a:gd name="connsiteX3" fmla="*/ 6557 w 18364"/>
              <a:gd name="connsiteY3" fmla="*/ 19360 h 21369"/>
              <a:gd name="connsiteX4" fmla="*/ 6557 w 18364"/>
              <a:gd name="connsiteY4" fmla="*/ 18728 h 21369"/>
              <a:gd name="connsiteX5" fmla="*/ 6557 w 18364"/>
              <a:gd name="connsiteY5" fmla="*/ 2632 h 21369"/>
              <a:gd name="connsiteX6" fmla="*/ 6549 w 18364"/>
              <a:gd name="connsiteY6" fmla="*/ 2041 h 21369"/>
              <a:gd name="connsiteX7" fmla="*/ 6514 w 18364"/>
              <a:gd name="connsiteY7" fmla="*/ 1393 h 21369"/>
              <a:gd name="connsiteX8" fmla="*/ 5863 w 18364"/>
              <a:gd name="connsiteY8" fmla="*/ 273 h 21369"/>
              <a:gd name="connsiteX9" fmla="*/ 5663 w 18364"/>
              <a:gd name="connsiteY9" fmla="*/ 273 h 21369"/>
              <a:gd name="connsiteX10" fmla="*/ 0 w 18364"/>
              <a:gd name="connsiteY10" fmla="*/ 0 h 2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64" h="21369" extrusionOk="0">
                <a:moveTo>
                  <a:pt x="18364" y="21342"/>
                </a:moveTo>
                <a:cubicBezTo>
                  <a:pt x="13569" y="21257"/>
                  <a:pt x="12010" y="21430"/>
                  <a:pt x="7215" y="21345"/>
                </a:cubicBezTo>
                <a:cubicBezTo>
                  <a:pt x="7050" y="21379"/>
                  <a:pt x="6892" y="21206"/>
                  <a:pt x="6777" y="20887"/>
                </a:cubicBezTo>
                <a:cubicBezTo>
                  <a:pt x="6638" y="20501"/>
                  <a:pt x="6574" y="19942"/>
                  <a:pt x="6557" y="19360"/>
                </a:cubicBezTo>
                <a:cubicBezTo>
                  <a:pt x="6551" y="19150"/>
                  <a:pt x="6551" y="18938"/>
                  <a:pt x="6557" y="18728"/>
                </a:cubicBezTo>
                <a:lnTo>
                  <a:pt x="6557" y="2632"/>
                </a:lnTo>
                <a:cubicBezTo>
                  <a:pt x="6555" y="2431"/>
                  <a:pt x="6553" y="2235"/>
                  <a:pt x="6549" y="2041"/>
                </a:cubicBezTo>
                <a:cubicBezTo>
                  <a:pt x="6545" y="1821"/>
                  <a:pt x="6540" y="1600"/>
                  <a:pt x="6514" y="1393"/>
                </a:cubicBezTo>
                <a:cubicBezTo>
                  <a:pt x="6425" y="668"/>
                  <a:pt x="6150" y="330"/>
                  <a:pt x="5863" y="273"/>
                </a:cubicBezTo>
                <a:cubicBezTo>
                  <a:pt x="5796" y="260"/>
                  <a:pt x="5730" y="260"/>
                  <a:pt x="5663" y="273"/>
                </a:cubicBezTo>
                <a:lnTo>
                  <a:pt x="0" y="0"/>
                </a:lnTo>
              </a:path>
            </a:pathLst>
          </a:custGeom>
          <a:ln w="38100">
            <a:solidFill>
              <a:schemeClr val="accent1"/>
            </a:solidFill>
            <a:miter lim="400000"/>
          </a:ln>
        </p:spPr>
        <p:txBody>
          <a:bodyPr lIns="0" tIns="0" rIns="0" bIns="0" anchor="ctr"/>
          <a:lstStyle/>
          <a:p>
            <a:pPr lvl="0">
              <a:defRPr sz="3200"/>
            </a:pPr>
            <a:endParaRPr/>
          </a:p>
        </p:txBody>
      </p:sp>
      <p:sp>
        <p:nvSpPr>
          <p:cNvPr id="54" name="Shape 6180"/>
          <p:cNvSpPr/>
          <p:nvPr userDrawn="1"/>
        </p:nvSpPr>
        <p:spPr>
          <a:xfrm rot="10800000" flipH="1">
            <a:off x="2927819" y="7704337"/>
            <a:ext cx="3941799" cy="1593781"/>
          </a:xfrm>
          <a:custGeom>
            <a:avLst/>
            <a:gdLst>
              <a:gd name="connsiteX0" fmla="*/ 29197 w 29197"/>
              <a:gd name="connsiteY0" fmla="*/ 21565 h 21569"/>
              <a:gd name="connsiteX1" fmla="*/ 11728 w 29197"/>
              <a:gd name="connsiteY1" fmla="*/ 21565 h 21569"/>
              <a:gd name="connsiteX2" fmla="*/ 11016 w 29197"/>
              <a:gd name="connsiteY2" fmla="*/ 21103 h 21569"/>
              <a:gd name="connsiteX3" fmla="*/ 10658 w 29197"/>
              <a:gd name="connsiteY3" fmla="*/ 19560 h 21569"/>
              <a:gd name="connsiteX4" fmla="*/ 10658 w 29197"/>
              <a:gd name="connsiteY4" fmla="*/ 18922 h 21569"/>
              <a:gd name="connsiteX5" fmla="*/ 10658 w 29197"/>
              <a:gd name="connsiteY5" fmla="*/ 2659 h 21569"/>
              <a:gd name="connsiteX6" fmla="*/ 10646 w 29197"/>
              <a:gd name="connsiteY6" fmla="*/ 2062 h 21569"/>
              <a:gd name="connsiteX7" fmla="*/ 10589 w 29197"/>
              <a:gd name="connsiteY7" fmla="*/ 1407 h 21569"/>
              <a:gd name="connsiteX8" fmla="*/ 9529 w 29197"/>
              <a:gd name="connsiteY8" fmla="*/ 276 h 21569"/>
              <a:gd name="connsiteX9" fmla="*/ 9205 w 29197"/>
              <a:gd name="connsiteY9" fmla="*/ 276 h 21569"/>
              <a:gd name="connsiteX10" fmla="*/ 0 w 29197"/>
              <a:gd name="connsiteY10" fmla="*/ 0 h 21569"/>
              <a:gd name="connsiteX0" fmla="*/ 29927 w 29927"/>
              <a:gd name="connsiteY0" fmla="*/ 21565 h 21569"/>
              <a:gd name="connsiteX1" fmla="*/ 11728 w 29927"/>
              <a:gd name="connsiteY1" fmla="*/ 21565 h 21569"/>
              <a:gd name="connsiteX2" fmla="*/ 11016 w 29927"/>
              <a:gd name="connsiteY2" fmla="*/ 21103 h 21569"/>
              <a:gd name="connsiteX3" fmla="*/ 10658 w 29927"/>
              <a:gd name="connsiteY3" fmla="*/ 19560 h 21569"/>
              <a:gd name="connsiteX4" fmla="*/ 10658 w 29927"/>
              <a:gd name="connsiteY4" fmla="*/ 18922 h 21569"/>
              <a:gd name="connsiteX5" fmla="*/ 10658 w 29927"/>
              <a:gd name="connsiteY5" fmla="*/ 2659 h 21569"/>
              <a:gd name="connsiteX6" fmla="*/ 10646 w 29927"/>
              <a:gd name="connsiteY6" fmla="*/ 2062 h 21569"/>
              <a:gd name="connsiteX7" fmla="*/ 10589 w 29927"/>
              <a:gd name="connsiteY7" fmla="*/ 1407 h 21569"/>
              <a:gd name="connsiteX8" fmla="*/ 9529 w 29927"/>
              <a:gd name="connsiteY8" fmla="*/ 276 h 21569"/>
              <a:gd name="connsiteX9" fmla="*/ 9205 w 29927"/>
              <a:gd name="connsiteY9" fmla="*/ 276 h 21569"/>
              <a:gd name="connsiteX10" fmla="*/ 0 w 29927"/>
              <a:gd name="connsiteY10" fmla="*/ 0 h 2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7" h="21569" extrusionOk="0">
                <a:moveTo>
                  <a:pt x="29927" y="21565"/>
                </a:moveTo>
                <a:lnTo>
                  <a:pt x="11728" y="21565"/>
                </a:lnTo>
                <a:cubicBezTo>
                  <a:pt x="11460" y="21600"/>
                  <a:pt x="11203" y="21425"/>
                  <a:pt x="11016" y="21103"/>
                </a:cubicBezTo>
                <a:cubicBezTo>
                  <a:pt x="10790" y="20713"/>
                  <a:pt x="10686" y="20148"/>
                  <a:pt x="10658" y="19560"/>
                </a:cubicBezTo>
                <a:cubicBezTo>
                  <a:pt x="10648" y="19347"/>
                  <a:pt x="10648" y="19134"/>
                  <a:pt x="10658" y="18922"/>
                </a:cubicBezTo>
                <a:lnTo>
                  <a:pt x="10658" y="2659"/>
                </a:lnTo>
                <a:cubicBezTo>
                  <a:pt x="10655" y="2457"/>
                  <a:pt x="10651" y="2258"/>
                  <a:pt x="10646" y="2062"/>
                </a:cubicBezTo>
                <a:cubicBezTo>
                  <a:pt x="10639" y="1840"/>
                  <a:pt x="10630" y="1617"/>
                  <a:pt x="10589" y="1407"/>
                </a:cubicBezTo>
                <a:cubicBezTo>
                  <a:pt x="10444" y="675"/>
                  <a:pt x="9996" y="334"/>
                  <a:pt x="9529" y="276"/>
                </a:cubicBezTo>
                <a:cubicBezTo>
                  <a:pt x="9422" y="262"/>
                  <a:pt x="9313" y="263"/>
                  <a:pt x="9205" y="276"/>
                </a:cubicBezTo>
                <a:lnTo>
                  <a:pt x="0" y="0"/>
                </a:lnTo>
              </a:path>
            </a:pathLst>
          </a:custGeom>
          <a:ln w="38100">
            <a:solidFill>
              <a:schemeClr val="accent3"/>
            </a:solidFill>
            <a:miter lim="400000"/>
          </a:ln>
        </p:spPr>
        <p:txBody>
          <a:bodyPr lIns="0" tIns="0" rIns="0" bIns="0" anchor="ctr"/>
          <a:lstStyle/>
          <a:p>
            <a:pPr lvl="0">
              <a:defRPr sz="3200"/>
            </a:pPr>
            <a:endParaRPr/>
          </a:p>
        </p:txBody>
      </p:sp>
      <p:sp>
        <p:nvSpPr>
          <p:cNvPr id="55" name="Shape 6181"/>
          <p:cNvSpPr/>
          <p:nvPr userDrawn="1"/>
        </p:nvSpPr>
        <p:spPr>
          <a:xfrm>
            <a:off x="2868861" y="6826311"/>
            <a:ext cx="4039570" cy="1"/>
          </a:xfrm>
          <a:prstGeom prst="line">
            <a:avLst/>
          </a:prstGeom>
          <a:ln w="38100">
            <a:solidFill>
              <a:schemeClr val="accent2"/>
            </a:solidFill>
            <a:miter lim="400000"/>
          </a:ln>
        </p:spPr>
        <p:txBody>
          <a:bodyPr lIns="0" tIns="0" rIns="0" bIns="0" anchor="ctr"/>
          <a:lstStyle/>
          <a:p>
            <a:pPr lvl="0">
              <a:defRPr sz="3200"/>
            </a:pPr>
            <a:endParaRPr/>
          </a:p>
        </p:txBody>
      </p:sp>
      <p:sp>
        <p:nvSpPr>
          <p:cNvPr id="56" name="Shape 6176"/>
          <p:cNvSpPr/>
          <p:nvPr userDrawn="1"/>
        </p:nvSpPr>
        <p:spPr>
          <a:xfrm flipH="1">
            <a:off x="17439439" y="4425558"/>
            <a:ext cx="3969637" cy="1595336"/>
          </a:xfrm>
          <a:custGeom>
            <a:avLst/>
            <a:gdLst>
              <a:gd name="connsiteX0" fmla="*/ 18364 w 18364"/>
              <a:gd name="connsiteY0" fmla="*/ 21342 h 21369"/>
              <a:gd name="connsiteX1" fmla="*/ 7215 w 18364"/>
              <a:gd name="connsiteY1" fmla="*/ 21345 h 21369"/>
              <a:gd name="connsiteX2" fmla="*/ 6777 w 18364"/>
              <a:gd name="connsiteY2" fmla="*/ 20887 h 21369"/>
              <a:gd name="connsiteX3" fmla="*/ 6557 w 18364"/>
              <a:gd name="connsiteY3" fmla="*/ 19360 h 21369"/>
              <a:gd name="connsiteX4" fmla="*/ 6557 w 18364"/>
              <a:gd name="connsiteY4" fmla="*/ 18728 h 21369"/>
              <a:gd name="connsiteX5" fmla="*/ 6557 w 18364"/>
              <a:gd name="connsiteY5" fmla="*/ 2632 h 21369"/>
              <a:gd name="connsiteX6" fmla="*/ 6549 w 18364"/>
              <a:gd name="connsiteY6" fmla="*/ 2041 h 21369"/>
              <a:gd name="connsiteX7" fmla="*/ 6514 w 18364"/>
              <a:gd name="connsiteY7" fmla="*/ 1393 h 21369"/>
              <a:gd name="connsiteX8" fmla="*/ 5863 w 18364"/>
              <a:gd name="connsiteY8" fmla="*/ 273 h 21369"/>
              <a:gd name="connsiteX9" fmla="*/ 5663 w 18364"/>
              <a:gd name="connsiteY9" fmla="*/ 273 h 21369"/>
              <a:gd name="connsiteX10" fmla="*/ 0 w 18364"/>
              <a:gd name="connsiteY10" fmla="*/ 0 h 2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64" h="21369" extrusionOk="0">
                <a:moveTo>
                  <a:pt x="18364" y="21342"/>
                </a:moveTo>
                <a:cubicBezTo>
                  <a:pt x="13569" y="21257"/>
                  <a:pt x="12010" y="21430"/>
                  <a:pt x="7215" y="21345"/>
                </a:cubicBezTo>
                <a:cubicBezTo>
                  <a:pt x="7050" y="21379"/>
                  <a:pt x="6892" y="21206"/>
                  <a:pt x="6777" y="20887"/>
                </a:cubicBezTo>
                <a:cubicBezTo>
                  <a:pt x="6638" y="20501"/>
                  <a:pt x="6574" y="19942"/>
                  <a:pt x="6557" y="19360"/>
                </a:cubicBezTo>
                <a:cubicBezTo>
                  <a:pt x="6551" y="19150"/>
                  <a:pt x="6551" y="18938"/>
                  <a:pt x="6557" y="18728"/>
                </a:cubicBezTo>
                <a:lnTo>
                  <a:pt x="6557" y="2632"/>
                </a:lnTo>
                <a:cubicBezTo>
                  <a:pt x="6555" y="2431"/>
                  <a:pt x="6553" y="2235"/>
                  <a:pt x="6549" y="2041"/>
                </a:cubicBezTo>
                <a:cubicBezTo>
                  <a:pt x="6545" y="1821"/>
                  <a:pt x="6540" y="1600"/>
                  <a:pt x="6514" y="1393"/>
                </a:cubicBezTo>
                <a:cubicBezTo>
                  <a:pt x="6425" y="668"/>
                  <a:pt x="6150" y="330"/>
                  <a:pt x="5863" y="273"/>
                </a:cubicBezTo>
                <a:cubicBezTo>
                  <a:pt x="5796" y="260"/>
                  <a:pt x="5730" y="260"/>
                  <a:pt x="5663" y="273"/>
                </a:cubicBezTo>
                <a:lnTo>
                  <a:pt x="0" y="0"/>
                </a:lnTo>
              </a:path>
            </a:pathLst>
          </a:custGeom>
          <a:ln w="38100">
            <a:solidFill>
              <a:schemeClr val="accent4"/>
            </a:solidFill>
            <a:miter lim="400000"/>
          </a:ln>
        </p:spPr>
        <p:txBody>
          <a:bodyPr lIns="0" tIns="0" rIns="0" bIns="0" anchor="ctr"/>
          <a:lstStyle/>
          <a:p>
            <a:pPr lvl="0">
              <a:defRPr sz="3200"/>
            </a:pPr>
            <a:endParaRPr/>
          </a:p>
        </p:txBody>
      </p:sp>
      <p:sp>
        <p:nvSpPr>
          <p:cNvPr id="57" name="Shape 6180"/>
          <p:cNvSpPr/>
          <p:nvPr userDrawn="1"/>
        </p:nvSpPr>
        <p:spPr>
          <a:xfrm rot="10800000">
            <a:off x="17429228" y="7704334"/>
            <a:ext cx="3979849" cy="1593781"/>
          </a:xfrm>
          <a:custGeom>
            <a:avLst/>
            <a:gdLst>
              <a:gd name="connsiteX0" fmla="*/ 29197 w 29197"/>
              <a:gd name="connsiteY0" fmla="*/ 21565 h 21569"/>
              <a:gd name="connsiteX1" fmla="*/ 11728 w 29197"/>
              <a:gd name="connsiteY1" fmla="*/ 21565 h 21569"/>
              <a:gd name="connsiteX2" fmla="*/ 11016 w 29197"/>
              <a:gd name="connsiteY2" fmla="*/ 21103 h 21569"/>
              <a:gd name="connsiteX3" fmla="*/ 10658 w 29197"/>
              <a:gd name="connsiteY3" fmla="*/ 19560 h 21569"/>
              <a:gd name="connsiteX4" fmla="*/ 10658 w 29197"/>
              <a:gd name="connsiteY4" fmla="*/ 18922 h 21569"/>
              <a:gd name="connsiteX5" fmla="*/ 10658 w 29197"/>
              <a:gd name="connsiteY5" fmla="*/ 2659 h 21569"/>
              <a:gd name="connsiteX6" fmla="*/ 10646 w 29197"/>
              <a:gd name="connsiteY6" fmla="*/ 2062 h 21569"/>
              <a:gd name="connsiteX7" fmla="*/ 10589 w 29197"/>
              <a:gd name="connsiteY7" fmla="*/ 1407 h 21569"/>
              <a:gd name="connsiteX8" fmla="*/ 9529 w 29197"/>
              <a:gd name="connsiteY8" fmla="*/ 276 h 21569"/>
              <a:gd name="connsiteX9" fmla="*/ 9205 w 29197"/>
              <a:gd name="connsiteY9" fmla="*/ 276 h 21569"/>
              <a:gd name="connsiteX10" fmla="*/ 0 w 29197"/>
              <a:gd name="connsiteY10" fmla="*/ 0 h 21569"/>
              <a:gd name="connsiteX0" fmla="*/ 29927 w 29927"/>
              <a:gd name="connsiteY0" fmla="*/ 21565 h 21569"/>
              <a:gd name="connsiteX1" fmla="*/ 11728 w 29927"/>
              <a:gd name="connsiteY1" fmla="*/ 21565 h 21569"/>
              <a:gd name="connsiteX2" fmla="*/ 11016 w 29927"/>
              <a:gd name="connsiteY2" fmla="*/ 21103 h 21569"/>
              <a:gd name="connsiteX3" fmla="*/ 10658 w 29927"/>
              <a:gd name="connsiteY3" fmla="*/ 19560 h 21569"/>
              <a:gd name="connsiteX4" fmla="*/ 10658 w 29927"/>
              <a:gd name="connsiteY4" fmla="*/ 18922 h 21569"/>
              <a:gd name="connsiteX5" fmla="*/ 10658 w 29927"/>
              <a:gd name="connsiteY5" fmla="*/ 2659 h 21569"/>
              <a:gd name="connsiteX6" fmla="*/ 10646 w 29927"/>
              <a:gd name="connsiteY6" fmla="*/ 2062 h 21569"/>
              <a:gd name="connsiteX7" fmla="*/ 10589 w 29927"/>
              <a:gd name="connsiteY7" fmla="*/ 1407 h 21569"/>
              <a:gd name="connsiteX8" fmla="*/ 9529 w 29927"/>
              <a:gd name="connsiteY8" fmla="*/ 276 h 21569"/>
              <a:gd name="connsiteX9" fmla="*/ 9205 w 29927"/>
              <a:gd name="connsiteY9" fmla="*/ 276 h 21569"/>
              <a:gd name="connsiteX10" fmla="*/ 0 w 29927"/>
              <a:gd name="connsiteY10" fmla="*/ 0 h 2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7" h="21569" extrusionOk="0">
                <a:moveTo>
                  <a:pt x="29927" y="21565"/>
                </a:moveTo>
                <a:lnTo>
                  <a:pt x="11728" y="21565"/>
                </a:lnTo>
                <a:cubicBezTo>
                  <a:pt x="11460" y="21600"/>
                  <a:pt x="11203" y="21425"/>
                  <a:pt x="11016" y="21103"/>
                </a:cubicBezTo>
                <a:cubicBezTo>
                  <a:pt x="10790" y="20713"/>
                  <a:pt x="10686" y="20148"/>
                  <a:pt x="10658" y="19560"/>
                </a:cubicBezTo>
                <a:cubicBezTo>
                  <a:pt x="10648" y="19347"/>
                  <a:pt x="10648" y="19134"/>
                  <a:pt x="10658" y="18922"/>
                </a:cubicBezTo>
                <a:lnTo>
                  <a:pt x="10658" y="2659"/>
                </a:lnTo>
                <a:cubicBezTo>
                  <a:pt x="10655" y="2457"/>
                  <a:pt x="10651" y="2258"/>
                  <a:pt x="10646" y="2062"/>
                </a:cubicBezTo>
                <a:cubicBezTo>
                  <a:pt x="10639" y="1840"/>
                  <a:pt x="10630" y="1617"/>
                  <a:pt x="10589" y="1407"/>
                </a:cubicBezTo>
                <a:cubicBezTo>
                  <a:pt x="10444" y="675"/>
                  <a:pt x="9996" y="334"/>
                  <a:pt x="9529" y="276"/>
                </a:cubicBezTo>
                <a:cubicBezTo>
                  <a:pt x="9422" y="262"/>
                  <a:pt x="9313" y="263"/>
                  <a:pt x="9205" y="276"/>
                </a:cubicBezTo>
                <a:lnTo>
                  <a:pt x="0" y="0"/>
                </a:lnTo>
              </a:path>
            </a:pathLst>
          </a:custGeom>
          <a:ln w="38100">
            <a:solidFill>
              <a:schemeClr val="accent6"/>
            </a:solidFill>
            <a:miter lim="400000"/>
          </a:ln>
        </p:spPr>
        <p:txBody>
          <a:bodyPr lIns="0" tIns="0" rIns="0" bIns="0" anchor="ctr"/>
          <a:lstStyle/>
          <a:p>
            <a:pPr lvl="0">
              <a:defRPr sz="3200"/>
            </a:pPr>
            <a:endParaRPr/>
          </a:p>
        </p:txBody>
      </p:sp>
      <p:sp>
        <p:nvSpPr>
          <p:cNvPr id="58" name="Shape 6181"/>
          <p:cNvSpPr/>
          <p:nvPr userDrawn="1"/>
        </p:nvSpPr>
        <p:spPr>
          <a:xfrm flipH="1">
            <a:off x="17392683" y="6826311"/>
            <a:ext cx="4078564" cy="1"/>
          </a:xfrm>
          <a:prstGeom prst="line">
            <a:avLst/>
          </a:prstGeom>
          <a:ln w="38100">
            <a:solidFill>
              <a:schemeClr val="accent5"/>
            </a:solidFill>
            <a:miter lim="400000"/>
          </a:ln>
        </p:spPr>
        <p:txBody>
          <a:bodyPr lIns="0" tIns="0" rIns="0" bIns="0" anchor="ctr"/>
          <a:lstStyle/>
          <a:p>
            <a:pPr lvl="0">
              <a:defRPr sz="3200"/>
            </a:pPr>
            <a:endParaRPr/>
          </a:p>
        </p:txBody>
      </p:sp>
      <p:sp>
        <p:nvSpPr>
          <p:cNvPr id="65" name="Shape 6162"/>
          <p:cNvSpPr/>
          <p:nvPr userDrawn="1"/>
        </p:nvSpPr>
        <p:spPr>
          <a:xfrm>
            <a:off x="1619800" y="3761656"/>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66" name="Shape 6166"/>
          <p:cNvSpPr/>
          <p:nvPr userDrawn="1"/>
        </p:nvSpPr>
        <p:spPr>
          <a:xfrm>
            <a:off x="1619800" y="6142478"/>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67" name="Shape 6170"/>
          <p:cNvSpPr/>
          <p:nvPr userDrawn="1"/>
        </p:nvSpPr>
        <p:spPr>
          <a:xfrm>
            <a:off x="1619800" y="8523300"/>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68" name="Text Placeholder 7"/>
          <p:cNvSpPr>
            <a:spLocks noGrp="1"/>
          </p:cNvSpPr>
          <p:nvPr>
            <p:ph type="body" sz="quarter" idx="23" hasCustomPrompt="1"/>
          </p:nvPr>
        </p:nvSpPr>
        <p:spPr>
          <a:xfrm>
            <a:off x="1739424" y="3947811"/>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smtClean="0"/>
              <a:t>icon</a:t>
            </a:r>
            <a:endParaRPr lang="es-ES_tradnl" dirty="0" smtClean="0"/>
          </a:p>
        </p:txBody>
      </p:sp>
      <p:sp>
        <p:nvSpPr>
          <p:cNvPr id="69" name="Text Placeholder 7"/>
          <p:cNvSpPr>
            <a:spLocks noGrp="1"/>
          </p:cNvSpPr>
          <p:nvPr>
            <p:ph type="body" sz="quarter" idx="24" hasCustomPrompt="1"/>
          </p:nvPr>
        </p:nvSpPr>
        <p:spPr>
          <a:xfrm>
            <a:off x="1739424" y="6348564"/>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smtClean="0"/>
              <a:t>icon</a:t>
            </a:r>
            <a:endParaRPr lang="es-ES_tradnl" dirty="0" smtClean="0"/>
          </a:p>
        </p:txBody>
      </p:sp>
      <p:sp>
        <p:nvSpPr>
          <p:cNvPr id="70" name="Text Placeholder 7"/>
          <p:cNvSpPr>
            <a:spLocks noGrp="1"/>
          </p:cNvSpPr>
          <p:nvPr>
            <p:ph type="body" sz="quarter" idx="25" hasCustomPrompt="1"/>
          </p:nvPr>
        </p:nvSpPr>
        <p:spPr>
          <a:xfrm>
            <a:off x="1739424" y="8651597"/>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smtClean="0"/>
              <a:t>icon</a:t>
            </a:r>
            <a:endParaRPr lang="es-ES_tradnl" dirty="0" smtClean="0"/>
          </a:p>
        </p:txBody>
      </p:sp>
      <p:sp>
        <p:nvSpPr>
          <p:cNvPr id="71" name="Shape 6162"/>
          <p:cNvSpPr/>
          <p:nvPr userDrawn="1"/>
        </p:nvSpPr>
        <p:spPr>
          <a:xfrm flipH="1">
            <a:off x="21436367" y="3761656"/>
            <a:ext cx="1351967"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72" name="Shape 6166"/>
          <p:cNvSpPr/>
          <p:nvPr userDrawn="1"/>
        </p:nvSpPr>
        <p:spPr>
          <a:xfrm flipH="1">
            <a:off x="21436367" y="6142478"/>
            <a:ext cx="1351967"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3" name="Shape 6170"/>
          <p:cNvSpPr/>
          <p:nvPr userDrawn="1"/>
        </p:nvSpPr>
        <p:spPr>
          <a:xfrm flipH="1">
            <a:off x="21436367" y="8523300"/>
            <a:ext cx="1351967"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74" name="Text Placeholder 7"/>
          <p:cNvSpPr>
            <a:spLocks noGrp="1"/>
          </p:cNvSpPr>
          <p:nvPr>
            <p:ph type="body" sz="quarter" idx="26" hasCustomPrompt="1"/>
          </p:nvPr>
        </p:nvSpPr>
        <p:spPr>
          <a:xfrm>
            <a:off x="21591512" y="3947811"/>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smtClean="0"/>
              <a:t>icon</a:t>
            </a:r>
            <a:endParaRPr lang="es-ES_tradnl" dirty="0" smtClean="0"/>
          </a:p>
        </p:txBody>
      </p:sp>
      <p:sp>
        <p:nvSpPr>
          <p:cNvPr id="75" name="Text Placeholder 7"/>
          <p:cNvSpPr>
            <a:spLocks noGrp="1"/>
          </p:cNvSpPr>
          <p:nvPr>
            <p:ph type="body" sz="quarter" idx="27" hasCustomPrompt="1"/>
          </p:nvPr>
        </p:nvSpPr>
        <p:spPr>
          <a:xfrm>
            <a:off x="21591512" y="6327951"/>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smtClean="0"/>
              <a:t>icon</a:t>
            </a:r>
            <a:endParaRPr lang="es-ES_tradnl" dirty="0" smtClean="0"/>
          </a:p>
        </p:txBody>
      </p:sp>
      <p:sp>
        <p:nvSpPr>
          <p:cNvPr id="76" name="Text Placeholder 7"/>
          <p:cNvSpPr>
            <a:spLocks noGrp="1"/>
          </p:cNvSpPr>
          <p:nvPr>
            <p:ph type="body" sz="quarter" idx="28" hasCustomPrompt="1"/>
          </p:nvPr>
        </p:nvSpPr>
        <p:spPr>
          <a:xfrm>
            <a:off x="21591512" y="8704215"/>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smtClean="0"/>
              <a:t>icon</a:t>
            </a:r>
            <a:endParaRPr lang="es-ES_tradnl" dirty="0" smtClean="0"/>
          </a:p>
        </p:txBody>
      </p:sp>
      <p:sp>
        <p:nvSpPr>
          <p:cNvPr id="33" name="Text Placeholder 7"/>
          <p:cNvSpPr>
            <a:spLocks noGrp="1"/>
          </p:cNvSpPr>
          <p:nvPr>
            <p:ph type="body" sz="quarter" idx="13" hasCustomPrompt="1"/>
          </p:nvPr>
        </p:nvSpPr>
        <p:spPr>
          <a:xfrm>
            <a:off x="7873107" y="10218403"/>
            <a:ext cx="3921706" cy="53423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4" name="Text Placeholder 2"/>
          <p:cNvSpPr>
            <a:spLocks noGrp="1"/>
          </p:cNvSpPr>
          <p:nvPr>
            <p:ph type="body" sz="quarter" idx="22" hasCustomPrompt="1"/>
          </p:nvPr>
        </p:nvSpPr>
        <p:spPr>
          <a:xfrm>
            <a:off x="7873107" y="10746364"/>
            <a:ext cx="3921706" cy="230432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a:t>
            </a:r>
            <a:endParaRPr lang="en-US" dirty="0"/>
          </a:p>
        </p:txBody>
      </p:sp>
      <p:sp>
        <p:nvSpPr>
          <p:cNvPr id="35" name="Text Placeholder 7"/>
          <p:cNvSpPr>
            <a:spLocks noGrp="1"/>
          </p:cNvSpPr>
          <p:nvPr>
            <p:ph type="body" sz="quarter" idx="29" hasCustomPrompt="1"/>
          </p:nvPr>
        </p:nvSpPr>
        <p:spPr>
          <a:xfrm>
            <a:off x="12481619" y="10218403"/>
            <a:ext cx="3921706" cy="534238"/>
          </a:xfrm>
          <a:prstGeom prst="rect">
            <a:avLst/>
          </a:prstGeom>
        </p:spPr>
        <p:txBody>
          <a:bodyPr vert="horz" lIns="0" tIns="103866" rIns="0" bIns="103866" anchor="ctr"/>
          <a:lstStyle>
            <a:lvl1pPr marL="0" indent="0" algn="ctr">
              <a:lnSpc>
                <a:spcPct val="100000"/>
              </a:lnSpc>
              <a:spcBef>
                <a:spcPts val="0"/>
              </a:spcBef>
              <a:buNone/>
              <a:defRPr sz="2400" b="1">
                <a:solidFill>
                  <a:schemeClr val="tx1">
                    <a:lumMod val="65000"/>
                    <a:lumOff val="35000"/>
                  </a:schemeClr>
                </a:solidFill>
                <a:latin typeface="Lato Regular"/>
                <a:cs typeface="Lato Regular"/>
              </a:defRPr>
            </a:lvl1pPr>
          </a:lstStyle>
          <a:p>
            <a:pPr lvl="0"/>
            <a:r>
              <a:rPr lang="es-ES_tradnl" dirty="0" err="1" smtClean="0"/>
              <a:t>Subtitle</a:t>
            </a:r>
            <a:r>
              <a:rPr lang="es-ES_tradnl" dirty="0" smtClean="0"/>
              <a:t> </a:t>
            </a:r>
            <a:r>
              <a:rPr lang="es-ES_tradnl" dirty="0" err="1" smtClean="0"/>
              <a:t>Example</a:t>
            </a:r>
            <a:endParaRPr lang="es-ES_tradnl" dirty="0" smtClean="0"/>
          </a:p>
        </p:txBody>
      </p:sp>
      <p:sp>
        <p:nvSpPr>
          <p:cNvPr id="36" name="Text Placeholder 2"/>
          <p:cNvSpPr>
            <a:spLocks noGrp="1"/>
          </p:cNvSpPr>
          <p:nvPr>
            <p:ph type="body" sz="quarter" idx="30" hasCustomPrompt="1"/>
          </p:nvPr>
        </p:nvSpPr>
        <p:spPr>
          <a:xfrm>
            <a:off x="12481619" y="10746364"/>
            <a:ext cx="3921706" cy="2304324"/>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Donec</a:t>
            </a:r>
            <a:r>
              <a:rPr lang="en-US" dirty="0" smtClean="0"/>
              <a:t> </a:t>
            </a:r>
            <a:r>
              <a:rPr lang="en-US" dirty="0" err="1" smtClean="0"/>
              <a:t>vel</a:t>
            </a:r>
            <a:r>
              <a:rPr lang="en-US" dirty="0" smtClean="0"/>
              <a:t> </a:t>
            </a:r>
            <a:r>
              <a:rPr lang="en-US" dirty="0" err="1" smtClean="0"/>
              <a:t>nisl</a:t>
            </a:r>
            <a:r>
              <a:rPr lang="en-US" dirty="0" smtClean="0"/>
              <a:t> </a:t>
            </a:r>
            <a:r>
              <a:rPr lang="en-US" dirty="0" err="1" smtClean="0"/>
              <a:t>nec</a:t>
            </a:r>
            <a:r>
              <a:rPr lang="en-US" dirty="0" smtClean="0"/>
              <a:t> </a:t>
            </a:r>
            <a:r>
              <a:rPr lang="en-US" dirty="0" err="1" smtClean="0"/>
              <a:t>risus</a:t>
            </a:r>
            <a:r>
              <a:rPr lang="en-US" dirty="0" smtClean="0"/>
              <a:t> </a:t>
            </a:r>
            <a:r>
              <a:rPr lang="en-US" dirty="0" err="1" smtClean="0"/>
              <a:t>vulputate</a:t>
            </a:r>
            <a:r>
              <a:rPr lang="en-US" dirty="0" smtClean="0"/>
              <a:t> </a:t>
            </a:r>
            <a:r>
              <a:rPr lang="en-US" dirty="0" err="1" smtClean="0"/>
              <a:t>placerat</a:t>
            </a:r>
            <a:r>
              <a:rPr lang="en-US" dirty="0" smtClean="0"/>
              <a:t> in at ligula. </a:t>
            </a:r>
            <a:r>
              <a:rPr lang="en-US" dirty="0" err="1" smtClean="0"/>
              <a:t>auctor</a:t>
            </a:r>
            <a:r>
              <a:rPr lang="en-US" dirty="0" smtClean="0"/>
              <a:t> magna </a:t>
            </a:r>
            <a:r>
              <a:rPr lang="en-US" dirty="0" err="1" smtClean="0"/>
              <a:t>nec</a:t>
            </a:r>
            <a:r>
              <a:rPr lang="en-US" dirty="0" smtClean="0"/>
              <a:t> lacus </a:t>
            </a:r>
            <a:r>
              <a:rPr lang="en-US" dirty="0" err="1" smtClean="0"/>
              <a:t>porttitor</a:t>
            </a:r>
            <a:r>
              <a:rPr lang="en-US" dirty="0" smtClean="0"/>
              <a:t> </a:t>
            </a:r>
            <a:r>
              <a:rPr lang="en-US" dirty="0" err="1" smtClean="0"/>
              <a:t>hendrerit</a:t>
            </a:r>
            <a:r>
              <a:rPr lang="en-US" dirty="0" smtClean="0"/>
              <a:t>. In </a:t>
            </a:r>
            <a:r>
              <a:rPr lang="en-US" dirty="0" err="1" smtClean="0"/>
              <a:t>zacomic</a:t>
            </a:r>
            <a:r>
              <a:rPr lang="en-US" dirty="0" smtClean="0"/>
              <a:t>.</a:t>
            </a:r>
            <a:endParaRPr lang="en-US" dirty="0"/>
          </a:p>
        </p:txBody>
      </p:sp>
    </p:spTree>
    <p:extLst>
      <p:ext uri="{BB962C8B-B14F-4D97-AF65-F5344CB8AC3E}">
        <p14:creationId xmlns:p14="http://schemas.microsoft.com/office/powerpoint/2010/main" val="236649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47"/>
                                        </p:tgtEl>
                                        <p:attrNameLst>
                                          <p:attrName>style.visibility</p:attrName>
                                        </p:attrNameLst>
                                      </p:cBhvr>
                                      <p:to>
                                        <p:strVal val="visible"/>
                                      </p:to>
                                    </p:set>
                                    <p:anim calcmode="lin" valueType="num">
                                      <p:cBhvr>
                                        <p:cTn id="22" dur="200" fill="hold"/>
                                        <p:tgtEl>
                                          <p:spTgt spid="47"/>
                                        </p:tgtEl>
                                        <p:attrNameLst>
                                          <p:attrName>ppt_w</p:attrName>
                                        </p:attrNameLst>
                                      </p:cBhvr>
                                      <p:tavLst>
                                        <p:tav tm="0">
                                          <p:val>
                                            <p:fltVal val="0"/>
                                          </p:val>
                                        </p:tav>
                                        <p:tav tm="100000">
                                          <p:val>
                                            <p:strVal val="#ppt_w"/>
                                          </p:val>
                                        </p:tav>
                                      </p:tavLst>
                                    </p:anim>
                                    <p:anim calcmode="lin" valueType="num">
                                      <p:cBhvr>
                                        <p:cTn id="23" dur="200" fill="hold"/>
                                        <p:tgtEl>
                                          <p:spTgt spid="47"/>
                                        </p:tgtEl>
                                        <p:attrNameLst>
                                          <p:attrName>ppt_h</p:attrName>
                                        </p:attrNameLst>
                                      </p:cBhvr>
                                      <p:tavLst>
                                        <p:tav tm="0">
                                          <p:val>
                                            <p:fltVal val="0"/>
                                          </p:val>
                                        </p:tav>
                                        <p:tav tm="100000">
                                          <p:val>
                                            <p:strVal val="#ppt_h"/>
                                          </p:val>
                                        </p:tav>
                                      </p:tavLst>
                                    </p:anim>
                                    <p:animEffect transition="in" filter="fade">
                                      <p:cBhvr>
                                        <p:cTn id="24" dur="200"/>
                                        <p:tgtEl>
                                          <p:spTgt spid="47"/>
                                        </p:tgtEl>
                                      </p:cBhvr>
                                    </p:animEffect>
                                  </p:childTnLst>
                                </p:cTn>
                              </p:par>
                            </p:childTnLst>
                          </p:cTn>
                        </p:par>
                        <p:par>
                          <p:cTn id="25" fill="hold">
                            <p:stCondLst>
                              <p:cond delay="1500"/>
                            </p:stCondLst>
                            <p:childTnLst>
                              <p:par>
                                <p:cTn id="26" presetID="53" presetClass="entr" presetSubtype="16"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 calcmode="lin" valueType="num">
                                      <p:cBhvr>
                                        <p:cTn id="28" dur="200" fill="hold"/>
                                        <p:tgtEl>
                                          <p:spTgt spid="48"/>
                                        </p:tgtEl>
                                        <p:attrNameLst>
                                          <p:attrName>ppt_w</p:attrName>
                                        </p:attrNameLst>
                                      </p:cBhvr>
                                      <p:tavLst>
                                        <p:tav tm="0">
                                          <p:val>
                                            <p:fltVal val="0"/>
                                          </p:val>
                                        </p:tav>
                                        <p:tav tm="100000">
                                          <p:val>
                                            <p:strVal val="#ppt_w"/>
                                          </p:val>
                                        </p:tav>
                                      </p:tavLst>
                                    </p:anim>
                                    <p:anim calcmode="lin" valueType="num">
                                      <p:cBhvr>
                                        <p:cTn id="29" dur="200" fill="hold"/>
                                        <p:tgtEl>
                                          <p:spTgt spid="48"/>
                                        </p:tgtEl>
                                        <p:attrNameLst>
                                          <p:attrName>ppt_h</p:attrName>
                                        </p:attrNameLst>
                                      </p:cBhvr>
                                      <p:tavLst>
                                        <p:tav tm="0">
                                          <p:val>
                                            <p:fltVal val="0"/>
                                          </p:val>
                                        </p:tav>
                                        <p:tav tm="100000">
                                          <p:val>
                                            <p:strVal val="#ppt_h"/>
                                          </p:val>
                                        </p:tav>
                                      </p:tavLst>
                                    </p:anim>
                                    <p:animEffect transition="in" filter="fade">
                                      <p:cBhvr>
                                        <p:cTn id="30" dur="200"/>
                                        <p:tgtEl>
                                          <p:spTgt spid="48"/>
                                        </p:tgtEl>
                                      </p:cBhvr>
                                    </p:animEffect>
                                  </p:childTnLst>
                                </p:cTn>
                              </p:par>
                            </p:childTnLst>
                          </p:cTn>
                        </p:par>
                        <p:par>
                          <p:cTn id="31" fill="hold">
                            <p:stCondLst>
                              <p:cond delay="1700"/>
                            </p:stCondLst>
                            <p:childTnLst>
                              <p:par>
                                <p:cTn id="32" presetID="53" presetClass="entr" presetSubtype="16"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p:cTn id="34" dur="200" fill="hold"/>
                                        <p:tgtEl>
                                          <p:spTgt spid="49"/>
                                        </p:tgtEl>
                                        <p:attrNameLst>
                                          <p:attrName>ppt_w</p:attrName>
                                        </p:attrNameLst>
                                      </p:cBhvr>
                                      <p:tavLst>
                                        <p:tav tm="0">
                                          <p:val>
                                            <p:fltVal val="0"/>
                                          </p:val>
                                        </p:tav>
                                        <p:tav tm="100000">
                                          <p:val>
                                            <p:strVal val="#ppt_w"/>
                                          </p:val>
                                        </p:tav>
                                      </p:tavLst>
                                    </p:anim>
                                    <p:anim calcmode="lin" valueType="num">
                                      <p:cBhvr>
                                        <p:cTn id="35" dur="200" fill="hold"/>
                                        <p:tgtEl>
                                          <p:spTgt spid="49"/>
                                        </p:tgtEl>
                                        <p:attrNameLst>
                                          <p:attrName>ppt_h</p:attrName>
                                        </p:attrNameLst>
                                      </p:cBhvr>
                                      <p:tavLst>
                                        <p:tav tm="0">
                                          <p:val>
                                            <p:fltVal val="0"/>
                                          </p:val>
                                        </p:tav>
                                        <p:tav tm="100000">
                                          <p:val>
                                            <p:strVal val="#ppt_h"/>
                                          </p:val>
                                        </p:tav>
                                      </p:tavLst>
                                    </p:anim>
                                    <p:animEffect transition="in" filter="fade">
                                      <p:cBhvr>
                                        <p:cTn id="36" dur="200"/>
                                        <p:tgtEl>
                                          <p:spTgt spid="49"/>
                                        </p:tgtEl>
                                      </p:cBhvr>
                                    </p:animEffect>
                                  </p:childTnLst>
                                </p:cTn>
                              </p:par>
                            </p:childTnLst>
                          </p:cTn>
                        </p:par>
                        <p:par>
                          <p:cTn id="37" fill="hold">
                            <p:stCondLst>
                              <p:cond delay="1900"/>
                            </p:stCondLst>
                            <p:childTnLst>
                              <p:par>
                                <p:cTn id="38" presetID="53" presetClass="entr" presetSubtype="16" fill="hold" grpId="0" nodeType="afterEffect">
                                  <p:stCondLst>
                                    <p:cond delay="0"/>
                                  </p:stCondLst>
                                  <p:childTnLst>
                                    <p:set>
                                      <p:cBhvr>
                                        <p:cTn id="39" dur="1" fill="hold">
                                          <p:stCondLst>
                                            <p:cond delay="0"/>
                                          </p:stCondLst>
                                        </p:cTn>
                                        <p:tgtEl>
                                          <p:spTgt spid="50"/>
                                        </p:tgtEl>
                                        <p:attrNameLst>
                                          <p:attrName>style.visibility</p:attrName>
                                        </p:attrNameLst>
                                      </p:cBhvr>
                                      <p:to>
                                        <p:strVal val="visible"/>
                                      </p:to>
                                    </p:set>
                                    <p:anim calcmode="lin" valueType="num">
                                      <p:cBhvr>
                                        <p:cTn id="40" dur="200" fill="hold"/>
                                        <p:tgtEl>
                                          <p:spTgt spid="50"/>
                                        </p:tgtEl>
                                        <p:attrNameLst>
                                          <p:attrName>ppt_w</p:attrName>
                                        </p:attrNameLst>
                                      </p:cBhvr>
                                      <p:tavLst>
                                        <p:tav tm="0">
                                          <p:val>
                                            <p:fltVal val="0"/>
                                          </p:val>
                                        </p:tav>
                                        <p:tav tm="100000">
                                          <p:val>
                                            <p:strVal val="#ppt_w"/>
                                          </p:val>
                                        </p:tav>
                                      </p:tavLst>
                                    </p:anim>
                                    <p:anim calcmode="lin" valueType="num">
                                      <p:cBhvr>
                                        <p:cTn id="41" dur="200" fill="hold"/>
                                        <p:tgtEl>
                                          <p:spTgt spid="50"/>
                                        </p:tgtEl>
                                        <p:attrNameLst>
                                          <p:attrName>ppt_h</p:attrName>
                                        </p:attrNameLst>
                                      </p:cBhvr>
                                      <p:tavLst>
                                        <p:tav tm="0">
                                          <p:val>
                                            <p:fltVal val="0"/>
                                          </p:val>
                                        </p:tav>
                                        <p:tav tm="100000">
                                          <p:val>
                                            <p:strVal val="#ppt_h"/>
                                          </p:val>
                                        </p:tav>
                                      </p:tavLst>
                                    </p:anim>
                                    <p:animEffect transition="in" filter="fade">
                                      <p:cBhvr>
                                        <p:cTn id="42" dur="200"/>
                                        <p:tgtEl>
                                          <p:spTgt spid="50"/>
                                        </p:tgtEl>
                                      </p:cBhvr>
                                    </p:animEffect>
                                  </p:childTnLst>
                                </p:cTn>
                              </p:par>
                            </p:childTnLst>
                          </p:cTn>
                        </p:par>
                        <p:par>
                          <p:cTn id="43" fill="hold">
                            <p:stCondLst>
                              <p:cond delay="2100"/>
                            </p:stCondLst>
                            <p:childTnLst>
                              <p:par>
                                <p:cTn id="44" presetID="53" presetClass="entr" presetSubtype="16" fill="hold" grpId="0" nodeType="afterEffect">
                                  <p:stCondLst>
                                    <p:cond delay="0"/>
                                  </p:stCondLst>
                                  <p:childTnLst>
                                    <p:set>
                                      <p:cBhvr>
                                        <p:cTn id="45" dur="1" fill="hold">
                                          <p:stCondLst>
                                            <p:cond delay="0"/>
                                          </p:stCondLst>
                                        </p:cTn>
                                        <p:tgtEl>
                                          <p:spTgt spid="51"/>
                                        </p:tgtEl>
                                        <p:attrNameLst>
                                          <p:attrName>style.visibility</p:attrName>
                                        </p:attrNameLst>
                                      </p:cBhvr>
                                      <p:to>
                                        <p:strVal val="visible"/>
                                      </p:to>
                                    </p:set>
                                    <p:anim calcmode="lin" valueType="num">
                                      <p:cBhvr>
                                        <p:cTn id="46" dur="200" fill="hold"/>
                                        <p:tgtEl>
                                          <p:spTgt spid="51"/>
                                        </p:tgtEl>
                                        <p:attrNameLst>
                                          <p:attrName>ppt_w</p:attrName>
                                        </p:attrNameLst>
                                      </p:cBhvr>
                                      <p:tavLst>
                                        <p:tav tm="0">
                                          <p:val>
                                            <p:fltVal val="0"/>
                                          </p:val>
                                        </p:tav>
                                        <p:tav tm="100000">
                                          <p:val>
                                            <p:strVal val="#ppt_w"/>
                                          </p:val>
                                        </p:tav>
                                      </p:tavLst>
                                    </p:anim>
                                    <p:anim calcmode="lin" valueType="num">
                                      <p:cBhvr>
                                        <p:cTn id="47" dur="200" fill="hold"/>
                                        <p:tgtEl>
                                          <p:spTgt spid="51"/>
                                        </p:tgtEl>
                                        <p:attrNameLst>
                                          <p:attrName>ppt_h</p:attrName>
                                        </p:attrNameLst>
                                      </p:cBhvr>
                                      <p:tavLst>
                                        <p:tav tm="0">
                                          <p:val>
                                            <p:fltVal val="0"/>
                                          </p:val>
                                        </p:tav>
                                        <p:tav tm="100000">
                                          <p:val>
                                            <p:strVal val="#ppt_h"/>
                                          </p:val>
                                        </p:tav>
                                      </p:tavLst>
                                    </p:anim>
                                    <p:animEffect transition="in" filter="fade">
                                      <p:cBhvr>
                                        <p:cTn id="48" dur="200"/>
                                        <p:tgtEl>
                                          <p:spTgt spid="51"/>
                                        </p:tgtEl>
                                      </p:cBhvr>
                                    </p:animEffect>
                                  </p:childTnLst>
                                </p:cTn>
                              </p:par>
                            </p:childTnLst>
                          </p:cTn>
                        </p:par>
                        <p:par>
                          <p:cTn id="49" fill="hold">
                            <p:stCondLst>
                              <p:cond delay="2300"/>
                            </p:stCondLst>
                            <p:childTnLst>
                              <p:par>
                                <p:cTn id="50" presetID="53" presetClass="entr" presetSubtype="16" fill="hold" grpId="0" nodeType="after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p:cTn id="52" dur="200" fill="hold"/>
                                        <p:tgtEl>
                                          <p:spTgt spid="52"/>
                                        </p:tgtEl>
                                        <p:attrNameLst>
                                          <p:attrName>ppt_w</p:attrName>
                                        </p:attrNameLst>
                                      </p:cBhvr>
                                      <p:tavLst>
                                        <p:tav tm="0">
                                          <p:val>
                                            <p:fltVal val="0"/>
                                          </p:val>
                                        </p:tav>
                                        <p:tav tm="100000">
                                          <p:val>
                                            <p:strVal val="#ppt_w"/>
                                          </p:val>
                                        </p:tav>
                                      </p:tavLst>
                                    </p:anim>
                                    <p:anim calcmode="lin" valueType="num">
                                      <p:cBhvr>
                                        <p:cTn id="53" dur="200" fill="hold"/>
                                        <p:tgtEl>
                                          <p:spTgt spid="52"/>
                                        </p:tgtEl>
                                        <p:attrNameLst>
                                          <p:attrName>ppt_h</p:attrName>
                                        </p:attrNameLst>
                                      </p:cBhvr>
                                      <p:tavLst>
                                        <p:tav tm="0">
                                          <p:val>
                                            <p:fltVal val="0"/>
                                          </p:val>
                                        </p:tav>
                                        <p:tav tm="100000">
                                          <p:val>
                                            <p:strVal val="#ppt_h"/>
                                          </p:val>
                                        </p:tav>
                                      </p:tavLst>
                                    </p:anim>
                                    <p:animEffect transition="in" filter="fade">
                                      <p:cBhvr>
                                        <p:cTn id="54" dur="200"/>
                                        <p:tgtEl>
                                          <p:spTgt spid="52"/>
                                        </p:tgtEl>
                                      </p:cBhvr>
                                    </p:animEffect>
                                  </p:childTnLst>
                                </p:cTn>
                              </p:par>
                            </p:childTnLst>
                          </p:cTn>
                        </p:par>
                        <p:par>
                          <p:cTn id="55" fill="hold">
                            <p:stCondLst>
                              <p:cond delay="2500"/>
                            </p:stCondLst>
                            <p:childTnLst>
                              <p:par>
                                <p:cTn id="56" presetID="22" presetClass="entr" presetSubtype="2" fill="hold" grpId="0" nodeType="after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right)">
                                      <p:cBhvr>
                                        <p:cTn id="58" dur="400"/>
                                        <p:tgtEl>
                                          <p:spTgt spid="53"/>
                                        </p:tgtEl>
                                      </p:cBhvr>
                                    </p:animEffect>
                                  </p:childTnLst>
                                </p:cTn>
                              </p:par>
                            </p:childTnLst>
                          </p:cTn>
                        </p:par>
                        <p:par>
                          <p:cTn id="59" fill="hold">
                            <p:stCondLst>
                              <p:cond delay="2900"/>
                            </p:stCondLst>
                            <p:childTnLst>
                              <p:par>
                                <p:cTn id="60" presetID="22" presetClass="entr" presetSubtype="2" fill="hold" grpId="0" nodeType="after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right)">
                                      <p:cBhvr>
                                        <p:cTn id="62" dur="400"/>
                                        <p:tgtEl>
                                          <p:spTgt spid="55"/>
                                        </p:tgtEl>
                                      </p:cBhvr>
                                    </p:animEffect>
                                  </p:childTnLst>
                                </p:cTn>
                              </p:par>
                            </p:childTnLst>
                          </p:cTn>
                        </p:par>
                        <p:par>
                          <p:cTn id="63" fill="hold">
                            <p:stCondLst>
                              <p:cond delay="3300"/>
                            </p:stCondLst>
                            <p:childTnLst>
                              <p:par>
                                <p:cTn id="64" presetID="22" presetClass="entr" presetSubtype="2" fill="hold" grpId="0" nodeType="after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wipe(right)">
                                      <p:cBhvr>
                                        <p:cTn id="66" dur="400"/>
                                        <p:tgtEl>
                                          <p:spTgt spid="54"/>
                                        </p:tgtEl>
                                      </p:cBhvr>
                                    </p:animEffect>
                                  </p:childTnLst>
                                </p:cTn>
                              </p:par>
                            </p:childTnLst>
                          </p:cTn>
                        </p:par>
                        <p:par>
                          <p:cTn id="67" fill="hold">
                            <p:stCondLst>
                              <p:cond delay="3700"/>
                            </p:stCondLst>
                            <p:childTnLst>
                              <p:par>
                                <p:cTn id="68" presetID="22" presetClass="entr" presetSubtype="8" fill="hold" grpId="0" nodeType="after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wipe(left)">
                                      <p:cBhvr>
                                        <p:cTn id="70" dur="500"/>
                                        <p:tgtEl>
                                          <p:spTgt spid="56"/>
                                        </p:tgtEl>
                                      </p:cBhvr>
                                    </p:animEffect>
                                  </p:childTnLst>
                                </p:cTn>
                              </p:par>
                            </p:childTnLst>
                          </p:cTn>
                        </p:par>
                        <p:par>
                          <p:cTn id="71" fill="hold">
                            <p:stCondLst>
                              <p:cond delay="4200"/>
                            </p:stCondLst>
                            <p:childTnLst>
                              <p:par>
                                <p:cTn id="72" presetID="22" presetClass="entr" presetSubtype="8" fill="hold" grpId="0" nodeType="after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left)">
                                      <p:cBhvr>
                                        <p:cTn id="74" dur="500"/>
                                        <p:tgtEl>
                                          <p:spTgt spid="58"/>
                                        </p:tgtEl>
                                      </p:cBhvr>
                                    </p:animEffect>
                                  </p:childTnLst>
                                </p:cTn>
                              </p:par>
                            </p:childTnLst>
                          </p:cTn>
                        </p:par>
                        <p:par>
                          <p:cTn id="75" fill="hold">
                            <p:stCondLst>
                              <p:cond delay="4700"/>
                            </p:stCondLst>
                            <p:childTnLst>
                              <p:par>
                                <p:cTn id="76" presetID="22" presetClass="entr" presetSubtype="8" fill="hold" grpId="0" nodeType="after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wipe(left)">
                                      <p:cBhvr>
                                        <p:cTn id="78" dur="500"/>
                                        <p:tgtEl>
                                          <p:spTgt spid="57"/>
                                        </p:tgtEl>
                                      </p:cBhvr>
                                    </p:animEffect>
                                  </p:childTnLst>
                                </p:cTn>
                              </p:par>
                            </p:childTnLst>
                          </p:cTn>
                        </p:par>
                        <p:par>
                          <p:cTn id="79" fill="hold">
                            <p:stCondLst>
                              <p:cond delay="5200"/>
                            </p:stCondLst>
                            <p:childTnLst>
                              <p:par>
                                <p:cTn id="80" presetID="53" presetClass="entr" presetSubtype="16" fill="hold" grpId="0" nodeType="afterEffect">
                                  <p:stCondLst>
                                    <p:cond delay="0"/>
                                  </p:stCondLst>
                                  <p:childTnLst>
                                    <p:set>
                                      <p:cBhvr>
                                        <p:cTn id="81" dur="1" fill="hold">
                                          <p:stCondLst>
                                            <p:cond delay="0"/>
                                          </p:stCondLst>
                                        </p:cTn>
                                        <p:tgtEl>
                                          <p:spTgt spid="65"/>
                                        </p:tgtEl>
                                        <p:attrNameLst>
                                          <p:attrName>style.visibility</p:attrName>
                                        </p:attrNameLst>
                                      </p:cBhvr>
                                      <p:to>
                                        <p:strVal val="visible"/>
                                      </p:to>
                                    </p:set>
                                    <p:anim calcmode="lin" valueType="num">
                                      <p:cBhvr>
                                        <p:cTn id="82" dur="300" fill="hold"/>
                                        <p:tgtEl>
                                          <p:spTgt spid="65"/>
                                        </p:tgtEl>
                                        <p:attrNameLst>
                                          <p:attrName>ppt_w</p:attrName>
                                        </p:attrNameLst>
                                      </p:cBhvr>
                                      <p:tavLst>
                                        <p:tav tm="0">
                                          <p:val>
                                            <p:fltVal val="0"/>
                                          </p:val>
                                        </p:tav>
                                        <p:tav tm="100000">
                                          <p:val>
                                            <p:strVal val="#ppt_w"/>
                                          </p:val>
                                        </p:tav>
                                      </p:tavLst>
                                    </p:anim>
                                    <p:anim calcmode="lin" valueType="num">
                                      <p:cBhvr>
                                        <p:cTn id="83" dur="300" fill="hold"/>
                                        <p:tgtEl>
                                          <p:spTgt spid="65"/>
                                        </p:tgtEl>
                                        <p:attrNameLst>
                                          <p:attrName>ppt_h</p:attrName>
                                        </p:attrNameLst>
                                      </p:cBhvr>
                                      <p:tavLst>
                                        <p:tav tm="0">
                                          <p:val>
                                            <p:fltVal val="0"/>
                                          </p:val>
                                        </p:tav>
                                        <p:tav tm="100000">
                                          <p:val>
                                            <p:strVal val="#ppt_h"/>
                                          </p:val>
                                        </p:tav>
                                      </p:tavLst>
                                    </p:anim>
                                    <p:animEffect transition="in" filter="fade">
                                      <p:cBhvr>
                                        <p:cTn id="84" dur="300"/>
                                        <p:tgtEl>
                                          <p:spTgt spid="65"/>
                                        </p:tgtEl>
                                      </p:cBhvr>
                                    </p:animEffect>
                                  </p:childTnLst>
                                </p:cTn>
                              </p:par>
                            </p:childTnLst>
                          </p:cTn>
                        </p:par>
                        <p:par>
                          <p:cTn id="85" fill="hold">
                            <p:stCondLst>
                              <p:cond delay="5500"/>
                            </p:stCondLst>
                            <p:childTnLst>
                              <p:par>
                                <p:cTn id="86" presetID="53" presetClass="entr" presetSubtype="16" fill="hold" grpId="0" nodeType="afterEffect">
                                  <p:stCondLst>
                                    <p:cond delay="0"/>
                                  </p:stCondLst>
                                  <p:childTnLst>
                                    <p:set>
                                      <p:cBhvr>
                                        <p:cTn id="87" dur="1" fill="hold">
                                          <p:stCondLst>
                                            <p:cond delay="0"/>
                                          </p:stCondLst>
                                        </p:cTn>
                                        <p:tgtEl>
                                          <p:spTgt spid="66"/>
                                        </p:tgtEl>
                                        <p:attrNameLst>
                                          <p:attrName>style.visibility</p:attrName>
                                        </p:attrNameLst>
                                      </p:cBhvr>
                                      <p:to>
                                        <p:strVal val="visible"/>
                                      </p:to>
                                    </p:set>
                                    <p:anim calcmode="lin" valueType="num">
                                      <p:cBhvr>
                                        <p:cTn id="88" dur="300" fill="hold"/>
                                        <p:tgtEl>
                                          <p:spTgt spid="66"/>
                                        </p:tgtEl>
                                        <p:attrNameLst>
                                          <p:attrName>ppt_w</p:attrName>
                                        </p:attrNameLst>
                                      </p:cBhvr>
                                      <p:tavLst>
                                        <p:tav tm="0">
                                          <p:val>
                                            <p:fltVal val="0"/>
                                          </p:val>
                                        </p:tav>
                                        <p:tav tm="100000">
                                          <p:val>
                                            <p:strVal val="#ppt_w"/>
                                          </p:val>
                                        </p:tav>
                                      </p:tavLst>
                                    </p:anim>
                                    <p:anim calcmode="lin" valueType="num">
                                      <p:cBhvr>
                                        <p:cTn id="89" dur="300" fill="hold"/>
                                        <p:tgtEl>
                                          <p:spTgt spid="66"/>
                                        </p:tgtEl>
                                        <p:attrNameLst>
                                          <p:attrName>ppt_h</p:attrName>
                                        </p:attrNameLst>
                                      </p:cBhvr>
                                      <p:tavLst>
                                        <p:tav tm="0">
                                          <p:val>
                                            <p:fltVal val="0"/>
                                          </p:val>
                                        </p:tav>
                                        <p:tav tm="100000">
                                          <p:val>
                                            <p:strVal val="#ppt_h"/>
                                          </p:val>
                                        </p:tav>
                                      </p:tavLst>
                                    </p:anim>
                                    <p:animEffect transition="in" filter="fade">
                                      <p:cBhvr>
                                        <p:cTn id="90" dur="300"/>
                                        <p:tgtEl>
                                          <p:spTgt spid="66"/>
                                        </p:tgtEl>
                                      </p:cBhvr>
                                    </p:animEffect>
                                  </p:childTnLst>
                                </p:cTn>
                              </p:par>
                            </p:childTnLst>
                          </p:cTn>
                        </p:par>
                        <p:par>
                          <p:cTn id="91" fill="hold">
                            <p:stCondLst>
                              <p:cond delay="5800"/>
                            </p:stCondLst>
                            <p:childTnLst>
                              <p:par>
                                <p:cTn id="92" presetID="53" presetClass="entr" presetSubtype="16" fill="hold" grpId="0" nodeType="afterEffect">
                                  <p:stCondLst>
                                    <p:cond delay="0"/>
                                  </p:stCondLst>
                                  <p:childTnLst>
                                    <p:set>
                                      <p:cBhvr>
                                        <p:cTn id="93" dur="1" fill="hold">
                                          <p:stCondLst>
                                            <p:cond delay="0"/>
                                          </p:stCondLst>
                                        </p:cTn>
                                        <p:tgtEl>
                                          <p:spTgt spid="67"/>
                                        </p:tgtEl>
                                        <p:attrNameLst>
                                          <p:attrName>style.visibility</p:attrName>
                                        </p:attrNameLst>
                                      </p:cBhvr>
                                      <p:to>
                                        <p:strVal val="visible"/>
                                      </p:to>
                                    </p:set>
                                    <p:anim calcmode="lin" valueType="num">
                                      <p:cBhvr>
                                        <p:cTn id="94" dur="300" fill="hold"/>
                                        <p:tgtEl>
                                          <p:spTgt spid="67"/>
                                        </p:tgtEl>
                                        <p:attrNameLst>
                                          <p:attrName>ppt_w</p:attrName>
                                        </p:attrNameLst>
                                      </p:cBhvr>
                                      <p:tavLst>
                                        <p:tav tm="0">
                                          <p:val>
                                            <p:fltVal val="0"/>
                                          </p:val>
                                        </p:tav>
                                        <p:tav tm="100000">
                                          <p:val>
                                            <p:strVal val="#ppt_w"/>
                                          </p:val>
                                        </p:tav>
                                      </p:tavLst>
                                    </p:anim>
                                    <p:anim calcmode="lin" valueType="num">
                                      <p:cBhvr>
                                        <p:cTn id="95" dur="300" fill="hold"/>
                                        <p:tgtEl>
                                          <p:spTgt spid="67"/>
                                        </p:tgtEl>
                                        <p:attrNameLst>
                                          <p:attrName>ppt_h</p:attrName>
                                        </p:attrNameLst>
                                      </p:cBhvr>
                                      <p:tavLst>
                                        <p:tav tm="0">
                                          <p:val>
                                            <p:fltVal val="0"/>
                                          </p:val>
                                        </p:tav>
                                        <p:tav tm="100000">
                                          <p:val>
                                            <p:strVal val="#ppt_h"/>
                                          </p:val>
                                        </p:tav>
                                      </p:tavLst>
                                    </p:anim>
                                    <p:animEffect transition="in" filter="fade">
                                      <p:cBhvr>
                                        <p:cTn id="96" dur="300"/>
                                        <p:tgtEl>
                                          <p:spTgt spid="67"/>
                                        </p:tgtEl>
                                      </p:cBhvr>
                                    </p:animEffect>
                                  </p:childTnLst>
                                </p:cTn>
                              </p:par>
                            </p:childTnLst>
                          </p:cTn>
                        </p:par>
                        <p:par>
                          <p:cTn id="97" fill="hold">
                            <p:stCondLst>
                              <p:cond delay="6100"/>
                            </p:stCondLst>
                            <p:childTnLst>
                              <p:par>
                                <p:cTn id="98" presetID="53" presetClass="entr" presetSubtype="16" fill="hold" grpId="0" nodeType="afterEffect">
                                  <p:stCondLst>
                                    <p:cond delay="0"/>
                                  </p:stCondLst>
                                  <p:childTnLst>
                                    <p:set>
                                      <p:cBhvr>
                                        <p:cTn id="99" dur="1" fill="hold">
                                          <p:stCondLst>
                                            <p:cond delay="0"/>
                                          </p:stCondLst>
                                        </p:cTn>
                                        <p:tgtEl>
                                          <p:spTgt spid="71"/>
                                        </p:tgtEl>
                                        <p:attrNameLst>
                                          <p:attrName>style.visibility</p:attrName>
                                        </p:attrNameLst>
                                      </p:cBhvr>
                                      <p:to>
                                        <p:strVal val="visible"/>
                                      </p:to>
                                    </p:set>
                                    <p:anim calcmode="lin" valueType="num">
                                      <p:cBhvr>
                                        <p:cTn id="100" dur="300" fill="hold"/>
                                        <p:tgtEl>
                                          <p:spTgt spid="71"/>
                                        </p:tgtEl>
                                        <p:attrNameLst>
                                          <p:attrName>ppt_w</p:attrName>
                                        </p:attrNameLst>
                                      </p:cBhvr>
                                      <p:tavLst>
                                        <p:tav tm="0">
                                          <p:val>
                                            <p:fltVal val="0"/>
                                          </p:val>
                                        </p:tav>
                                        <p:tav tm="100000">
                                          <p:val>
                                            <p:strVal val="#ppt_w"/>
                                          </p:val>
                                        </p:tav>
                                      </p:tavLst>
                                    </p:anim>
                                    <p:anim calcmode="lin" valueType="num">
                                      <p:cBhvr>
                                        <p:cTn id="101" dur="300" fill="hold"/>
                                        <p:tgtEl>
                                          <p:spTgt spid="71"/>
                                        </p:tgtEl>
                                        <p:attrNameLst>
                                          <p:attrName>ppt_h</p:attrName>
                                        </p:attrNameLst>
                                      </p:cBhvr>
                                      <p:tavLst>
                                        <p:tav tm="0">
                                          <p:val>
                                            <p:fltVal val="0"/>
                                          </p:val>
                                        </p:tav>
                                        <p:tav tm="100000">
                                          <p:val>
                                            <p:strVal val="#ppt_h"/>
                                          </p:val>
                                        </p:tav>
                                      </p:tavLst>
                                    </p:anim>
                                    <p:animEffect transition="in" filter="fade">
                                      <p:cBhvr>
                                        <p:cTn id="102" dur="300"/>
                                        <p:tgtEl>
                                          <p:spTgt spid="71"/>
                                        </p:tgtEl>
                                      </p:cBhvr>
                                    </p:animEffect>
                                  </p:childTnLst>
                                </p:cTn>
                              </p:par>
                            </p:childTnLst>
                          </p:cTn>
                        </p:par>
                        <p:par>
                          <p:cTn id="103" fill="hold">
                            <p:stCondLst>
                              <p:cond delay="6400"/>
                            </p:stCondLst>
                            <p:childTnLst>
                              <p:par>
                                <p:cTn id="104" presetID="53" presetClass="entr" presetSubtype="16" fill="hold" grpId="0" nodeType="afterEffect">
                                  <p:stCondLst>
                                    <p:cond delay="0"/>
                                  </p:stCondLst>
                                  <p:childTnLst>
                                    <p:set>
                                      <p:cBhvr>
                                        <p:cTn id="105" dur="1" fill="hold">
                                          <p:stCondLst>
                                            <p:cond delay="0"/>
                                          </p:stCondLst>
                                        </p:cTn>
                                        <p:tgtEl>
                                          <p:spTgt spid="72"/>
                                        </p:tgtEl>
                                        <p:attrNameLst>
                                          <p:attrName>style.visibility</p:attrName>
                                        </p:attrNameLst>
                                      </p:cBhvr>
                                      <p:to>
                                        <p:strVal val="visible"/>
                                      </p:to>
                                    </p:set>
                                    <p:anim calcmode="lin" valueType="num">
                                      <p:cBhvr>
                                        <p:cTn id="106" dur="300" fill="hold"/>
                                        <p:tgtEl>
                                          <p:spTgt spid="72"/>
                                        </p:tgtEl>
                                        <p:attrNameLst>
                                          <p:attrName>ppt_w</p:attrName>
                                        </p:attrNameLst>
                                      </p:cBhvr>
                                      <p:tavLst>
                                        <p:tav tm="0">
                                          <p:val>
                                            <p:fltVal val="0"/>
                                          </p:val>
                                        </p:tav>
                                        <p:tav tm="100000">
                                          <p:val>
                                            <p:strVal val="#ppt_w"/>
                                          </p:val>
                                        </p:tav>
                                      </p:tavLst>
                                    </p:anim>
                                    <p:anim calcmode="lin" valueType="num">
                                      <p:cBhvr>
                                        <p:cTn id="107" dur="300" fill="hold"/>
                                        <p:tgtEl>
                                          <p:spTgt spid="72"/>
                                        </p:tgtEl>
                                        <p:attrNameLst>
                                          <p:attrName>ppt_h</p:attrName>
                                        </p:attrNameLst>
                                      </p:cBhvr>
                                      <p:tavLst>
                                        <p:tav tm="0">
                                          <p:val>
                                            <p:fltVal val="0"/>
                                          </p:val>
                                        </p:tav>
                                        <p:tav tm="100000">
                                          <p:val>
                                            <p:strVal val="#ppt_h"/>
                                          </p:val>
                                        </p:tav>
                                      </p:tavLst>
                                    </p:anim>
                                    <p:animEffect transition="in" filter="fade">
                                      <p:cBhvr>
                                        <p:cTn id="108" dur="300"/>
                                        <p:tgtEl>
                                          <p:spTgt spid="72"/>
                                        </p:tgtEl>
                                      </p:cBhvr>
                                    </p:animEffect>
                                  </p:childTnLst>
                                </p:cTn>
                              </p:par>
                            </p:childTnLst>
                          </p:cTn>
                        </p:par>
                        <p:par>
                          <p:cTn id="109" fill="hold">
                            <p:stCondLst>
                              <p:cond delay="6700"/>
                            </p:stCondLst>
                            <p:childTnLst>
                              <p:par>
                                <p:cTn id="110" presetID="53" presetClass="entr" presetSubtype="16" fill="hold" grpId="0" nodeType="afterEffect">
                                  <p:stCondLst>
                                    <p:cond delay="0"/>
                                  </p:stCondLst>
                                  <p:childTnLst>
                                    <p:set>
                                      <p:cBhvr>
                                        <p:cTn id="111" dur="1" fill="hold">
                                          <p:stCondLst>
                                            <p:cond delay="0"/>
                                          </p:stCondLst>
                                        </p:cTn>
                                        <p:tgtEl>
                                          <p:spTgt spid="73"/>
                                        </p:tgtEl>
                                        <p:attrNameLst>
                                          <p:attrName>style.visibility</p:attrName>
                                        </p:attrNameLst>
                                      </p:cBhvr>
                                      <p:to>
                                        <p:strVal val="visible"/>
                                      </p:to>
                                    </p:set>
                                    <p:anim calcmode="lin" valueType="num">
                                      <p:cBhvr>
                                        <p:cTn id="112" dur="300" fill="hold"/>
                                        <p:tgtEl>
                                          <p:spTgt spid="73"/>
                                        </p:tgtEl>
                                        <p:attrNameLst>
                                          <p:attrName>ppt_w</p:attrName>
                                        </p:attrNameLst>
                                      </p:cBhvr>
                                      <p:tavLst>
                                        <p:tav tm="0">
                                          <p:val>
                                            <p:fltVal val="0"/>
                                          </p:val>
                                        </p:tav>
                                        <p:tav tm="100000">
                                          <p:val>
                                            <p:strVal val="#ppt_w"/>
                                          </p:val>
                                        </p:tav>
                                      </p:tavLst>
                                    </p:anim>
                                    <p:anim calcmode="lin" valueType="num">
                                      <p:cBhvr>
                                        <p:cTn id="113" dur="300" fill="hold"/>
                                        <p:tgtEl>
                                          <p:spTgt spid="73"/>
                                        </p:tgtEl>
                                        <p:attrNameLst>
                                          <p:attrName>ppt_h</p:attrName>
                                        </p:attrNameLst>
                                      </p:cBhvr>
                                      <p:tavLst>
                                        <p:tav tm="0">
                                          <p:val>
                                            <p:fltVal val="0"/>
                                          </p:val>
                                        </p:tav>
                                        <p:tav tm="100000">
                                          <p:val>
                                            <p:strVal val="#ppt_h"/>
                                          </p:val>
                                        </p:tav>
                                      </p:tavLst>
                                    </p:anim>
                                    <p:animEffect transition="in" filter="fade">
                                      <p:cBhvr>
                                        <p:cTn id="114" dur="300"/>
                                        <p:tgtEl>
                                          <p:spTgt spid="73"/>
                                        </p:tgtEl>
                                      </p:cBhvr>
                                    </p:animEffect>
                                  </p:childTnLst>
                                </p:cTn>
                              </p:par>
                            </p:childTnLst>
                          </p:cTn>
                        </p:par>
                        <p:par>
                          <p:cTn id="115" fill="hold">
                            <p:stCondLst>
                              <p:cond delay="7000"/>
                            </p:stCondLst>
                            <p:childTnLst>
                              <p:par>
                                <p:cTn id="116" presetID="53" presetClass="entr" presetSubtype="16" fill="hold" grpId="0" nodeType="afterEffect">
                                  <p:stCondLst>
                                    <p:cond delay="0"/>
                                  </p:stCondLst>
                                  <p:childTnLst>
                                    <p:set>
                                      <p:cBhvr>
                                        <p:cTn id="117" dur="1" fill="hold">
                                          <p:stCondLst>
                                            <p:cond delay="0"/>
                                          </p:stCondLst>
                                        </p:cTn>
                                        <p:tgtEl>
                                          <p:spTgt spid="68">
                                            <p:txEl>
                                              <p:pRg st="0" end="0"/>
                                            </p:txEl>
                                          </p:spTgt>
                                        </p:tgtEl>
                                        <p:attrNameLst>
                                          <p:attrName>style.visibility</p:attrName>
                                        </p:attrNameLst>
                                      </p:cBhvr>
                                      <p:to>
                                        <p:strVal val="visible"/>
                                      </p:to>
                                    </p:set>
                                    <p:anim calcmode="lin" valueType="num">
                                      <p:cBhvr>
                                        <p:cTn id="118" dur="400" fill="hold"/>
                                        <p:tgtEl>
                                          <p:spTgt spid="68">
                                            <p:txEl>
                                              <p:pRg st="0" end="0"/>
                                            </p:txEl>
                                          </p:spTgt>
                                        </p:tgtEl>
                                        <p:attrNameLst>
                                          <p:attrName>ppt_w</p:attrName>
                                        </p:attrNameLst>
                                      </p:cBhvr>
                                      <p:tavLst>
                                        <p:tav tm="0">
                                          <p:val>
                                            <p:fltVal val="0"/>
                                          </p:val>
                                        </p:tav>
                                        <p:tav tm="100000">
                                          <p:val>
                                            <p:strVal val="#ppt_w"/>
                                          </p:val>
                                        </p:tav>
                                      </p:tavLst>
                                    </p:anim>
                                    <p:anim calcmode="lin" valueType="num">
                                      <p:cBhvr>
                                        <p:cTn id="119" dur="400" fill="hold"/>
                                        <p:tgtEl>
                                          <p:spTgt spid="68">
                                            <p:txEl>
                                              <p:pRg st="0" end="0"/>
                                            </p:txEl>
                                          </p:spTgt>
                                        </p:tgtEl>
                                        <p:attrNameLst>
                                          <p:attrName>ppt_h</p:attrName>
                                        </p:attrNameLst>
                                      </p:cBhvr>
                                      <p:tavLst>
                                        <p:tav tm="0">
                                          <p:val>
                                            <p:fltVal val="0"/>
                                          </p:val>
                                        </p:tav>
                                        <p:tav tm="100000">
                                          <p:val>
                                            <p:strVal val="#ppt_h"/>
                                          </p:val>
                                        </p:tav>
                                      </p:tavLst>
                                    </p:anim>
                                    <p:animEffect transition="in" filter="fade">
                                      <p:cBhvr>
                                        <p:cTn id="120" dur="400"/>
                                        <p:tgtEl>
                                          <p:spTgt spid="68">
                                            <p:txEl>
                                              <p:pRg st="0" end="0"/>
                                            </p:txEl>
                                          </p:spTgt>
                                        </p:tgtEl>
                                      </p:cBhvr>
                                    </p:animEffect>
                                  </p:childTnLst>
                                </p:cTn>
                              </p:par>
                            </p:childTnLst>
                          </p:cTn>
                        </p:par>
                        <p:par>
                          <p:cTn id="121" fill="hold">
                            <p:stCondLst>
                              <p:cond delay="7400"/>
                            </p:stCondLst>
                            <p:childTnLst>
                              <p:par>
                                <p:cTn id="122" presetID="53" presetClass="entr" presetSubtype="16" fill="hold" grpId="0" nodeType="afterEffect">
                                  <p:stCondLst>
                                    <p:cond delay="0"/>
                                  </p:stCondLst>
                                  <p:childTnLst>
                                    <p:set>
                                      <p:cBhvr>
                                        <p:cTn id="123" dur="1" fill="hold">
                                          <p:stCondLst>
                                            <p:cond delay="0"/>
                                          </p:stCondLst>
                                        </p:cTn>
                                        <p:tgtEl>
                                          <p:spTgt spid="69">
                                            <p:txEl>
                                              <p:pRg st="0" end="0"/>
                                            </p:txEl>
                                          </p:spTgt>
                                        </p:tgtEl>
                                        <p:attrNameLst>
                                          <p:attrName>style.visibility</p:attrName>
                                        </p:attrNameLst>
                                      </p:cBhvr>
                                      <p:to>
                                        <p:strVal val="visible"/>
                                      </p:to>
                                    </p:set>
                                    <p:anim calcmode="lin" valueType="num">
                                      <p:cBhvr>
                                        <p:cTn id="124" dur="400" fill="hold"/>
                                        <p:tgtEl>
                                          <p:spTgt spid="69">
                                            <p:txEl>
                                              <p:pRg st="0" end="0"/>
                                            </p:txEl>
                                          </p:spTgt>
                                        </p:tgtEl>
                                        <p:attrNameLst>
                                          <p:attrName>ppt_w</p:attrName>
                                        </p:attrNameLst>
                                      </p:cBhvr>
                                      <p:tavLst>
                                        <p:tav tm="0">
                                          <p:val>
                                            <p:fltVal val="0"/>
                                          </p:val>
                                        </p:tav>
                                        <p:tav tm="100000">
                                          <p:val>
                                            <p:strVal val="#ppt_w"/>
                                          </p:val>
                                        </p:tav>
                                      </p:tavLst>
                                    </p:anim>
                                    <p:anim calcmode="lin" valueType="num">
                                      <p:cBhvr>
                                        <p:cTn id="125" dur="400" fill="hold"/>
                                        <p:tgtEl>
                                          <p:spTgt spid="69">
                                            <p:txEl>
                                              <p:pRg st="0" end="0"/>
                                            </p:txEl>
                                          </p:spTgt>
                                        </p:tgtEl>
                                        <p:attrNameLst>
                                          <p:attrName>ppt_h</p:attrName>
                                        </p:attrNameLst>
                                      </p:cBhvr>
                                      <p:tavLst>
                                        <p:tav tm="0">
                                          <p:val>
                                            <p:fltVal val="0"/>
                                          </p:val>
                                        </p:tav>
                                        <p:tav tm="100000">
                                          <p:val>
                                            <p:strVal val="#ppt_h"/>
                                          </p:val>
                                        </p:tav>
                                      </p:tavLst>
                                    </p:anim>
                                    <p:animEffect transition="in" filter="fade">
                                      <p:cBhvr>
                                        <p:cTn id="126" dur="400"/>
                                        <p:tgtEl>
                                          <p:spTgt spid="69">
                                            <p:txEl>
                                              <p:pRg st="0" end="0"/>
                                            </p:txEl>
                                          </p:spTgt>
                                        </p:tgtEl>
                                      </p:cBhvr>
                                    </p:animEffect>
                                  </p:childTnLst>
                                </p:cTn>
                              </p:par>
                            </p:childTnLst>
                          </p:cTn>
                        </p:par>
                        <p:par>
                          <p:cTn id="127" fill="hold">
                            <p:stCondLst>
                              <p:cond delay="7800"/>
                            </p:stCondLst>
                            <p:childTnLst>
                              <p:par>
                                <p:cTn id="128" presetID="53" presetClass="entr" presetSubtype="16" fill="hold" grpId="0" nodeType="afterEffect">
                                  <p:stCondLst>
                                    <p:cond delay="0"/>
                                  </p:stCondLst>
                                  <p:childTnLst>
                                    <p:set>
                                      <p:cBhvr>
                                        <p:cTn id="129" dur="1" fill="hold">
                                          <p:stCondLst>
                                            <p:cond delay="0"/>
                                          </p:stCondLst>
                                        </p:cTn>
                                        <p:tgtEl>
                                          <p:spTgt spid="70">
                                            <p:txEl>
                                              <p:pRg st="0" end="0"/>
                                            </p:txEl>
                                          </p:spTgt>
                                        </p:tgtEl>
                                        <p:attrNameLst>
                                          <p:attrName>style.visibility</p:attrName>
                                        </p:attrNameLst>
                                      </p:cBhvr>
                                      <p:to>
                                        <p:strVal val="visible"/>
                                      </p:to>
                                    </p:set>
                                    <p:anim calcmode="lin" valueType="num">
                                      <p:cBhvr>
                                        <p:cTn id="130" dur="4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131" dur="4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132" dur="400"/>
                                        <p:tgtEl>
                                          <p:spTgt spid="70">
                                            <p:txEl>
                                              <p:pRg st="0" end="0"/>
                                            </p:txEl>
                                          </p:spTgt>
                                        </p:tgtEl>
                                      </p:cBhvr>
                                    </p:animEffect>
                                  </p:childTnLst>
                                </p:cTn>
                              </p:par>
                            </p:childTnLst>
                          </p:cTn>
                        </p:par>
                        <p:par>
                          <p:cTn id="133" fill="hold">
                            <p:stCondLst>
                              <p:cond delay="8200"/>
                            </p:stCondLst>
                            <p:childTnLst>
                              <p:par>
                                <p:cTn id="134" presetID="53" presetClass="entr" presetSubtype="16" fill="hold" grpId="0" nodeType="afterEffect">
                                  <p:stCondLst>
                                    <p:cond delay="0"/>
                                  </p:stCondLst>
                                  <p:childTnLst>
                                    <p:set>
                                      <p:cBhvr>
                                        <p:cTn id="135" dur="1" fill="hold">
                                          <p:stCondLst>
                                            <p:cond delay="0"/>
                                          </p:stCondLst>
                                        </p:cTn>
                                        <p:tgtEl>
                                          <p:spTgt spid="74">
                                            <p:txEl>
                                              <p:pRg st="0" end="0"/>
                                            </p:txEl>
                                          </p:spTgt>
                                        </p:tgtEl>
                                        <p:attrNameLst>
                                          <p:attrName>style.visibility</p:attrName>
                                        </p:attrNameLst>
                                      </p:cBhvr>
                                      <p:to>
                                        <p:strVal val="visible"/>
                                      </p:to>
                                    </p:set>
                                    <p:anim calcmode="lin" valueType="num">
                                      <p:cBhvr>
                                        <p:cTn id="136" dur="400" fill="hold"/>
                                        <p:tgtEl>
                                          <p:spTgt spid="74">
                                            <p:txEl>
                                              <p:pRg st="0" end="0"/>
                                            </p:txEl>
                                          </p:spTgt>
                                        </p:tgtEl>
                                        <p:attrNameLst>
                                          <p:attrName>ppt_w</p:attrName>
                                        </p:attrNameLst>
                                      </p:cBhvr>
                                      <p:tavLst>
                                        <p:tav tm="0">
                                          <p:val>
                                            <p:fltVal val="0"/>
                                          </p:val>
                                        </p:tav>
                                        <p:tav tm="100000">
                                          <p:val>
                                            <p:strVal val="#ppt_w"/>
                                          </p:val>
                                        </p:tav>
                                      </p:tavLst>
                                    </p:anim>
                                    <p:anim calcmode="lin" valueType="num">
                                      <p:cBhvr>
                                        <p:cTn id="137" dur="400" fill="hold"/>
                                        <p:tgtEl>
                                          <p:spTgt spid="74">
                                            <p:txEl>
                                              <p:pRg st="0" end="0"/>
                                            </p:txEl>
                                          </p:spTgt>
                                        </p:tgtEl>
                                        <p:attrNameLst>
                                          <p:attrName>ppt_h</p:attrName>
                                        </p:attrNameLst>
                                      </p:cBhvr>
                                      <p:tavLst>
                                        <p:tav tm="0">
                                          <p:val>
                                            <p:fltVal val="0"/>
                                          </p:val>
                                        </p:tav>
                                        <p:tav tm="100000">
                                          <p:val>
                                            <p:strVal val="#ppt_h"/>
                                          </p:val>
                                        </p:tav>
                                      </p:tavLst>
                                    </p:anim>
                                    <p:animEffect transition="in" filter="fade">
                                      <p:cBhvr>
                                        <p:cTn id="138" dur="400"/>
                                        <p:tgtEl>
                                          <p:spTgt spid="74">
                                            <p:txEl>
                                              <p:pRg st="0" end="0"/>
                                            </p:txEl>
                                          </p:spTgt>
                                        </p:tgtEl>
                                      </p:cBhvr>
                                    </p:animEffect>
                                  </p:childTnLst>
                                </p:cTn>
                              </p:par>
                            </p:childTnLst>
                          </p:cTn>
                        </p:par>
                        <p:par>
                          <p:cTn id="139" fill="hold">
                            <p:stCondLst>
                              <p:cond delay="8600"/>
                            </p:stCondLst>
                            <p:childTnLst>
                              <p:par>
                                <p:cTn id="140" presetID="53" presetClass="entr" presetSubtype="16" fill="hold" grpId="0" nodeType="afterEffect">
                                  <p:stCondLst>
                                    <p:cond delay="0"/>
                                  </p:stCondLst>
                                  <p:childTnLst>
                                    <p:set>
                                      <p:cBhvr>
                                        <p:cTn id="141" dur="1" fill="hold">
                                          <p:stCondLst>
                                            <p:cond delay="0"/>
                                          </p:stCondLst>
                                        </p:cTn>
                                        <p:tgtEl>
                                          <p:spTgt spid="75">
                                            <p:txEl>
                                              <p:pRg st="0" end="0"/>
                                            </p:txEl>
                                          </p:spTgt>
                                        </p:tgtEl>
                                        <p:attrNameLst>
                                          <p:attrName>style.visibility</p:attrName>
                                        </p:attrNameLst>
                                      </p:cBhvr>
                                      <p:to>
                                        <p:strVal val="visible"/>
                                      </p:to>
                                    </p:set>
                                    <p:anim calcmode="lin" valueType="num">
                                      <p:cBhvr>
                                        <p:cTn id="142" dur="400" fill="hold"/>
                                        <p:tgtEl>
                                          <p:spTgt spid="75">
                                            <p:txEl>
                                              <p:pRg st="0" end="0"/>
                                            </p:txEl>
                                          </p:spTgt>
                                        </p:tgtEl>
                                        <p:attrNameLst>
                                          <p:attrName>ppt_w</p:attrName>
                                        </p:attrNameLst>
                                      </p:cBhvr>
                                      <p:tavLst>
                                        <p:tav tm="0">
                                          <p:val>
                                            <p:fltVal val="0"/>
                                          </p:val>
                                        </p:tav>
                                        <p:tav tm="100000">
                                          <p:val>
                                            <p:strVal val="#ppt_w"/>
                                          </p:val>
                                        </p:tav>
                                      </p:tavLst>
                                    </p:anim>
                                    <p:anim calcmode="lin" valueType="num">
                                      <p:cBhvr>
                                        <p:cTn id="143" dur="400" fill="hold"/>
                                        <p:tgtEl>
                                          <p:spTgt spid="75">
                                            <p:txEl>
                                              <p:pRg st="0" end="0"/>
                                            </p:txEl>
                                          </p:spTgt>
                                        </p:tgtEl>
                                        <p:attrNameLst>
                                          <p:attrName>ppt_h</p:attrName>
                                        </p:attrNameLst>
                                      </p:cBhvr>
                                      <p:tavLst>
                                        <p:tav tm="0">
                                          <p:val>
                                            <p:fltVal val="0"/>
                                          </p:val>
                                        </p:tav>
                                        <p:tav tm="100000">
                                          <p:val>
                                            <p:strVal val="#ppt_h"/>
                                          </p:val>
                                        </p:tav>
                                      </p:tavLst>
                                    </p:anim>
                                    <p:animEffect transition="in" filter="fade">
                                      <p:cBhvr>
                                        <p:cTn id="144" dur="400"/>
                                        <p:tgtEl>
                                          <p:spTgt spid="75">
                                            <p:txEl>
                                              <p:pRg st="0" end="0"/>
                                            </p:txEl>
                                          </p:spTgt>
                                        </p:tgtEl>
                                      </p:cBhvr>
                                    </p:animEffect>
                                  </p:childTnLst>
                                </p:cTn>
                              </p:par>
                            </p:childTnLst>
                          </p:cTn>
                        </p:par>
                        <p:par>
                          <p:cTn id="145" fill="hold">
                            <p:stCondLst>
                              <p:cond delay="9000"/>
                            </p:stCondLst>
                            <p:childTnLst>
                              <p:par>
                                <p:cTn id="146" presetID="53" presetClass="entr" presetSubtype="16" fill="hold" grpId="0" nodeType="afterEffect">
                                  <p:stCondLst>
                                    <p:cond delay="0"/>
                                  </p:stCondLst>
                                  <p:childTnLst>
                                    <p:set>
                                      <p:cBhvr>
                                        <p:cTn id="147" dur="1" fill="hold">
                                          <p:stCondLst>
                                            <p:cond delay="0"/>
                                          </p:stCondLst>
                                        </p:cTn>
                                        <p:tgtEl>
                                          <p:spTgt spid="76">
                                            <p:txEl>
                                              <p:pRg st="0" end="0"/>
                                            </p:txEl>
                                          </p:spTgt>
                                        </p:tgtEl>
                                        <p:attrNameLst>
                                          <p:attrName>style.visibility</p:attrName>
                                        </p:attrNameLst>
                                      </p:cBhvr>
                                      <p:to>
                                        <p:strVal val="visible"/>
                                      </p:to>
                                    </p:set>
                                    <p:anim calcmode="lin" valueType="num">
                                      <p:cBhvr>
                                        <p:cTn id="148" dur="400" fill="hold"/>
                                        <p:tgtEl>
                                          <p:spTgt spid="76">
                                            <p:txEl>
                                              <p:pRg st="0" end="0"/>
                                            </p:txEl>
                                          </p:spTgt>
                                        </p:tgtEl>
                                        <p:attrNameLst>
                                          <p:attrName>ppt_w</p:attrName>
                                        </p:attrNameLst>
                                      </p:cBhvr>
                                      <p:tavLst>
                                        <p:tav tm="0">
                                          <p:val>
                                            <p:fltVal val="0"/>
                                          </p:val>
                                        </p:tav>
                                        <p:tav tm="100000">
                                          <p:val>
                                            <p:strVal val="#ppt_w"/>
                                          </p:val>
                                        </p:tav>
                                      </p:tavLst>
                                    </p:anim>
                                    <p:anim calcmode="lin" valueType="num">
                                      <p:cBhvr>
                                        <p:cTn id="149" dur="400" fill="hold"/>
                                        <p:tgtEl>
                                          <p:spTgt spid="76">
                                            <p:txEl>
                                              <p:pRg st="0" end="0"/>
                                            </p:txEl>
                                          </p:spTgt>
                                        </p:tgtEl>
                                        <p:attrNameLst>
                                          <p:attrName>ppt_h</p:attrName>
                                        </p:attrNameLst>
                                      </p:cBhvr>
                                      <p:tavLst>
                                        <p:tav tm="0">
                                          <p:val>
                                            <p:fltVal val="0"/>
                                          </p:val>
                                        </p:tav>
                                        <p:tav tm="100000">
                                          <p:val>
                                            <p:strVal val="#ppt_h"/>
                                          </p:val>
                                        </p:tav>
                                      </p:tavLst>
                                    </p:anim>
                                    <p:animEffect transition="in" filter="fade">
                                      <p:cBhvr>
                                        <p:cTn id="150" dur="400"/>
                                        <p:tgtEl>
                                          <p:spTgt spid="76">
                                            <p:txEl>
                                              <p:pRg st="0" end="0"/>
                                            </p:txEl>
                                          </p:spTgt>
                                        </p:tgtEl>
                                      </p:cBhvr>
                                    </p:animEffect>
                                  </p:childTnLst>
                                </p:cTn>
                              </p:par>
                              <p:par>
                                <p:cTn id="151" presetID="42" presetClass="entr" presetSubtype="0" fill="hold" grpId="0" nodeType="withEffect">
                                  <p:stCondLst>
                                    <p:cond delay="200"/>
                                  </p:stCondLst>
                                  <p:childTnLst>
                                    <p:set>
                                      <p:cBhvr>
                                        <p:cTn id="152" dur="1" fill="hold">
                                          <p:stCondLst>
                                            <p:cond delay="0"/>
                                          </p:stCondLst>
                                        </p:cTn>
                                        <p:tgtEl>
                                          <p:spTgt spid="33">
                                            <p:txEl>
                                              <p:pRg st="0" end="0"/>
                                            </p:txEl>
                                          </p:spTgt>
                                        </p:tgtEl>
                                        <p:attrNameLst>
                                          <p:attrName>style.visibility</p:attrName>
                                        </p:attrNameLst>
                                      </p:cBhvr>
                                      <p:to>
                                        <p:strVal val="visible"/>
                                      </p:to>
                                    </p:set>
                                    <p:animEffect transition="in" filter="fade">
                                      <p:cBhvr>
                                        <p:cTn id="153" dur="500"/>
                                        <p:tgtEl>
                                          <p:spTgt spid="33">
                                            <p:txEl>
                                              <p:pRg st="0" end="0"/>
                                            </p:txEl>
                                          </p:spTgt>
                                        </p:tgtEl>
                                      </p:cBhvr>
                                    </p:animEffect>
                                    <p:anim calcmode="lin" valueType="num">
                                      <p:cBhvr>
                                        <p:cTn id="15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155" dur="500" fill="hold"/>
                                        <p:tgtEl>
                                          <p:spTgt spid="33">
                                            <p:txEl>
                                              <p:pRg st="0" end="0"/>
                                            </p:txEl>
                                          </p:spTgt>
                                        </p:tgtEl>
                                        <p:attrNameLst>
                                          <p:attrName>ppt_y</p:attrName>
                                        </p:attrNameLst>
                                      </p:cBhvr>
                                      <p:tavLst>
                                        <p:tav tm="0">
                                          <p:val>
                                            <p:strVal val="#ppt_y+.1"/>
                                          </p:val>
                                        </p:tav>
                                        <p:tav tm="100000">
                                          <p:val>
                                            <p:strVal val="#ppt_y"/>
                                          </p:val>
                                        </p:tav>
                                      </p:tavLst>
                                    </p:anim>
                                  </p:childTnLst>
                                </p:cTn>
                              </p:par>
                              <p:par>
                                <p:cTn id="156" presetID="10" presetClass="entr" presetSubtype="0" fill="hold" grpId="0" nodeType="withEffect">
                                  <p:stCondLst>
                                    <p:cond delay="800"/>
                                  </p:stCondLst>
                                  <p:childTnLst>
                                    <p:set>
                                      <p:cBhvr>
                                        <p:cTn id="157" dur="1" fill="hold">
                                          <p:stCondLst>
                                            <p:cond delay="0"/>
                                          </p:stCondLst>
                                        </p:cTn>
                                        <p:tgtEl>
                                          <p:spTgt spid="34">
                                            <p:txEl>
                                              <p:pRg st="0" end="0"/>
                                            </p:txEl>
                                          </p:spTgt>
                                        </p:tgtEl>
                                        <p:attrNameLst>
                                          <p:attrName>style.visibility</p:attrName>
                                        </p:attrNameLst>
                                      </p:cBhvr>
                                      <p:to>
                                        <p:strVal val="visible"/>
                                      </p:to>
                                    </p:set>
                                    <p:animEffect transition="in" filter="fade">
                                      <p:cBhvr>
                                        <p:cTn id="158" dur="500"/>
                                        <p:tgtEl>
                                          <p:spTgt spid="34">
                                            <p:txEl>
                                              <p:pRg st="0" end="0"/>
                                            </p:txEl>
                                          </p:spTgt>
                                        </p:tgtEl>
                                      </p:cBhvr>
                                    </p:animEffect>
                                  </p:childTnLst>
                                </p:cTn>
                              </p:par>
                              <p:par>
                                <p:cTn id="159" presetID="42" presetClass="entr" presetSubtype="0" fill="hold" grpId="0" nodeType="withEffect">
                                  <p:stCondLst>
                                    <p:cond delay="200"/>
                                  </p:stCondLst>
                                  <p:childTnLst>
                                    <p:set>
                                      <p:cBhvr>
                                        <p:cTn id="160" dur="1" fill="hold">
                                          <p:stCondLst>
                                            <p:cond delay="0"/>
                                          </p:stCondLst>
                                        </p:cTn>
                                        <p:tgtEl>
                                          <p:spTgt spid="35">
                                            <p:txEl>
                                              <p:pRg st="0" end="0"/>
                                            </p:txEl>
                                          </p:spTgt>
                                        </p:tgtEl>
                                        <p:attrNameLst>
                                          <p:attrName>style.visibility</p:attrName>
                                        </p:attrNameLst>
                                      </p:cBhvr>
                                      <p:to>
                                        <p:strVal val="visible"/>
                                      </p:to>
                                    </p:set>
                                    <p:animEffect transition="in" filter="fade">
                                      <p:cBhvr>
                                        <p:cTn id="161" dur="500"/>
                                        <p:tgtEl>
                                          <p:spTgt spid="35">
                                            <p:txEl>
                                              <p:pRg st="0" end="0"/>
                                            </p:txEl>
                                          </p:spTgt>
                                        </p:tgtEl>
                                      </p:cBhvr>
                                    </p:animEffect>
                                    <p:anim calcmode="lin" valueType="num">
                                      <p:cBhvr>
                                        <p:cTn id="16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163" dur="500" fill="hold"/>
                                        <p:tgtEl>
                                          <p:spTgt spid="35">
                                            <p:txEl>
                                              <p:pRg st="0" end="0"/>
                                            </p:txEl>
                                          </p:spTgt>
                                        </p:tgtEl>
                                        <p:attrNameLst>
                                          <p:attrName>ppt_y</p:attrName>
                                        </p:attrNameLst>
                                      </p:cBhvr>
                                      <p:tavLst>
                                        <p:tav tm="0">
                                          <p:val>
                                            <p:strVal val="#ppt_y+.1"/>
                                          </p:val>
                                        </p:tav>
                                        <p:tav tm="100000">
                                          <p:val>
                                            <p:strVal val="#ppt_y"/>
                                          </p:val>
                                        </p:tav>
                                      </p:tavLst>
                                    </p:anim>
                                  </p:childTnLst>
                                </p:cTn>
                              </p:par>
                              <p:par>
                                <p:cTn id="164" presetID="10" presetClass="entr" presetSubtype="0" fill="hold" grpId="0" nodeType="withEffect">
                                  <p:stCondLst>
                                    <p:cond delay="800"/>
                                  </p:stCondLst>
                                  <p:childTnLst>
                                    <p:set>
                                      <p:cBhvr>
                                        <p:cTn id="165" dur="1" fill="hold">
                                          <p:stCondLst>
                                            <p:cond delay="0"/>
                                          </p:stCondLst>
                                        </p:cTn>
                                        <p:tgtEl>
                                          <p:spTgt spid="36">
                                            <p:txEl>
                                              <p:pRg st="0" end="0"/>
                                            </p:txEl>
                                          </p:spTgt>
                                        </p:tgtEl>
                                        <p:attrNameLst>
                                          <p:attrName>style.visibility</p:attrName>
                                        </p:attrNameLst>
                                      </p:cBhvr>
                                      <p:to>
                                        <p:strVal val="visible"/>
                                      </p:to>
                                    </p:set>
                                    <p:animEffect transition="in" filter="fade">
                                      <p:cBhvr>
                                        <p:cTn id="166"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65" grpId="0" animBg="1"/>
      <p:bldP spid="66" grpId="0" animBg="1"/>
      <p:bldP spid="67" grpId="0" animBg="1"/>
      <p:bldP spid="68" grpId="0" build="p">
        <p:tmplLst>
          <p:tmpl lvl="1">
            <p:tnLst>
              <p:par>
                <p:cTn presetID="53" presetClass="entr" presetSubtype="16" fill="hold" nodeType="afterEffect">
                  <p:stCondLst>
                    <p:cond delay="0"/>
                  </p:stCondLst>
                  <p:childTnLst>
                    <p:set>
                      <p:cBhvr>
                        <p:cTn dur="1" fill="hold">
                          <p:stCondLst>
                            <p:cond delay="0"/>
                          </p:stCondLst>
                        </p:cTn>
                        <p:tgtEl>
                          <p:spTgt spid="68"/>
                        </p:tgtEl>
                        <p:attrNameLst>
                          <p:attrName>style.visibility</p:attrName>
                        </p:attrNameLst>
                      </p:cBhvr>
                      <p:to>
                        <p:strVal val="visible"/>
                      </p:to>
                    </p:set>
                    <p:anim calcmode="lin" valueType="num">
                      <p:cBhvr>
                        <p:cTn dur="400" fill="hold"/>
                        <p:tgtEl>
                          <p:spTgt spid="68"/>
                        </p:tgtEl>
                        <p:attrNameLst>
                          <p:attrName>ppt_w</p:attrName>
                        </p:attrNameLst>
                      </p:cBhvr>
                      <p:tavLst>
                        <p:tav tm="0">
                          <p:val>
                            <p:fltVal val="0"/>
                          </p:val>
                        </p:tav>
                        <p:tav tm="100000">
                          <p:val>
                            <p:strVal val="#ppt_w"/>
                          </p:val>
                        </p:tav>
                      </p:tavLst>
                    </p:anim>
                    <p:anim calcmode="lin" valueType="num">
                      <p:cBhvr>
                        <p:cTn dur="400" fill="hold"/>
                        <p:tgtEl>
                          <p:spTgt spid="68"/>
                        </p:tgtEl>
                        <p:attrNameLst>
                          <p:attrName>ppt_h</p:attrName>
                        </p:attrNameLst>
                      </p:cBhvr>
                      <p:tavLst>
                        <p:tav tm="0">
                          <p:val>
                            <p:fltVal val="0"/>
                          </p:val>
                        </p:tav>
                        <p:tav tm="100000">
                          <p:val>
                            <p:strVal val="#ppt_h"/>
                          </p:val>
                        </p:tav>
                      </p:tavLst>
                    </p:anim>
                    <p:animEffect transition="in" filter="fade">
                      <p:cBhvr>
                        <p:cTn dur="400"/>
                        <p:tgtEl>
                          <p:spTgt spid="68"/>
                        </p:tgtEl>
                      </p:cBhvr>
                    </p:animEffect>
                  </p:childTnLst>
                </p:cTn>
              </p:par>
            </p:tnLst>
          </p:tmpl>
        </p:tmplLst>
      </p:bldP>
      <p:bldP spid="69" grpId="0" build="p">
        <p:tmplLst>
          <p:tmpl lvl="1">
            <p:tnLst>
              <p:par>
                <p:cTn presetID="53" presetClass="entr" presetSubtype="16" fill="hold" nodeType="afterEffect">
                  <p:stCondLst>
                    <p:cond delay="0"/>
                  </p:stCondLst>
                  <p:childTnLst>
                    <p:set>
                      <p:cBhvr>
                        <p:cTn dur="1" fill="hold">
                          <p:stCondLst>
                            <p:cond delay="0"/>
                          </p:stCondLst>
                        </p:cTn>
                        <p:tgtEl>
                          <p:spTgt spid="69"/>
                        </p:tgtEl>
                        <p:attrNameLst>
                          <p:attrName>style.visibility</p:attrName>
                        </p:attrNameLst>
                      </p:cBhvr>
                      <p:to>
                        <p:strVal val="visible"/>
                      </p:to>
                    </p:set>
                    <p:anim calcmode="lin" valueType="num">
                      <p:cBhvr>
                        <p:cTn dur="400" fill="hold"/>
                        <p:tgtEl>
                          <p:spTgt spid="69"/>
                        </p:tgtEl>
                        <p:attrNameLst>
                          <p:attrName>ppt_w</p:attrName>
                        </p:attrNameLst>
                      </p:cBhvr>
                      <p:tavLst>
                        <p:tav tm="0">
                          <p:val>
                            <p:fltVal val="0"/>
                          </p:val>
                        </p:tav>
                        <p:tav tm="100000">
                          <p:val>
                            <p:strVal val="#ppt_w"/>
                          </p:val>
                        </p:tav>
                      </p:tavLst>
                    </p:anim>
                    <p:anim calcmode="lin" valueType="num">
                      <p:cBhvr>
                        <p:cTn dur="400" fill="hold"/>
                        <p:tgtEl>
                          <p:spTgt spid="69"/>
                        </p:tgtEl>
                        <p:attrNameLst>
                          <p:attrName>ppt_h</p:attrName>
                        </p:attrNameLst>
                      </p:cBhvr>
                      <p:tavLst>
                        <p:tav tm="0">
                          <p:val>
                            <p:fltVal val="0"/>
                          </p:val>
                        </p:tav>
                        <p:tav tm="100000">
                          <p:val>
                            <p:strVal val="#ppt_h"/>
                          </p:val>
                        </p:tav>
                      </p:tavLst>
                    </p:anim>
                    <p:animEffect transition="in" filter="fade">
                      <p:cBhvr>
                        <p:cTn dur="400"/>
                        <p:tgtEl>
                          <p:spTgt spid="69"/>
                        </p:tgtEl>
                      </p:cBhvr>
                    </p:animEffect>
                  </p:childTnLst>
                </p:cTn>
              </p:par>
            </p:tnLst>
          </p:tmpl>
        </p:tmplLst>
      </p:bldP>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400" fill="hold"/>
                        <p:tgtEl>
                          <p:spTgt spid="70"/>
                        </p:tgtEl>
                        <p:attrNameLst>
                          <p:attrName>ppt_w</p:attrName>
                        </p:attrNameLst>
                      </p:cBhvr>
                      <p:tavLst>
                        <p:tav tm="0">
                          <p:val>
                            <p:fltVal val="0"/>
                          </p:val>
                        </p:tav>
                        <p:tav tm="100000">
                          <p:val>
                            <p:strVal val="#ppt_w"/>
                          </p:val>
                        </p:tav>
                      </p:tavLst>
                    </p:anim>
                    <p:anim calcmode="lin" valueType="num">
                      <p:cBhvr>
                        <p:cTn dur="400" fill="hold"/>
                        <p:tgtEl>
                          <p:spTgt spid="70"/>
                        </p:tgtEl>
                        <p:attrNameLst>
                          <p:attrName>ppt_h</p:attrName>
                        </p:attrNameLst>
                      </p:cBhvr>
                      <p:tavLst>
                        <p:tav tm="0">
                          <p:val>
                            <p:fltVal val="0"/>
                          </p:val>
                        </p:tav>
                        <p:tav tm="100000">
                          <p:val>
                            <p:strVal val="#ppt_h"/>
                          </p:val>
                        </p:tav>
                      </p:tavLst>
                    </p:anim>
                    <p:animEffect transition="in" filter="fade">
                      <p:cBhvr>
                        <p:cTn dur="400"/>
                        <p:tgtEl>
                          <p:spTgt spid="70"/>
                        </p:tgtEl>
                      </p:cBhvr>
                    </p:animEffect>
                  </p:childTnLst>
                </p:cTn>
              </p:par>
            </p:tnLst>
          </p:tmpl>
        </p:tmplLst>
      </p:bldP>
      <p:bldP spid="71" grpId="0" animBg="1"/>
      <p:bldP spid="72" grpId="0" animBg="1"/>
      <p:bldP spid="73" grpId="0" animBg="1"/>
      <p:bldP spid="74" grpId="0" build="p">
        <p:tmplLst>
          <p:tmpl lvl="1">
            <p:tnLst>
              <p:par>
                <p:cTn presetID="53" presetClass="entr" presetSubtype="16" fill="hold" nodeType="afterEffect">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p:cTn dur="400" fill="hold"/>
                        <p:tgtEl>
                          <p:spTgt spid="74"/>
                        </p:tgtEl>
                        <p:attrNameLst>
                          <p:attrName>ppt_w</p:attrName>
                        </p:attrNameLst>
                      </p:cBhvr>
                      <p:tavLst>
                        <p:tav tm="0">
                          <p:val>
                            <p:fltVal val="0"/>
                          </p:val>
                        </p:tav>
                        <p:tav tm="100000">
                          <p:val>
                            <p:strVal val="#ppt_w"/>
                          </p:val>
                        </p:tav>
                      </p:tavLst>
                    </p:anim>
                    <p:anim calcmode="lin" valueType="num">
                      <p:cBhvr>
                        <p:cTn dur="400" fill="hold"/>
                        <p:tgtEl>
                          <p:spTgt spid="74"/>
                        </p:tgtEl>
                        <p:attrNameLst>
                          <p:attrName>ppt_h</p:attrName>
                        </p:attrNameLst>
                      </p:cBhvr>
                      <p:tavLst>
                        <p:tav tm="0">
                          <p:val>
                            <p:fltVal val="0"/>
                          </p:val>
                        </p:tav>
                        <p:tav tm="100000">
                          <p:val>
                            <p:strVal val="#ppt_h"/>
                          </p:val>
                        </p:tav>
                      </p:tavLst>
                    </p:anim>
                    <p:animEffect transition="in" filter="fade">
                      <p:cBhvr>
                        <p:cTn dur="400"/>
                        <p:tgtEl>
                          <p:spTgt spid="74"/>
                        </p:tgtEl>
                      </p:cBhvr>
                    </p:animEffect>
                  </p:childTnLst>
                </p:cTn>
              </p:par>
            </p:tnLst>
          </p:tmpl>
        </p:tmplLst>
      </p:bldP>
      <p:bldP spid="75" grpId="0" build="p">
        <p:tmplLst>
          <p:tmpl lvl="1">
            <p:tnLst>
              <p:par>
                <p:cTn presetID="53" presetClass="entr" presetSubtype="16"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p:cTn dur="400" fill="hold"/>
                        <p:tgtEl>
                          <p:spTgt spid="75"/>
                        </p:tgtEl>
                        <p:attrNameLst>
                          <p:attrName>ppt_w</p:attrName>
                        </p:attrNameLst>
                      </p:cBhvr>
                      <p:tavLst>
                        <p:tav tm="0">
                          <p:val>
                            <p:fltVal val="0"/>
                          </p:val>
                        </p:tav>
                        <p:tav tm="100000">
                          <p:val>
                            <p:strVal val="#ppt_w"/>
                          </p:val>
                        </p:tav>
                      </p:tavLst>
                    </p:anim>
                    <p:anim calcmode="lin" valueType="num">
                      <p:cBhvr>
                        <p:cTn dur="400" fill="hold"/>
                        <p:tgtEl>
                          <p:spTgt spid="75"/>
                        </p:tgtEl>
                        <p:attrNameLst>
                          <p:attrName>ppt_h</p:attrName>
                        </p:attrNameLst>
                      </p:cBhvr>
                      <p:tavLst>
                        <p:tav tm="0">
                          <p:val>
                            <p:fltVal val="0"/>
                          </p:val>
                        </p:tav>
                        <p:tav tm="100000">
                          <p:val>
                            <p:strVal val="#ppt_h"/>
                          </p:val>
                        </p:tav>
                      </p:tavLst>
                    </p:anim>
                    <p:animEffect transition="in" filter="fade">
                      <p:cBhvr>
                        <p:cTn dur="400"/>
                        <p:tgtEl>
                          <p:spTgt spid="75"/>
                        </p:tgtEl>
                      </p:cBhvr>
                    </p:animEffect>
                  </p:childTnLst>
                </p:cTn>
              </p:par>
            </p:tnLst>
          </p:tmpl>
        </p:tmplLst>
      </p:bldP>
      <p:bldP spid="76" grpId="0" build="p">
        <p:tmplLst>
          <p:tmpl lvl="1">
            <p:tnLst>
              <p:par>
                <p:cTn presetID="53" presetClass="entr" presetSubtype="16"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 calcmode="lin" valueType="num">
                      <p:cBhvr>
                        <p:cTn dur="400" fill="hold"/>
                        <p:tgtEl>
                          <p:spTgt spid="76"/>
                        </p:tgtEl>
                        <p:attrNameLst>
                          <p:attrName>ppt_w</p:attrName>
                        </p:attrNameLst>
                      </p:cBhvr>
                      <p:tavLst>
                        <p:tav tm="0">
                          <p:val>
                            <p:fltVal val="0"/>
                          </p:val>
                        </p:tav>
                        <p:tav tm="100000">
                          <p:val>
                            <p:strVal val="#ppt_w"/>
                          </p:val>
                        </p:tav>
                      </p:tavLst>
                    </p:anim>
                    <p:anim calcmode="lin" valueType="num">
                      <p:cBhvr>
                        <p:cTn dur="400" fill="hold"/>
                        <p:tgtEl>
                          <p:spTgt spid="76"/>
                        </p:tgtEl>
                        <p:attrNameLst>
                          <p:attrName>ppt_h</p:attrName>
                        </p:attrNameLst>
                      </p:cBhvr>
                      <p:tavLst>
                        <p:tav tm="0">
                          <p:val>
                            <p:fltVal val="0"/>
                          </p:val>
                        </p:tav>
                        <p:tav tm="100000">
                          <p:val>
                            <p:strVal val="#ppt_h"/>
                          </p:val>
                        </p:tav>
                      </p:tavLst>
                    </p:anim>
                    <p:animEffect transition="in" filter="fade">
                      <p:cBhvr>
                        <p:cTn dur="400"/>
                        <p:tgtEl>
                          <p:spTgt spid="76"/>
                        </p:tgtEl>
                      </p:cBhvr>
                    </p:animEffect>
                  </p:childTnLst>
                </p:cTn>
              </p:par>
            </p:tnLst>
          </p:tmpl>
        </p:tmplLst>
      </p:bldP>
      <p:bldP spid="33" grpId="0" build="p">
        <p:tmplLst>
          <p:tmpl lvl="1">
            <p:tnLst>
              <p:par>
                <p:cTn presetID="42" presetClass="entr" presetSubtype="0" fill="hold" nodeType="withEffect">
                  <p:stCondLst>
                    <p:cond delay="200"/>
                  </p:stCondLst>
                  <p:childTnLst>
                    <p:set>
                      <p:cBhvr>
                        <p:cTn dur="1" fill="hold">
                          <p:stCondLst>
                            <p:cond delay="0"/>
                          </p:stCondLst>
                        </p:cTn>
                        <p:tgtEl>
                          <p:spTgt spid="33"/>
                        </p:tgtEl>
                        <p:attrNameLst>
                          <p:attrName>style.visibility</p:attrName>
                        </p:attrNameLst>
                      </p:cBhvr>
                      <p:to>
                        <p:strVal val="visible"/>
                      </p:to>
                    </p:set>
                    <p:animEffect transition="in" filter="fade">
                      <p:cBhvr>
                        <p:cTn dur="500"/>
                        <p:tgtEl>
                          <p:spTgt spid="33"/>
                        </p:tgtEl>
                      </p:cBhvr>
                    </p:animEffect>
                    <p:anim calcmode="lin" valueType="num">
                      <p:cBhvr>
                        <p:cTn dur="500" fill="hold"/>
                        <p:tgtEl>
                          <p:spTgt spid="33"/>
                        </p:tgtEl>
                        <p:attrNameLst>
                          <p:attrName>ppt_x</p:attrName>
                        </p:attrNameLst>
                      </p:cBhvr>
                      <p:tavLst>
                        <p:tav tm="0">
                          <p:val>
                            <p:strVal val="#ppt_x"/>
                          </p:val>
                        </p:tav>
                        <p:tav tm="100000">
                          <p:val>
                            <p:strVal val="#ppt_x"/>
                          </p:val>
                        </p:tav>
                      </p:tavLst>
                    </p:anim>
                    <p:anim calcmode="lin" valueType="num">
                      <p:cBhvr>
                        <p:cTn dur="500" fill="hold"/>
                        <p:tgtEl>
                          <p:spTgt spid="33"/>
                        </p:tgtEl>
                        <p:attrNameLst>
                          <p:attrName>ppt_y</p:attrName>
                        </p:attrNameLst>
                      </p:cBhvr>
                      <p:tavLst>
                        <p:tav tm="0">
                          <p:val>
                            <p:strVal val="#ppt_y+.1"/>
                          </p:val>
                        </p:tav>
                        <p:tav tm="100000">
                          <p:val>
                            <p:strVal val="#ppt_y"/>
                          </p:val>
                        </p:tav>
                      </p:tavLst>
                    </p:anim>
                  </p:childTnLst>
                </p:cTn>
              </p:par>
            </p:tnLst>
          </p:tmpl>
        </p:tmplLst>
      </p:bldP>
      <p:bldP spid="34" grpId="0" build="p">
        <p:tmplLst>
          <p:tmpl lvl="1">
            <p:tnLst>
              <p:par>
                <p:cTn presetID="10" presetClass="entr" presetSubtype="0" fill="hold" nodeType="withEffect">
                  <p:stCondLst>
                    <p:cond delay="8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5" grpId="0" build="p">
        <p:tmplLst>
          <p:tmpl lvl="1">
            <p:tnLst>
              <p:par>
                <p:cTn presetID="42" presetClass="entr" presetSubtype="0" fill="hold" nodeType="withEffect">
                  <p:stCondLst>
                    <p:cond delay="200"/>
                  </p:stCondLst>
                  <p:childTnLst>
                    <p:set>
                      <p:cBhvr>
                        <p:cTn dur="1" fill="hold">
                          <p:stCondLst>
                            <p:cond delay="0"/>
                          </p:stCondLst>
                        </p:cTn>
                        <p:tgtEl>
                          <p:spTgt spid="35"/>
                        </p:tgtEl>
                        <p:attrNameLst>
                          <p:attrName>style.visibility</p:attrName>
                        </p:attrNameLst>
                      </p:cBhvr>
                      <p:to>
                        <p:strVal val="visible"/>
                      </p:to>
                    </p:set>
                    <p:animEffect transition="in" filter="fade">
                      <p:cBhvr>
                        <p:cTn dur="500"/>
                        <p:tgtEl>
                          <p:spTgt spid="35"/>
                        </p:tgtEl>
                      </p:cBhvr>
                    </p:animEffect>
                    <p:anim calcmode="lin" valueType="num">
                      <p:cBhvr>
                        <p:cTn dur="500" fill="hold"/>
                        <p:tgtEl>
                          <p:spTgt spid="35"/>
                        </p:tgtEl>
                        <p:attrNameLst>
                          <p:attrName>ppt_x</p:attrName>
                        </p:attrNameLst>
                      </p:cBhvr>
                      <p:tavLst>
                        <p:tav tm="0">
                          <p:val>
                            <p:strVal val="#ppt_x"/>
                          </p:val>
                        </p:tav>
                        <p:tav tm="100000">
                          <p:val>
                            <p:strVal val="#ppt_x"/>
                          </p:val>
                        </p:tav>
                      </p:tavLst>
                    </p:anim>
                    <p:anim calcmode="lin" valueType="num">
                      <p:cBhvr>
                        <p:cTn dur="500" fill="hold"/>
                        <p:tgtEl>
                          <p:spTgt spid="35"/>
                        </p:tgtEl>
                        <p:attrNameLst>
                          <p:attrName>ppt_y</p:attrName>
                        </p:attrNameLst>
                      </p:cBhvr>
                      <p:tavLst>
                        <p:tav tm="0">
                          <p:val>
                            <p:strVal val="#ppt_y+.1"/>
                          </p:val>
                        </p:tav>
                        <p:tav tm="100000">
                          <p:val>
                            <p:strVal val="#ppt_y"/>
                          </p:val>
                        </p:tav>
                      </p:tavLst>
                    </p:anim>
                  </p:childTnLst>
                </p:cTn>
              </p:par>
            </p:tnLst>
          </p:tmpl>
        </p:tmplLst>
      </p:bldP>
      <p:bldP spid="36" grpId="0" build="p">
        <p:tmplLst>
          <p:tmpl lvl="1">
            <p:tnLst>
              <p:par>
                <p:cTn presetID="10" presetClass="entr" presetSubtype="0" fill="hold" nodeType="withEffect">
                  <p:stCondLst>
                    <p:cond delay="8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side bullets 3">
    <p:spTree>
      <p:nvGrpSpPr>
        <p:cNvPr id="1" name=""/>
        <p:cNvGrpSpPr/>
        <p:nvPr/>
      </p:nvGrpSpPr>
      <p:grpSpPr>
        <a:xfrm>
          <a:off x="0" y="0"/>
          <a:ext cx="0" cy="0"/>
          <a:chOff x="0" y="0"/>
          <a:chExt cx="0" cy="0"/>
        </a:xfrm>
      </p:grpSpPr>
      <p:sp>
        <p:nvSpPr>
          <p:cNvPr id="146" name="Text Placeholder 7"/>
          <p:cNvSpPr>
            <a:spLocks noGrp="1"/>
          </p:cNvSpPr>
          <p:nvPr>
            <p:ph type="body" sz="quarter" idx="18" hasCustomPrompt="1"/>
          </p:nvPr>
        </p:nvSpPr>
        <p:spPr>
          <a:xfrm>
            <a:off x="1531573" y="656888"/>
            <a:ext cx="21368889" cy="863560"/>
          </a:xfrm>
          <a:prstGeom prst="rect">
            <a:avLst/>
          </a:prstGeom>
        </p:spPr>
        <p:txBody>
          <a:bodyPr vert="horz" lIns="0" tIns="103842" rIns="0" bIns="103842" anchor="ctr"/>
          <a:lstStyle>
            <a:lvl1pPr marL="0" indent="0" algn="ctr">
              <a:lnSpc>
                <a:spcPct val="100000"/>
              </a:lnSpc>
              <a:spcBef>
                <a:spcPts val="0"/>
              </a:spcBef>
              <a:buNone/>
              <a:defRPr sz="5200" b="1" baseline="0">
                <a:solidFill>
                  <a:schemeClr val="tx1">
                    <a:lumMod val="75000"/>
                    <a:lumOff val="25000"/>
                  </a:schemeClr>
                </a:solidFill>
                <a:latin typeface="Lato"/>
                <a:cs typeface="Lato"/>
              </a:defRPr>
            </a:lvl1pPr>
          </a:lstStyle>
          <a:p>
            <a:pPr lvl="0"/>
            <a:r>
              <a:rPr lang="es-ES_tradnl" dirty="0" err="1" smtClean="0"/>
              <a:t>Two</a:t>
            </a:r>
            <a:r>
              <a:rPr lang="es-ES_tradnl" dirty="0" smtClean="0"/>
              <a:t> </a:t>
            </a:r>
            <a:r>
              <a:rPr lang="es-ES_tradnl" dirty="0" err="1" smtClean="0"/>
              <a:t>sides</a:t>
            </a:r>
            <a:r>
              <a:rPr lang="es-ES_tradnl" dirty="0" smtClean="0"/>
              <a:t> </a:t>
            </a:r>
            <a:r>
              <a:rPr lang="es-ES_tradnl" dirty="0" err="1" smtClean="0"/>
              <a:t>bullets</a:t>
            </a:r>
            <a:r>
              <a:rPr lang="es-ES_tradnl" dirty="0" smtClean="0"/>
              <a:t> </a:t>
            </a:r>
            <a:r>
              <a:rPr lang="es-ES_tradnl" dirty="0" err="1" smtClean="0"/>
              <a:t>information</a:t>
            </a:r>
            <a:endParaRPr lang="es-ES_tradnl" dirty="0" smtClean="0"/>
          </a:p>
        </p:txBody>
      </p:sp>
      <p:cxnSp>
        <p:nvCxnSpPr>
          <p:cNvPr id="147" name="Straight Connector 146"/>
          <p:cNvCxnSpPr/>
          <p:nvPr userDrawn="1"/>
        </p:nvCxnSpPr>
        <p:spPr>
          <a:xfrm flipH="1">
            <a:off x="10329801" y="1745432"/>
            <a:ext cx="3735996"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148" name="Text Placeholder 7"/>
          <p:cNvSpPr>
            <a:spLocks noGrp="1"/>
          </p:cNvSpPr>
          <p:nvPr>
            <p:ph type="body" sz="quarter" idx="19" hasCustomPrompt="1"/>
          </p:nvPr>
        </p:nvSpPr>
        <p:spPr>
          <a:xfrm>
            <a:off x="1531573" y="2008613"/>
            <a:ext cx="21368889" cy="456902"/>
          </a:xfrm>
          <a:prstGeom prst="rect">
            <a:avLst/>
          </a:prstGeom>
        </p:spPr>
        <p:txBody>
          <a:bodyPr vert="horz" lIns="0" tIns="103842" rIns="0" bIns="103842" anchor="ctr"/>
          <a:lstStyle>
            <a:lvl1pPr marL="0" indent="0" algn="ctr">
              <a:lnSpc>
                <a:spcPct val="100000"/>
              </a:lnSpc>
              <a:spcBef>
                <a:spcPts val="0"/>
              </a:spcBef>
              <a:spcAft>
                <a:spcPts val="0"/>
              </a:spcAft>
              <a:buNone/>
              <a:defRPr sz="2600" b="0">
                <a:solidFill>
                  <a:schemeClr val="accent3"/>
                </a:solidFill>
                <a:latin typeface="Lato Light"/>
                <a:cs typeface="Lato Light"/>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
        <p:nvSpPr>
          <p:cNvPr id="49" name="Shape 6162"/>
          <p:cNvSpPr/>
          <p:nvPr userDrawn="1"/>
        </p:nvSpPr>
        <p:spPr>
          <a:xfrm flipV="1">
            <a:off x="6740403" y="8762311"/>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54" name="Shape 6180"/>
          <p:cNvSpPr/>
          <p:nvPr userDrawn="1"/>
        </p:nvSpPr>
        <p:spPr>
          <a:xfrm rot="10800000" flipH="1">
            <a:off x="2927819" y="9020476"/>
            <a:ext cx="3941799" cy="1593781"/>
          </a:xfrm>
          <a:custGeom>
            <a:avLst/>
            <a:gdLst>
              <a:gd name="connsiteX0" fmla="*/ 29197 w 29197"/>
              <a:gd name="connsiteY0" fmla="*/ 21565 h 21569"/>
              <a:gd name="connsiteX1" fmla="*/ 11728 w 29197"/>
              <a:gd name="connsiteY1" fmla="*/ 21565 h 21569"/>
              <a:gd name="connsiteX2" fmla="*/ 11016 w 29197"/>
              <a:gd name="connsiteY2" fmla="*/ 21103 h 21569"/>
              <a:gd name="connsiteX3" fmla="*/ 10658 w 29197"/>
              <a:gd name="connsiteY3" fmla="*/ 19560 h 21569"/>
              <a:gd name="connsiteX4" fmla="*/ 10658 w 29197"/>
              <a:gd name="connsiteY4" fmla="*/ 18922 h 21569"/>
              <a:gd name="connsiteX5" fmla="*/ 10658 w 29197"/>
              <a:gd name="connsiteY5" fmla="*/ 2659 h 21569"/>
              <a:gd name="connsiteX6" fmla="*/ 10646 w 29197"/>
              <a:gd name="connsiteY6" fmla="*/ 2062 h 21569"/>
              <a:gd name="connsiteX7" fmla="*/ 10589 w 29197"/>
              <a:gd name="connsiteY7" fmla="*/ 1407 h 21569"/>
              <a:gd name="connsiteX8" fmla="*/ 9529 w 29197"/>
              <a:gd name="connsiteY8" fmla="*/ 276 h 21569"/>
              <a:gd name="connsiteX9" fmla="*/ 9205 w 29197"/>
              <a:gd name="connsiteY9" fmla="*/ 276 h 21569"/>
              <a:gd name="connsiteX10" fmla="*/ 0 w 29197"/>
              <a:gd name="connsiteY10" fmla="*/ 0 h 21569"/>
              <a:gd name="connsiteX0" fmla="*/ 29927 w 29927"/>
              <a:gd name="connsiteY0" fmla="*/ 21565 h 21569"/>
              <a:gd name="connsiteX1" fmla="*/ 11728 w 29927"/>
              <a:gd name="connsiteY1" fmla="*/ 21565 h 21569"/>
              <a:gd name="connsiteX2" fmla="*/ 11016 w 29927"/>
              <a:gd name="connsiteY2" fmla="*/ 21103 h 21569"/>
              <a:gd name="connsiteX3" fmla="*/ 10658 w 29927"/>
              <a:gd name="connsiteY3" fmla="*/ 19560 h 21569"/>
              <a:gd name="connsiteX4" fmla="*/ 10658 w 29927"/>
              <a:gd name="connsiteY4" fmla="*/ 18922 h 21569"/>
              <a:gd name="connsiteX5" fmla="*/ 10658 w 29927"/>
              <a:gd name="connsiteY5" fmla="*/ 2659 h 21569"/>
              <a:gd name="connsiteX6" fmla="*/ 10646 w 29927"/>
              <a:gd name="connsiteY6" fmla="*/ 2062 h 21569"/>
              <a:gd name="connsiteX7" fmla="*/ 10589 w 29927"/>
              <a:gd name="connsiteY7" fmla="*/ 1407 h 21569"/>
              <a:gd name="connsiteX8" fmla="*/ 9529 w 29927"/>
              <a:gd name="connsiteY8" fmla="*/ 276 h 21569"/>
              <a:gd name="connsiteX9" fmla="*/ 9205 w 29927"/>
              <a:gd name="connsiteY9" fmla="*/ 276 h 21569"/>
              <a:gd name="connsiteX10" fmla="*/ 0 w 29927"/>
              <a:gd name="connsiteY10" fmla="*/ 0 h 2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7" h="21569" extrusionOk="0">
                <a:moveTo>
                  <a:pt x="29927" y="21565"/>
                </a:moveTo>
                <a:lnTo>
                  <a:pt x="11728" y="21565"/>
                </a:lnTo>
                <a:cubicBezTo>
                  <a:pt x="11460" y="21600"/>
                  <a:pt x="11203" y="21425"/>
                  <a:pt x="11016" y="21103"/>
                </a:cubicBezTo>
                <a:cubicBezTo>
                  <a:pt x="10790" y="20713"/>
                  <a:pt x="10686" y="20148"/>
                  <a:pt x="10658" y="19560"/>
                </a:cubicBezTo>
                <a:cubicBezTo>
                  <a:pt x="10648" y="19347"/>
                  <a:pt x="10648" y="19134"/>
                  <a:pt x="10658" y="18922"/>
                </a:cubicBezTo>
                <a:lnTo>
                  <a:pt x="10658" y="2659"/>
                </a:lnTo>
                <a:cubicBezTo>
                  <a:pt x="10655" y="2457"/>
                  <a:pt x="10651" y="2258"/>
                  <a:pt x="10646" y="2062"/>
                </a:cubicBezTo>
                <a:cubicBezTo>
                  <a:pt x="10639" y="1840"/>
                  <a:pt x="10630" y="1617"/>
                  <a:pt x="10589" y="1407"/>
                </a:cubicBezTo>
                <a:cubicBezTo>
                  <a:pt x="10444" y="675"/>
                  <a:pt x="9996" y="334"/>
                  <a:pt x="9529" y="276"/>
                </a:cubicBezTo>
                <a:cubicBezTo>
                  <a:pt x="9422" y="262"/>
                  <a:pt x="9313" y="263"/>
                  <a:pt x="9205" y="276"/>
                </a:cubicBezTo>
                <a:lnTo>
                  <a:pt x="0" y="0"/>
                </a:lnTo>
              </a:path>
            </a:pathLst>
          </a:custGeom>
          <a:ln w="38100">
            <a:solidFill>
              <a:schemeClr val="accent1"/>
            </a:solidFill>
            <a:miter lim="400000"/>
          </a:ln>
        </p:spPr>
        <p:txBody>
          <a:bodyPr lIns="0" tIns="0" rIns="0" bIns="0" anchor="ctr"/>
          <a:lstStyle/>
          <a:p>
            <a:pPr lvl="0">
              <a:defRPr sz="3200"/>
            </a:pPr>
            <a:endParaRPr/>
          </a:p>
        </p:txBody>
      </p:sp>
      <p:sp>
        <p:nvSpPr>
          <p:cNvPr id="67" name="Shape 6170"/>
          <p:cNvSpPr/>
          <p:nvPr userDrawn="1"/>
        </p:nvSpPr>
        <p:spPr>
          <a:xfrm>
            <a:off x="1619800" y="9839439"/>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a:p>
        </p:txBody>
      </p:sp>
      <p:sp>
        <p:nvSpPr>
          <p:cNvPr id="70" name="Text Placeholder 7"/>
          <p:cNvSpPr>
            <a:spLocks noGrp="1"/>
          </p:cNvSpPr>
          <p:nvPr>
            <p:ph type="body" sz="quarter" idx="25" hasCustomPrompt="1"/>
          </p:nvPr>
        </p:nvSpPr>
        <p:spPr>
          <a:xfrm>
            <a:off x="1739424" y="9967736"/>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smtClean="0"/>
              <a:t>icon</a:t>
            </a:r>
            <a:endParaRPr lang="es-ES_tradnl" dirty="0" smtClean="0"/>
          </a:p>
        </p:txBody>
      </p:sp>
      <p:sp>
        <p:nvSpPr>
          <p:cNvPr id="37" name="Shape 6162"/>
          <p:cNvSpPr/>
          <p:nvPr userDrawn="1"/>
        </p:nvSpPr>
        <p:spPr>
          <a:xfrm flipV="1">
            <a:off x="6740403" y="7571548"/>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38" name="Shape 6180"/>
          <p:cNvSpPr/>
          <p:nvPr userDrawn="1"/>
        </p:nvSpPr>
        <p:spPr>
          <a:xfrm rot="10800000" flipH="1" flipV="1">
            <a:off x="5107692" y="6930007"/>
            <a:ext cx="1761926" cy="899705"/>
          </a:xfrm>
          <a:custGeom>
            <a:avLst/>
            <a:gdLst>
              <a:gd name="connsiteX0" fmla="*/ 29197 w 29197"/>
              <a:gd name="connsiteY0" fmla="*/ 21565 h 21569"/>
              <a:gd name="connsiteX1" fmla="*/ 11728 w 29197"/>
              <a:gd name="connsiteY1" fmla="*/ 21565 h 21569"/>
              <a:gd name="connsiteX2" fmla="*/ 11016 w 29197"/>
              <a:gd name="connsiteY2" fmla="*/ 21103 h 21569"/>
              <a:gd name="connsiteX3" fmla="*/ 10658 w 29197"/>
              <a:gd name="connsiteY3" fmla="*/ 19560 h 21569"/>
              <a:gd name="connsiteX4" fmla="*/ 10658 w 29197"/>
              <a:gd name="connsiteY4" fmla="*/ 18922 h 21569"/>
              <a:gd name="connsiteX5" fmla="*/ 10658 w 29197"/>
              <a:gd name="connsiteY5" fmla="*/ 2659 h 21569"/>
              <a:gd name="connsiteX6" fmla="*/ 10646 w 29197"/>
              <a:gd name="connsiteY6" fmla="*/ 2062 h 21569"/>
              <a:gd name="connsiteX7" fmla="*/ 10589 w 29197"/>
              <a:gd name="connsiteY7" fmla="*/ 1407 h 21569"/>
              <a:gd name="connsiteX8" fmla="*/ 9529 w 29197"/>
              <a:gd name="connsiteY8" fmla="*/ 276 h 21569"/>
              <a:gd name="connsiteX9" fmla="*/ 9205 w 29197"/>
              <a:gd name="connsiteY9" fmla="*/ 276 h 21569"/>
              <a:gd name="connsiteX10" fmla="*/ 0 w 29197"/>
              <a:gd name="connsiteY10" fmla="*/ 0 h 21569"/>
              <a:gd name="connsiteX0" fmla="*/ 29927 w 29927"/>
              <a:gd name="connsiteY0" fmla="*/ 21565 h 21569"/>
              <a:gd name="connsiteX1" fmla="*/ 11728 w 29927"/>
              <a:gd name="connsiteY1" fmla="*/ 21565 h 21569"/>
              <a:gd name="connsiteX2" fmla="*/ 11016 w 29927"/>
              <a:gd name="connsiteY2" fmla="*/ 21103 h 21569"/>
              <a:gd name="connsiteX3" fmla="*/ 10658 w 29927"/>
              <a:gd name="connsiteY3" fmla="*/ 19560 h 21569"/>
              <a:gd name="connsiteX4" fmla="*/ 10658 w 29927"/>
              <a:gd name="connsiteY4" fmla="*/ 18922 h 21569"/>
              <a:gd name="connsiteX5" fmla="*/ 10658 w 29927"/>
              <a:gd name="connsiteY5" fmla="*/ 2659 h 21569"/>
              <a:gd name="connsiteX6" fmla="*/ 10646 w 29927"/>
              <a:gd name="connsiteY6" fmla="*/ 2062 h 21569"/>
              <a:gd name="connsiteX7" fmla="*/ 10589 w 29927"/>
              <a:gd name="connsiteY7" fmla="*/ 1407 h 21569"/>
              <a:gd name="connsiteX8" fmla="*/ 9529 w 29927"/>
              <a:gd name="connsiteY8" fmla="*/ 276 h 21569"/>
              <a:gd name="connsiteX9" fmla="*/ 9205 w 29927"/>
              <a:gd name="connsiteY9" fmla="*/ 276 h 21569"/>
              <a:gd name="connsiteX10" fmla="*/ 0 w 29927"/>
              <a:gd name="connsiteY10" fmla="*/ 0 h 2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7" h="21569" extrusionOk="0">
                <a:moveTo>
                  <a:pt x="29927" y="21565"/>
                </a:moveTo>
                <a:lnTo>
                  <a:pt x="11728" y="21565"/>
                </a:lnTo>
                <a:cubicBezTo>
                  <a:pt x="11460" y="21600"/>
                  <a:pt x="11203" y="21425"/>
                  <a:pt x="11016" y="21103"/>
                </a:cubicBezTo>
                <a:cubicBezTo>
                  <a:pt x="10790" y="20713"/>
                  <a:pt x="10686" y="20148"/>
                  <a:pt x="10658" y="19560"/>
                </a:cubicBezTo>
                <a:cubicBezTo>
                  <a:pt x="10648" y="19347"/>
                  <a:pt x="10648" y="19134"/>
                  <a:pt x="10658" y="18922"/>
                </a:cubicBezTo>
                <a:lnTo>
                  <a:pt x="10658" y="2659"/>
                </a:lnTo>
                <a:cubicBezTo>
                  <a:pt x="10655" y="2457"/>
                  <a:pt x="10651" y="2258"/>
                  <a:pt x="10646" y="2062"/>
                </a:cubicBezTo>
                <a:cubicBezTo>
                  <a:pt x="10639" y="1840"/>
                  <a:pt x="10630" y="1617"/>
                  <a:pt x="10589" y="1407"/>
                </a:cubicBezTo>
                <a:cubicBezTo>
                  <a:pt x="10444" y="675"/>
                  <a:pt x="9996" y="334"/>
                  <a:pt x="9529" y="276"/>
                </a:cubicBezTo>
                <a:cubicBezTo>
                  <a:pt x="9422" y="262"/>
                  <a:pt x="9313" y="263"/>
                  <a:pt x="9205" y="276"/>
                </a:cubicBezTo>
                <a:lnTo>
                  <a:pt x="0" y="0"/>
                </a:lnTo>
              </a:path>
            </a:pathLst>
          </a:custGeom>
          <a:ln w="38100">
            <a:solidFill>
              <a:schemeClr val="accent2"/>
            </a:solidFill>
            <a:miter lim="400000"/>
          </a:ln>
        </p:spPr>
        <p:txBody>
          <a:bodyPr lIns="0" tIns="0" rIns="0" bIns="0" anchor="ctr"/>
          <a:lstStyle/>
          <a:p>
            <a:pPr lvl="0">
              <a:defRPr sz="3200"/>
            </a:pPr>
            <a:endParaRPr/>
          </a:p>
        </p:txBody>
      </p:sp>
      <p:sp>
        <p:nvSpPr>
          <p:cNvPr id="39" name="Shape 6170"/>
          <p:cNvSpPr/>
          <p:nvPr userDrawn="1"/>
        </p:nvSpPr>
        <p:spPr>
          <a:xfrm>
            <a:off x="3768651" y="6232507"/>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a:p>
        </p:txBody>
      </p:sp>
      <p:sp>
        <p:nvSpPr>
          <p:cNvPr id="40" name="Text Placeholder 7"/>
          <p:cNvSpPr>
            <a:spLocks noGrp="1"/>
          </p:cNvSpPr>
          <p:nvPr>
            <p:ph type="body" sz="quarter" idx="31" hasCustomPrompt="1"/>
          </p:nvPr>
        </p:nvSpPr>
        <p:spPr>
          <a:xfrm>
            <a:off x="3888275" y="6360804"/>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smtClean="0"/>
              <a:t>icon</a:t>
            </a:r>
            <a:endParaRPr lang="es-ES_tradnl" dirty="0" smtClean="0"/>
          </a:p>
        </p:txBody>
      </p:sp>
      <p:sp>
        <p:nvSpPr>
          <p:cNvPr id="41" name="Shape 6162"/>
          <p:cNvSpPr/>
          <p:nvPr userDrawn="1"/>
        </p:nvSpPr>
        <p:spPr>
          <a:xfrm flipV="1">
            <a:off x="6740403" y="6232507"/>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42" name="Shape 6180"/>
          <p:cNvSpPr/>
          <p:nvPr userDrawn="1"/>
        </p:nvSpPr>
        <p:spPr>
          <a:xfrm rot="10800000" flipV="1">
            <a:off x="6869617" y="4625752"/>
            <a:ext cx="1435537" cy="1864919"/>
          </a:xfrm>
          <a:custGeom>
            <a:avLst/>
            <a:gdLst>
              <a:gd name="connsiteX0" fmla="*/ 29197 w 29197"/>
              <a:gd name="connsiteY0" fmla="*/ 21565 h 21569"/>
              <a:gd name="connsiteX1" fmla="*/ 11728 w 29197"/>
              <a:gd name="connsiteY1" fmla="*/ 21565 h 21569"/>
              <a:gd name="connsiteX2" fmla="*/ 11016 w 29197"/>
              <a:gd name="connsiteY2" fmla="*/ 21103 h 21569"/>
              <a:gd name="connsiteX3" fmla="*/ 10658 w 29197"/>
              <a:gd name="connsiteY3" fmla="*/ 19560 h 21569"/>
              <a:gd name="connsiteX4" fmla="*/ 10658 w 29197"/>
              <a:gd name="connsiteY4" fmla="*/ 18922 h 21569"/>
              <a:gd name="connsiteX5" fmla="*/ 10658 w 29197"/>
              <a:gd name="connsiteY5" fmla="*/ 2659 h 21569"/>
              <a:gd name="connsiteX6" fmla="*/ 10646 w 29197"/>
              <a:gd name="connsiteY6" fmla="*/ 2062 h 21569"/>
              <a:gd name="connsiteX7" fmla="*/ 10589 w 29197"/>
              <a:gd name="connsiteY7" fmla="*/ 1407 h 21569"/>
              <a:gd name="connsiteX8" fmla="*/ 9529 w 29197"/>
              <a:gd name="connsiteY8" fmla="*/ 276 h 21569"/>
              <a:gd name="connsiteX9" fmla="*/ 9205 w 29197"/>
              <a:gd name="connsiteY9" fmla="*/ 276 h 21569"/>
              <a:gd name="connsiteX10" fmla="*/ 0 w 29197"/>
              <a:gd name="connsiteY10" fmla="*/ 0 h 21569"/>
              <a:gd name="connsiteX0" fmla="*/ 29927 w 29927"/>
              <a:gd name="connsiteY0" fmla="*/ 21565 h 21569"/>
              <a:gd name="connsiteX1" fmla="*/ 11728 w 29927"/>
              <a:gd name="connsiteY1" fmla="*/ 21565 h 21569"/>
              <a:gd name="connsiteX2" fmla="*/ 11016 w 29927"/>
              <a:gd name="connsiteY2" fmla="*/ 21103 h 21569"/>
              <a:gd name="connsiteX3" fmla="*/ 10658 w 29927"/>
              <a:gd name="connsiteY3" fmla="*/ 19560 h 21569"/>
              <a:gd name="connsiteX4" fmla="*/ 10658 w 29927"/>
              <a:gd name="connsiteY4" fmla="*/ 18922 h 21569"/>
              <a:gd name="connsiteX5" fmla="*/ 10658 w 29927"/>
              <a:gd name="connsiteY5" fmla="*/ 2659 h 21569"/>
              <a:gd name="connsiteX6" fmla="*/ 10646 w 29927"/>
              <a:gd name="connsiteY6" fmla="*/ 2062 h 21569"/>
              <a:gd name="connsiteX7" fmla="*/ 10589 w 29927"/>
              <a:gd name="connsiteY7" fmla="*/ 1407 h 21569"/>
              <a:gd name="connsiteX8" fmla="*/ 9529 w 29927"/>
              <a:gd name="connsiteY8" fmla="*/ 276 h 21569"/>
              <a:gd name="connsiteX9" fmla="*/ 9205 w 29927"/>
              <a:gd name="connsiteY9" fmla="*/ 276 h 21569"/>
              <a:gd name="connsiteX10" fmla="*/ 0 w 29927"/>
              <a:gd name="connsiteY10" fmla="*/ 0 h 2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7" h="21569" extrusionOk="0">
                <a:moveTo>
                  <a:pt x="29927" y="21565"/>
                </a:moveTo>
                <a:lnTo>
                  <a:pt x="11728" y="21565"/>
                </a:lnTo>
                <a:cubicBezTo>
                  <a:pt x="11460" y="21600"/>
                  <a:pt x="11203" y="21425"/>
                  <a:pt x="11016" y="21103"/>
                </a:cubicBezTo>
                <a:cubicBezTo>
                  <a:pt x="10790" y="20713"/>
                  <a:pt x="10686" y="20148"/>
                  <a:pt x="10658" y="19560"/>
                </a:cubicBezTo>
                <a:cubicBezTo>
                  <a:pt x="10648" y="19347"/>
                  <a:pt x="10648" y="19134"/>
                  <a:pt x="10658" y="18922"/>
                </a:cubicBezTo>
                <a:lnTo>
                  <a:pt x="10658" y="2659"/>
                </a:lnTo>
                <a:cubicBezTo>
                  <a:pt x="10655" y="2457"/>
                  <a:pt x="10651" y="2258"/>
                  <a:pt x="10646" y="2062"/>
                </a:cubicBezTo>
                <a:cubicBezTo>
                  <a:pt x="10639" y="1840"/>
                  <a:pt x="10630" y="1617"/>
                  <a:pt x="10589" y="1407"/>
                </a:cubicBezTo>
                <a:cubicBezTo>
                  <a:pt x="10444" y="675"/>
                  <a:pt x="9996" y="334"/>
                  <a:pt x="9529" y="276"/>
                </a:cubicBezTo>
                <a:cubicBezTo>
                  <a:pt x="9422" y="262"/>
                  <a:pt x="9313" y="263"/>
                  <a:pt x="9205" y="276"/>
                </a:cubicBezTo>
                <a:lnTo>
                  <a:pt x="0" y="0"/>
                </a:lnTo>
              </a:path>
            </a:pathLst>
          </a:custGeom>
          <a:ln w="38100">
            <a:solidFill>
              <a:schemeClr val="accent3"/>
            </a:solidFill>
            <a:miter lim="400000"/>
          </a:ln>
        </p:spPr>
        <p:txBody>
          <a:bodyPr lIns="0" tIns="0" rIns="0" bIns="0" anchor="ctr"/>
          <a:lstStyle/>
          <a:p>
            <a:pPr lvl="0">
              <a:defRPr sz="3200"/>
            </a:pPr>
            <a:endParaRPr/>
          </a:p>
        </p:txBody>
      </p:sp>
      <p:sp>
        <p:nvSpPr>
          <p:cNvPr id="43" name="Shape 6170"/>
          <p:cNvSpPr/>
          <p:nvPr userDrawn="1"/>
        </p:nvSpPr>
        <p:spPr>
          <a:xfrm>
            <a:off x="8305155" y="3934783"/>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a:p>
        </p:txBody>
      </p:sp>
      <p:sp>
        <p:nvSpPr>
          <p:cNvPr id="44" name="Text Placeholder 7"/>
          <p:cNvSpPr>
            <a:spLocks noGrp="1"/>
          </p:cNvSpPr>
          <p:nvPr>
            <p:ph type="body" sz="quarter" idx="32" hasCustomPrompt="1"/>
          </p:nvPr>
        </p:nvSpPr>
        <p:spPr>
          <a:xfrm>
            <a:off x="8424779" y="4063080"/>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smtClean="0"/>
              <a:t>icon</a:t>
            </a:r>
            <a:endParaRPr lang="es-ES_tradnl" dirty="0" smtClean="0"/>
          </a:p>
        </p:txBody>
      </p:sp>
      <p:sp>
        <p:nvSpPr>
          <p:cNvPr id="45" name="Shape 6162"/>
          <p:cNvSpPr/>
          <p:nvPr userDrawn="1"/>
        </p:nvSpPr>
        <p:spPr>
          <a:xfrm flipV="1">
            <a:off x="17191250" y="8762311"/>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46" name="Shape 6180"/>
          <p:cNvSpPr/>
          <p:nvPr userDrawn="1"/>
        </p:nvSpPr>
        <p:spPr>
          <a:xfrm rot="10800000">
            <a:off x="17551290" y="9020476"/>
            <a:ext cx="3744416" cy="1437924"/>
          </a:xfrm>
          <a:custGeom>
            <a:avLst/>
            <a:gdLst>
              <a:gd name="connsiteX0" fmla="*/ 29197 w 29197"/>
              <a:gd name="connsiteY0" fmla="*/ 21565 h 21569"/>
              <a:gd name="connsiteX1" fmla="*/ 11728 w 29197"/>
              <a:gd name="connsiteY1" fmla="*/ 21565 h 21569"/>
              <a:gd name="connsiteX2" fmla="*/ 11016 w 29197"/>
              <a:gd name="connsiteY2" fmla="*/ 21103 h 21569"/>
              <a:gd name="connsiteX3" fmla="*/ 10658 w 29197"/>
              <a:gd name="connsiteY3" fmla="*/ 19560 h 21569"/>
              <a:gd name="connsiteX4" fmla="*/ 10658 w 29197"/>
              <a:gd name="connsiteY4" fmla="*/ 18922 h 21569"/>
              <a:gd name="connsiteX5" fmla="*/ 10658 w 29197"/>
              <a:gd name="connsiteY5" fmla="*/ 2659 h 21569"/>
              <a:gd name="connsiteX6" fmla="*/ 10646 w 29197"/>
              <a:gd name="connsiteY6" fmla="*/ 2062 h 21569"/>
              <a:gd name="connsiteX7" fmla="*/ 10589 w 29197"/>
              <a:gd name="connsiteY7" fmla="*/ 1407 h 21569"/>
              <a:gd name="connsiteX8" fmla="*/ 9529 w 29197"/>
              <a:gd name="connsiteY8" fmla="*/ 276 h 21569"/>
              <a:gd name="connsiteX9" fmla="*/ 9205 w 29197"/>
              <a:gd name="connsiteY9" fmla="*/ 276 h 21569"/>
              <a:gd name="connsiteX10" fmla="*/ 0 w 29197"/>
              <a:gd name="connsiteY10" fmla="*/ 0 h 21569"/>
              <a:gd name="connsiteX0" fmla="*/ 29927 w 29927"/>
              <a:gd name="connsiteY0" fmla="*/ 21565 h 21569"/>
              <a:gd name="connsiteX1" fmla="*/ 11728 w 29927"/>
              <a:gd name="connsiteY1" fmla="*/ 21565 h 21569"/>
              <a:gd name="connsiteX2" fmla="*/ 11016 w 29927"/>
              <a:gd name="connsiteY2" fmla="*/ 21103 h 21569"/>
              <a:gd name="connsiteX3" fmla="*/ 10658 w 29927"/>
              <a:gd name="connsiteY3" fmla="*/ 19560 h 21569"/>
              <a:gd name="connsiteX4" fmla="*/ 10658 w 29927"/>
              <a:gd name="connsiteY4" fmla="*/ 18922 h 21569"/>
              <a:gd name="connsiteX5" fmla="*/ 10658 w 29927"/>
              <a:gd name="connsiteY5" fmla="*/ 2659 h 21569"/>
              <a:gd name="connsiteX6" fmla="*/ 10646 w 29927"/>
              <a:gd name="connsiteY6" fmla="*/ 2062 h 21569"/>
              <a:gd name="connsiteX7" fmla="*/ 10589 w 29927"/>
              <a:gd name="connsiteY7" fmla="*/ 1407 h 21569"/>
              <a:gd name="connsiteX8" fmla="*/ 9529 w 29927"/>
              <a:gd name="connsiteY8" fmla="*/ 276 h 21569"/>
              <a:gd name="connsiteX9" fmla="*/ 9205 w 29927"/>
              <a:gd name="connsiteY9" fmla="*/ 276 h 21569"/>
              <a:gd name="connsiteX10" fmla="*/ 0 w 29927"/>
              <a:gd name="connsiteY10" fmla="*/ 0 h 2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7" h="21569" extrusionOk="0">
                <a:moveTo>
                  <a:pt x="29927" y="21565"/>
                </a:moveTo>
                <a:lnTo>
                  <a:pt x="11728" y="21565"/>
                </a:lnTo>
                <a:cubicBezTo>
                  <a:pt x="11460" y="21600"/>
                  <a:pt x="11203" y="21425"/>
                  <a:pt x="11016" y="21103"/>
                </a:cubicBezTo>
                <a:cubicBezTo>
                  <a:pt x="10790" y="20713"/>
                  <a:pt x="10686" y="20148"/>
                  <a:pt x="10658" y="19560"/>
                </a:cubicBezTo>
                <a:cubicBezTo>
                  <a:pt x="10648" y="19347"/>
                  <a:pt x="10648" y="19134"/>
                  <a:pt x="10658" y="18922"/>
                </a:cubicBezTo>
                <a:lnTo>
                  <a:pt x="10658" y="2659"/>
                </a:lnTo>
                <a:cubicBezTo>
                  <a:pt x="10655" y="2457"/>
                  <a:pt x="10651" y="2258"/>
                  <a:pt x="10646" y="2062"/>
                </a:cubicBezTo>
                <a:cubicBezTo>
                  <a:pt x="10639" y="1840"/>
                  <a:pt x="10630" y="1617"/>
                  <a:pt x="10589" y="1407"/>
                </a:cubicBezTo>
                <a:cubicBezTo>
                  <a:pt x="10444" y="675"/>
                  <a:pt x="9996" y="334"/>
                  <a:pt x="9529" y="276"/>
                </a:cubicBezTo>
                <a:cubicBezTo>
                  <a:pt x="9422" y="262"/>
                  <a:pt x="9313" y="263"/>
                  <a:pt x="9205" y="276"/>
                </a:cubicBezTo>
                <a:lnTo>
                  <a:pt x="0" y="0"/>
                </a:lnTo>
              </a:path>
            </a:pathLst>
          </a:custGeom>
          <a:ln w="38100">
            <a:solidFill>
              <a:schemeClr val="accent6"/>
            </a:solidFill>
            <a:miter lim="400000"/>
          </a:ln>
        </p:spPr>
        <p:txBody>
          <a:bodyPr lIns="0" tIns="0" rIns="0" bIns="0" anchor="ctr"/>
          <a:lstStyle/>
          <a:p>
            <a:pPr lvl="0">
              <a:defRPr sz="3200"/>
            </a:pPr>
            <a:endParaRPr/>
          </a:p>
        </p:txBody>
      </p:sp>
      <p:sp>
        <p:nvSpPr>
          <p:cNvPr id="59" name="Shape 6170"/>
          <p:cNvSpPr/>
          <p:nvPr userDrawn="1"/>
        </p:nvSpPr>
        <p:spPr>
          <a:xfrm>
            <a:off x="21295706" y="9839439"/>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6"/>
          </a:solidFill>
          <a:ln w="12700" cap="flat">
            <a:noFill/>
            <a:miter lim="400000"/>
          </a:ln>
          <a:effectLst/>
        </p:spPr>
        <p:txBody>
          <a:bodyPr wrap="square" lIns="0" tIns="0" rIns="0" bIns="0" numCol="1" anchor="ctr">
            <a:noAutofit/>
          </a:bodyPr>
          <a:lstStyle/>
          <a:p>
            <a:pPr lvl="0">
              <a:defRPr sz="3200"/>
            </a:pPr>
            <a:endParaRPr/>
          </a:p>
        </p:txBody>
      </p:sp>
      <p:sp>
        <p:nvSpPr>
          <p:cNvPr id="60" name="Text Placeholder 7"/>
          <p:cNvSpPr>
            <a:spLocks noGrp="1"/>
          </p:cNvSpPr>
          <p:nvPr>
            <p:ph type="body" sz="quarter" idx="33" hasCustomPrompt="1"/>
          </p:nvPr>
        </p:nvSpPr>
        <p:spPr>
          <a:xfrm>
            <a:off x="21415330" y="9967736"/>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smtClean="0"/>
              <a:t>icon</a:t>
            </a:r>
            <a:endParaRPr lang="es-ES_tradnl" dirty="0" smtClean="0"/>
          </a:p>
        </p:txBody>
      </p:sp>
      <p:sp>
        <p:nvSpPr>
          <p:cNvPr id="77" name="Shape 6162"/>
          <p:cNvSpPr/>
          <p:nvPr userDrawn="1"/>
        </p:nvSpPr>
        <p:spPr>
          <a:xfrm flipV="1">
            <a:off x="17191250" y="7571548"/>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78" name="Shape 6180"/>
          <p:cNvSpPr/>
          <p:nvPr userDrawn="1"/>
        </p:nvSpPr>
        <p:spPr>
          <a:xfrm rot="10800000" flipV="1">
            <a:off x="17320464" y="6930007"/>
            <a:ext cx="1959017" cy="899705"/>
          </a:xfrm>
          <a:custGeom>
            <a:avLst/>
            <a:gdLst>
              <a:gd name="connsiteX0" fmla="*/ 29197 w 29197"/>
              <a:gd name="connsiteY0" fmla="*/ 21565 h 21569"/>
              <a:gd name="connsiteX1" fmla="*/ 11728 w 29197"/>
              <a:gd name="connsiteY1" fmla="*/ 21565 h 21569"/>
              <a:gd name="connsiteX2" fmla="*/ 11016 w 29197"/>
              <a:gd name="connsiteY2" fmla="*/ 21103 h 21569"/>
              <a:gd name="connsiteX3" fmla="*/ 10658 w 29197"/>
              <a:gd name="connsiteY3" fmla="*/ 19560 h 21569"/>
              <a:gd name="connsiteX4" fmla="*/ 10658 w 29197"/>
              <a:gd name="connsiteY4" fmla="*/ 18922 h 21569"/>
              <a:gd name="connsiteX5" fmla="*/ 10658 w 29197"/>
              <a:gd name="connsiteY5" fmla="*/ 2659 h 21569"/>
              <a:gd name="connsiteX6" fmla="*/ 10646 w 29197"/>
              <a:gd name="connsiteY6" fmla="*/ 2062 h 21569"/>
              <a:gd name="connsiteX7" fmla="*/ 10589 w 29197"/>
              <a:gd name="connsiteY7" fmla="*/ 1407 h 21569"/>
              <a:gd name="connsiteX8" fmla="*/ 9529 w 29197"/>
              <a:gd name="connsiteY8" fmla="*/ 276 h 21569"/>
              <a:gd name="connsiteX9" fmla="*/ 9205 w 29197"/>
              <a:gd name="connsiteY9" fmla="*/ 276 h 21569"/>
              <a:gd name="connsiteX10" fmla="*/ 0 w 29197"/>
              <a:gd name="connsiteY10" fmla="*/ 0 h 21569"/>
              <a:gd name="connsiteX0" fmla="*/ 29927 w 29927"/>
              <a:gd name="connsiteY0" fmla="*/ 21565 h 21569"/>
              <a:gd name="connsiteX1" fmla="*/ 11728 w 29927"/>
              <a:gd name="connsiteY1" fmla="*/ 21565 h 21569"/>
              <a:gd name="connsiteX2" fmla="*/ 11016 w 29927"/>
              <a:gd name="connsiteY2" fmla="*/ 21103 h 21569"/>
              <a:gd name="connsiteX3" fmla="*/ 10658 w 29927"/>
              <a:gd name="connsiteY3" fmla="*/ 19560 h 21569"/>
              <a:gd name="connsiteX4" fmla="*/ 10658 w 29927"/>
              <a:gd name="connsiteY4" fmla="*/ 18922 h 21569"/>
              <a:gd name="connsiteX5" fmla="*/ 10658 w 29927"/>
              <a:gd name="connsiteY5" fmla="*/ 2659 h 21569"/>
              <a:gd name="connsiteX6" fmla="*/ 10646 w 29927"/>
              <a:gd name="connsiteY6" fmla="*/ 2062 h 21569"/>
              <a:gd name="connsiteX7" fmla="*/ 10589 w 29927"/>
              <a:gd name="connsiteY7" fmla="*/ 1407 h 21569"/>
              <a:gd name="connsiteX8" fmla="*/ 9529 w 29927"/>
              <a:gd name="connsiteY8" fmla="*/ 276 h 21569"/>
              <a:gd name="connsiteX9" fmla="*/ 9205 w 29927"/>
              <a:gd name="connsiteY9" fmla="*/ 276 h 21569"/>
              <a:gd name="connsiteX10" fmla="*/ 0 w 29927"/>
              <a:gd name="connsiteY10" fmla="*/ 0 h 2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7" h="21569" extrusionOk="0">
                <a:moveTo>
                  <a:pt x="29927" y="21565"/>
                </a:moveTo>
                <a:lnTo>
                  <a:pt x="11728" y="21565"/>
                </a:lnTo>
                <a:cubicBezTo>
                  <a:pt x="11460" y="21600"/>
                  <a:pt x="11203" y="21425"/>
                  <a:pt x="11016" y="21103"/>
                </a:cubicBezTo>
                <a:cubicBezTo>
                  <a:pt x="10790" y="20713"/>
                  <a:pt x="10686" y="20148"/>
                  <a:pt x="10658" y="19560"/>
                </a:cubicBezTo>
                <a:cubicBezTo>
                  <a:pt x="10648" y="19347"/>
                  <a:pt x="10648" y="19134"/>
                  <a:pt x="10658" y="18922"/>
                </a:cubicBezTo>
                <a:lnTo>
                  <a:pt x="10658" y="2659"/>
                </a:lnTo>
                <a:cubicBezTo>
                  <a:pt x="10655" y="2457"/>
                  <a:pt x="10651" y="2258"/>
                  <a:pt x="10646" y="2062"/>
                </a:cubicBezTo>
                <a:cubicBezTo>
                  <a:pt x="10639" y="1840"/>
                  <a:pt x="10630" y="1617"/>
                  <a:pt x="10589" y="1407"/>
                </a:cubicBezTo>
                <a:cubicBezTo>
                  <a:pt x="10444" y="675"/>
                  <a:pt x="9996" y="334"/>
                  <a:pt x="9529" y="276"/>
                </a:cubicBezTo>
                <a:cubicBezTo>
                  <a:pt x="9422" y="262"/>
                  <a:pt x="9313" y="263"/>
                  <a:pt x="9205" y="276"/>
                </a:cubicBezTo>
                <a:lnTo>
                  <a:pt x="0" y="0"/>
                </a:lnTo>
              </a:path>
            </a:pathLst>
          </a:custGeom>
          <a:ln w="38100">
            <a:solidFill>
              <a:schemeClr val="accent5"/>
            </a:solidFill>
            <a:miter lim="400000"/>
          </a:ln>
        </p:spPr>
        <p:txBody>
          <a:bodyPr lIns="0" tIns="0" rIns="0" bIns="0" anchor="ctr"/>
          <a:lstStyle/>
          <a:p>
            <a:pPr lvl="0">
              <a:defRPr sz="3200"/>
            </a:pPr>
            <a:endParaRPr/>
          </a:p>
        </p:txBody>
      </p:sp>
      <p:sp>
        <p:nvSpPr>
          <p:cNvPr id="79" name="Shape 6170"/>
          <p:cNvSpPr/>
          <p:nvPr userDrawn="1"/>
        </p:nvSpPr>
        <p:spPr>
          <a:xfrm>
            <a:off x="19279482" y="6232507"/>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5"/>
          </a:solidFill>
          <a:ln w="12700" cap="flat">
            <a:noFill/>
            <a:miter lim="400000"/>
          </a:ln>
          <a:effectLst/>
        </p:spPr>
        <p:txBody>
          <a:bodyPr wrap="square" lIns="0" tIns="0" rIns="0" bIns="0" numCol="1" anchor="ctr">
            <a:noAutofit/>
          </a:bodyPr>
          <a:lstStyle/>
          <a:p>
            <a:pPr lvl="0">
              <a:defRPr sz="3200"/>
            </a:pPr>
            <a:endParaRPr/>
          </a:p>
        </p:txBody>
      </p:sp>
      <p:sp>
        <p:nvSpPr>
          <p:cNvPr id="80" name="Text Placeholder 7"/>
          <p:cNvSpPr>
            <a:spLocks noGrp="1"/>
          </p:cNvSpPr>
          <p:nvPr>
            <p:ph type="body" sz="quarter" idx="34" hasCustomPrompt="1"/>
          </p:nvPr>
        </p:nvSpPr>
        <p:spPr>
          <a:xfrm>
            <a:off x="19399106" y="6360804"/>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smtClean="0"/>
              <a:t>icon</a:t>
            </a:r>
            <a:endParaRPr lang="es-ES_tradnl" dirty="0" smtClean="0"/>
          </a:p>
        </p:txBody>
      </p:sp>
      <p:sp>
        <p:nvSpPr>
          <p:cNvPr id="81" name="Shape 6162"/>
          <p:cNvSpPr/>
          <p:nvPr userDrawn="1"/>
        </p:nvSpPr>
        <p:spPr>
          <a:xfrm flipV="1">
            <a:off x="17167318" y="6269668"/>
            <a:ext cx="516324" cy="5163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82" name="Shape 6180"/>
          <p:cNvSpPr/>
          <p:nvPr userDrawn="1"/>
        </p:nvSpPr>
        <p:spPr>
          <a:xfrm rot="10800000" flipH="1" flipV="1">
            <a:off x="15865995" y="4662913"/>
            <a:ext cx="1430537" cy="1864919"/>
          </a:xfrm>
          <a:custGeom>
            <a:avLst/>
            <a:gdLst>
              <a:gd name="connsiteX0" fmla="*/ 29197 w 29197"/>
              <a:gd name="connsiteY0" fmla="*/ 21565 h 21569"/>
              <a:gd name="connsiteX1" fmla="*/ 11728 w 29197"/>
              <a:gd name="connsiteY1" fmla="*/ 21565 h 21569"/>
              <a:gd name="connsiteX2" fmla="*/ 11016 w 29197"/>
              <a:gd name="connsiteY2" fmla="*/ 21103 h 21569"/>
              <a:gd name="connsiteX3" fmla="*/ 10658 w 29197"/>
              <a:gd name="connsiteY3" fmla="*/ 19560 h 21569"/>
              <a:gd name="connsiteX4" fmla="*/ 10658 w 29197"/>
              <a:gd name="connsiteY4" fmla="*/ 18922 h 21569"/>
              <a:gd name="connsiteX5" fmla="*/ 10658 w 29197"/>
              <a:gd name="connsiteY5" fmla="*/ 2659 h 21569"/>
              <a:gd name="connsiteX6" fmla="*/ 10646 w 29197"/>
              <a:gd name="connsiteY6" fmla="*/ 2062 h 21569"/>
              <a:gd name="connsiteX7" fmla="*/ 10589 w 29197"/>
              <a:gd name="connsiteY7" fmla="*/ 1407 h 21569"/>
              <a:gd name="connsiteX8" fmla="*/ 9529 w 29197"/>
              <a:gd name="connsiteY8" fmla="*/ 276 h 21569"/>
              <a:gd name="connsiteX9" fmla="*/ 9205 w 29197"/>
              <a:gd name="connsiteY9" fmla="*/ 276 h 21569"/>
              <a:gd name="connsiteX10" fmla="*/ 0 w 29197"/>
              <a:gd name="connsiteY10" fmla="*/ 0 h 21569"/>
              <a:gd name="connsiteX0" fmla="*/ 29927 w 29927"/>
              <a:gd name="connsiteY0" fmla="*/ 21565 h 21569"/>
              <a:gd name="connsiteX1" fmla="*/ 11728 w 29927"/>
              <a:gd name="connsiteY1" fmla="*/ 21565 h 21569"/>
              <a:gd name="connsiteX2" fmla="*/ 11016 w 29927"/>
              <a:gd name="connsiteY2" fmla="*/ 21103 h 21569"/>
              <a:gd name="connsiteX3" fmla="*/ 10658 w 29927"/>
              <a:gd name="connsiteY3" fmla="*/ 19560 h 21569"/>
              <a:gd name="connsiteX4" fmla="*/ 10658 w 29927"/>
              <a:gd name="connsiteY4" fmla="*/ 18922 h 21569"/>
              <a:gd name="connsiteX5" fmla="*/ 10658 w 29927"/>
              <a:gd name="connsiteY5" fmla="*/ 2659 h 21569"/>
              <a:gd name="connsiteX6" fmla="*/ 10646 w 29927"/>
              <a:gd name="connsiteY6" fmla="*/ 2062 h 21569"/>
              <a:gd name="connsiteX7" fmla="*/ 10589 w 29927"/>
              <a:gd name="connsiteY7" fmla="*/ 1407 h 21569"/>
              <a:gd name="connsiteX8" fmla="*/ 9529 w 29927"/>
              <a:gd name="connsiteY8" fmla="*/ 276 h 21569"/>
              <a:gd name="connsiteX9" fmla="*/ 9205 w 29927"/>
              <a:gd name="connsiteY9" fmla="*/ 276 h 21569"/>
              <a:gd name="connsiteX10" fmla="*/ 0 w 29927"/>
              <a:gd name="connsiteY10" fmla="*/ 0 h 2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927" h="21569" extrusionOk="0">
                <a:moveTo>
                  <a:pt x="29927" y="21565"/>
                </a:moveTo>
                <a:lnTo>
                  <a:pt x="11728" y="21565"/>
                </a:lnTo>
                <a:cubicBezTo>
                  <a:pt x="11460" y="21600"/>
                  <a:pt x="11203" y="21425"/>
                  <a:pt x="11016" y="21103"/>
                </a:cubicBezTo>
                <a:cubicBezTo>
                  <a:pt x="10790" y="20713"/>
                  <a:pt x="10686" y="20148"/>
                  <a:pt x="10658" y="19560"/>
                </a:cubicBezTo>
                <a:cubicBezTo>
                  <a:pt x="10648" y="19347"/>
                  <a:pt x="10648" y="19134"/>
                  <a:pt x="10658" y="18922"/>
                </a:cubicBezTo>
                <a:lnTo>
                  <a:pt x="10658" y="2659"/>
                </a:lnTo>
                <a:cubicBezTo>
                  <a:pt x="10655" y="2457"/>
                  <a:pt x="10651" y="2258"/>
                  <a:pt x="10646" y="2062"/>
                </a:cubicBezTo>
                <a:cubicBezTo>
                  <a:pt x="10639" y="1840"/>
                  <a:pt x="10630" y="1617"/>
                  <a:pt x="10589" y="1407"/>
                </a:cubicBezTo>
                <a:cubicBezTo>
                  <a:pt x="10444" y="675"/>
                  <a:pt x="9996" y="334"/>
                  <a:pt x="9529" y="276"/>
                </a:cubicBezTo>
                <a:cubicBezTo>
                  <a:pt x="9422" y="262"/>
                  <a:pt x="9313" y="263"/>
                  <a:pt x="9205" y="276"/>
                </a:cubicBezTo>
                <a:lnTo>
                  <a:pt x="0" y="0"/>
                </a:lnTo>
              </a:path>
            </a:pathLst>
          </a:custGeom>
          <a:ln w="38100">
            <a:solidFill>
              <a:schemeClr val="accent4"/>
            </a:solidFill>
            <a:miter lim="400000"/>
          </a:ln>
        </p:spPr>
        <p:txBody>
          <a:bodyPr lIns="0" tIns="0" rIns="0" bIns="0" anchor="ctr"/>
          <a:lstStyle/>
          <a:p>
            <a:pPr lvl="0">
              <a:defRPr sz="3200"/>
            </a:pPr>
            <a:endParaRPr/>
          </a:p>
        </p:txBody>
      </p:sp>
      <p:sp>
        <p:nvSpPr>
          <p:cNvPr id="83" name="Shape 6170"/>
          <p:cNvSpPr/>
          <p:nvPr userDrawn="1"/>
        </p:nvSpPr>
        <p:spPr>
          <a:xfrm>
            <a:off x="14526954" y="4006791"/>
            <a:ext cx="1339041" cy="1339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a:p>
        </p:txBody>
      </p:sp>
      <p:sp>
        <p:nvSpPr>
          <p:cNvPr id="84" name="Text Placeholder 7"/>
          <p:cNvSpPr>
            <a:spLocks noGrp="1"/>
          </p:cNvSpPr>
          <p:nvPr>
            <p:ph type="body" sz="quarter" idx="35" hasCustomPrompt="1"/>
          </p:nvPr>
        </p:nvSpPr>
        <p:spPr>
          <a:xfrm>
            <a:off x="14646578" y="4135088"/>
            <a:ext cx="1052806" cy="955494"/>
          </a:xfrm>
          <a:prstGeom prst="rect">
            <a:avLst/>
          </a:prstGeom>
        </p:spPr>
        <p:txBody>
          <a:bodyPr vert="horz" lIns="0" tIns="103866" rIns="0" bIns="103866" anchor="ctr"/>
          <a:lstStyle>
            <a:lvl1pPr marL="0" indent="0" algn="ctr">
              <a:lnSpc>
                <a:spcPct val="100000"/>
              </a:lnSpc>
              <a:spcBef>
                <a:spcPts val="0"/>
              </a:spcBef>
              <a:buNone/>
              <a:defRPr sz="3500" b="1">
                <a:solidFill>
                  <a:schemeClr val="bg1"/>
                </a:solidFill>
                <a:latin typeface="FontAwesome"/>
                <a:cs typeface="FontAwesome"/>
              </a:defRPr>
            </a:lvl1pPr>
          </a:lstStyle>
          <a:p>
            <a:pPr lvl="0"/>
            <a:r>
              <a:rPr lang="es-ES_tradnl" dirty="0" err="1" smtClean="0"/>
              <a:t>icon</a:t>
            </a:r>
            <a:endParaRPr lang="es-ES_tradnl" dirty="0" smtClean="0"/>
          </a:p>
        </p:txBody>
      </p:sp>
      <p:sp>
        <p:nvSpPr>
          <p:cNvPr id="85" name="Text Placeholder 2"/>
          <p:cNvSpPr>
            <a:spLocks noGrp="1"/>
          </p:cNvSpPr>
          <p:nvPr>
            <p:ph type="body" sz="quarter" idx="55" hasCustomPrompt="1"/>
          </p:nvPr>
        </p:nvSpPr>
        <p:spPr>
          <a:xfrm>
            <a:off x="5409241" y="11322496"/>
            <a:ext cx="13625106" cy="1800200"/>
          </a:xfrm>
          <a:prstGeom prst="rect">
            <a:avLst/>
          </a:prstGeom>
        </p:spPr>
        <p:txBody>
          <a:bodyPr vert="horz" lIns="243756" tIns="121879" rIns="243756" bIns="121879"/>
          <a:lstStyle>
            <a:lvl1pPr marL="0" indent="0" algn="ctr">
              <a:lnSpc>
                <a:spcPct val="150000"/>
              </a:lnSpc>
              <a:buNone/>
              <a:defRPr sz="1900">
                <a:solidFill>
                  <a:schemeClr val="tx1">
                    <a:lumMod val="50000"/>
                    <a:lumOff val="50000"/>
                  </a:schemeClr>
                </a:solidFill>
                <a:latin typeface="Lato Regular"/>
                <a:cs typeface="Lato Regular"/>
              </a:defRPr>
            </a:lvl1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consectetur</a:t>
            </a:r>
            <a:r>
              <a:rPr lang="en-US" dirty="0" smtClean="0"/>
              <a:t> </a:t>
            </a:r>
            <a:r>
              <a:rPr lang="en-US" dirty="0" err="1" smtClean="0"/>
              <a:t>adipiscing</a:t>
            </a:r>
            <a:r>
              <a:rPr lang="en-US" dirty="0" smtClean="0"/>
              <a:t> </a:t>
            </a:r>
            <a:r>
              <a:rPr lang="en-US" dirty="0" err="1" smtClean="0"/>
              <a:t>elit</a:t>
            </a:r>
            <a:r>
              <a:rPr lang="en-US" dirty="0" smtClean="0"/>
              <a:t>. </a:t>
            </a:r>
            <a:r>
              <a:rPr lang="en-US" dirty="0" err="1" smtClean="0"/>
              <a:t>Fusce</a:t>
            </a:r>
            <a:r>
              <a:rPr lang="en-US" dirty="0" smtClean="0"/>
              <a:t> </a:t>
            </a:r>
            <a:r>
              <a:rPr lang="en-US" dirty="0" err="1" smtClean="0"/>
              <a:t>diam</a:t>
            </a:r>
            <a:r>
              <a:rPr lang="en-US" dirty="0" smtClean="0"/>
              <a:t> </a:t>
            </a:r>
            <a:r>
              <a:rPr lang="en-US" dirty="0" err="1" smtClean="0"/>
              <a:t>tortor</a:t>
            </a:r>
            <a:r>
              <a:rPr lang="en-US" dirty="0" smtClean="0"/>
              <a:t>, </a:t>
            </a:r>
            <a:r>
              <a:rPr lang="en-US" dirty="0" err="1" smtClean="0"/>
              <a:t>mattis</a:t>
            </a:r>
            <a:r>
              <a:rPr lang="en-US" dirty="0" smtClean="0"/>
              <a:t> </a:t>
            </a:r>
            <a:r>
              <a:rPr lang="en-US" dirty="0" err="1" smtClean="0"/>
              <a:t>quis</a:t>
            </a:r>
            <a:r>
              <a:rPr lang="en-US" dirty="0" smtClean="0"/>
              <a:t> </a:t>
            </a:r>
            <a:r>
              <a:rPr lang="en-US" dirty="0" err="1" smtClean="0"/>
              <a:t>dapibus</a:t>
            </a:r>
            <a:r>
              <a:rPr lang="en-US" dirty="0" smtClean="0"/>
              <a:t> vitae, </a:t>
            </a:r>
            <a:r>
              <a:rPr lang="en-US" dirty="0" err="1" smtClean="0"/>
              <a:t>euismod</a:t>
            </a:r>
            <a:r>
              <a:rPr lang="en-US" dirty="0" smtClean="0"/>
              <a:t> non </a:t>
            </a:r>
            <a:r>
              <a:rPr lang="en-US" dirty="0" err="1" smtClean="0"/>
              <a:t>purus</a:t>
            </a:r>
            <a:r>
              <a:rPr lang="en-US" dirty="0" smtClean="0"/>
              <a:t>. Maecenas </a:t>
            </a:r>
            <a:r>
              <a:rPr lang="en-US" dirty="0" err="1" smtClean="0"/>
              <a:t>ut</a:t>
            </a:r>
            <a:r>
              <a:rPr lang="en-US" dirty="0" smtClean="0"/>
              <a:t> lacus </a:t>
            </a:r>
            <a:r>
              <a:rPr lang="en-US" dirty="0" err="1" smtClean="0"/>
              <a:t>nec</a:t>
            </a:r>
            <a:r>
              <a:rPr lang="en-US" dirty="0" smtClean="0"/>
              <a:t> </a:t>
            </a:r>
            <a:r>
              <a:rPr lang="en-US" dirty="0" err="1" smtClean="0"/>
              <a:t>mauris</a:t>
            </a:r>
            <a:r>
              <a:rPr lang="en-US" dirty="0" smtClean="0"/>
              <a:t> </a:t>
            </a:r>
            <a:r>
              <a:rPr lang="en-US" dirty="0" err="1" smtClean="0"/>
              <a:t>feugiat</a:t>
            </a:r>
            <a:r>
              <a:rPr lang="en-US" dirty="0" smtClean="0"/>
              <a:t> </a:t>
            </a:r>
            <a:r>
              <a:rPr lang="en-US" dirty="0" err="1" smtClean="0"/>
              <a:t>tristique</a:t>
            </a:r>
            <a:r>
              <a:rPr lang="en-US" dirty="0" smtClean="0"/>
              <a:t> et in </a:t>
            </a:r>
            <a:r>
              <a:rPr lang="en-US" dirty="0" err="1" smtClean="0"/>
              <a:t>metus</a:t>
            </a:r>
            <a:r>
              <a:rPr lang="en-US" dirty="0" smtClean="0"/>
              <a:t>. </a:t>
            </a:r>
            <a:r>
              <a:rPr lang="en-US" dirty="0" err="1" smtClean="0"/>
              <a:t>Duis</a:t>
            </a:r>
            <a:r>
              <a:rPr lang="en-US" dirty="0" smtClean="0"/>
              <a:t> </a:t>
            </a:r>
            <a:r>
              <a:rPr lang="en-US" dirty="0" err="1" smtClean="0"/>
              <a:t>congue</a:t>
            </a:r>
            <a:r>
              <a:rPr lang="en-US" dirty="0" smtClean="0"/>
              <a:t> </a:t>
            </a:r>
            <a:r>
              <a:rPr lang="en-US" dirty="0" err="1" smtClean="0"/>
              <a:t>eros</a:t>
            </a:r>
            <a:r>
              <a:rPr lang="en-US" dirty="0" smtClean="0"/>
              <a:t> </a:t>
            </a:r>
            <a:r>
              <a:rPr lang="en-US" dirty="0" err="1" smtClean="0"/>
              <a:t>vel</a:t>
            </a:r>
            <a:r>
              <a:rPr lang="en-US" dirty="0" smtClean="0"/>
              <a:t> </a:t>
            </a:r>
            <a:r>
              <a:rPr lang="en-US" dirty="0" err="1" smtClean="0"/>
              <a:t>lectus</a:t>
            </a:r>
            <a:r>
              <a:rPr lang="en-US" dirty="0" smtClean="0"/>
              <a:t> semper semper. </a:t>
            </a:r>
            <a:r>
              <a:rPr lang="en-US" dirty="0" err="1" smtClean="0"/>
              <a:t>Nullam</a:t>
            </a:r>
            <a:r>
              <a:rPr lang="en-US" dirty="0" smtClean="0"/>
              <a:t> </a:t>
            </a:r>
            <a:r>
              <a:rPr lang="en-US" dirty="0" err="1" smtClean="0"/>
              <a:t>finibus</a:t>
            </a:r>
            <a:r>
              <a:rPr lang="en-US" dirty="0" smtClean="0"/>
              <a:t> </a:t>
            </a:r>
            <a:r>
              <a:rPr lang="en-US" dirty="0" err="1" smtClean="0"/>
              <a:t>nisl</a:t>
            </a:r>
            <a:r>
              <a:rPr lang="en-US" dirty="0" smtClean="0"/>
              <a:t> </a:t>
            </a:r>
            <a:r>
              <a:rPr lang="en-US" dirty="0" err="1" smtClean="0"/>
              <a:t>ut</a:t>
            </a:r>
            <a:r>
              <a:rPr lang="en-US" dirty="0" smtClean="0"/>
              <a:t> ligula </a:t>
            </a:r>
            <a:r>
              <a:rPr lang="en-US" dirty="0" err="1" smtClean="0"/>
              <a:t>vestibulum</a:t>
            </a:r>
            <a:r>
              <a:rPr lang="en-US" dirty="0" smtClean="0"/>
              <a:t>, </a:t>
            </a:r>
            <a:r>
              <a:rPr lang="en-US" dirty="0" err="1" smtClean="0"/>
              <a:t>ut</a:t>
            </a:r>
            <a:r>
              <a:rPr lang="en-US" dirty="0" smtClean="0"/>
              <a:t> semper ex </a:t>
            </a:r>
            <a:r>
              <a:rPr lang="en-US" dirty="0" err="1" smtClean="0"/>
              <a:t>suscipit</a:t>
            </a:r>
            <a:r>
              <a:rPr lang="en-US" dirty="0" smtClean="0"/>
              <a:t>. </a:t>
            </a:r>
            <a:r>
              <a:rPr lang="en-US" dirty="0" err="1" smtClean="0"/>
              <a:t>Cras</a:t>
            </a:r>
            <a:r>
              <a:rPr lang="en-US" dirty="0" smtClean="0"/>
              <a:t> </a:t>
            </a:r>
            <a:r>
              <a:rPr lang="en-US" dirty="0" err="1" smtClean="0"/>
              <a:t>fringilla</a:t>
            </a:r>
            <a:r>
              <a:rPr lang="en-US" dirty="0" smtClean="0"/>
              <a:t> </a:t>
            </a:r>
            <a:r>
              <a:rPr lang="en-US" dirty="0" err="1" smtClean="0"/>
              <a:t>suscipit</a:t>
            </a:r>
            <a:r>
              <a:rPr lang="en-US" dirty="0" smtClean="0"/>
              <a:t> </a:t>
            </a:r>
            <a:r>
              <a:rPr lang="en-US" dirty="0" err="1" smtClean="0"/>
              <a:t>cursus</a:t>
            </a:r>
            <a:r>
              <a:rPr lang="en-US" dirty="0" smtClean="0"/>
              <a:t>. </a:t>
            </a:r>
            <a:r>
              <a:rPr lang="en-US" dirty="0" err="1" smtClean="0"/>
              <a:t>Aenean</a:t>
            </a:r>
            <a:r>
              <a:rPr lang="en-US" dirty="0" smtClean="0"/>
              <a:t> </a:t>
            </a:r>
            <a:r>
              <a:rPr lang="en-US" dirty="0" err="1" smtClean="0"/>
              <a:t>accumsan</a:t>
            </a:r>
            <a:r>
              <a:rPr lang="en-US" dirty="0" smtClean="0"/>
              <a:t> </a:t>
            </a:r>
            <a:r>
              <a:rPr lang="en-US" dirty="0" err="1" smtClean="0"/>
              <a:t>malesuada</a:t>
            </a:r>
            <a:r>
              <a:rPr lang="en-US" dirty="0" smtClean="0"/>
              <a:t> </a:t>
            </a:r>
            <a:r>
              <a:rPr lang="en-US" dirty="0" err="1" smtClean="0"/>
              <a:t>hendrerit</a:t>
            </a:r>
            <a:r>
              <a:rPr lang="en-US" dirty="0" smtClean="0"/>
              <a:t>.</a:t>
            </a:r>
          </a:p>
        </p:txBody>
      </p:sp>
      <p:sp>
        <p:nvSpPr>
          <p:cNvPr id="86" name="Text Placeholder 7"/>
          <p:cNvSpPr>
            <a:spLocks noGrp="1"/>
          </p:cNvSpPr>
          <p:nvPr>
            <p:ph type="body" sz="quarter" idx="56" hasCustomPrompt="1"/>
          </p:nvPr>
        </p:nvSpPr>
        <p:spPr>
          <a:xfrm>
            <a:off x="5407145" y="10674425"/>
            <a:ext cx="13617746" cy="456902"/>
          </a:xfrm>
          <a:prstGeom prst="rect">
            <a:avLst/>
          </a:prstGeom>
        </p:spPr>
        <p:txBody>
          <a:bodyPr vert="horz" lIns="0" tIns="103842" rIns="0" bIns="103842" anchor="ctr"/>
          <a:lstStyle>
            <a:lvl1pPr marL="0" indent="0" algn="ctr">
              <a:lnSpc>
                <a:spcPct val="100000"/>
              </a:lnSpc>
              <a:spcBef>
                <a:spcPts val="0"/>
              </a:spcBef>
              <a:spcAft>
                <a:spcPts val="0"/>
              </a:spcAft>
              <a:buNone/>
              <a:defRPr sz="2400" b="1">
                <a:solidFill>
                  <a:schemeClr val="accent3"/>
                </a:solidFill>
                <a:latin typeface="Lato Regular"/>
                <a:cs typeface="Lato Regular"/>
              </a:defRPr>
            </a:lvl1pPr>
          </a:lstStyle>
          <a:p>
            <a:pPr lvl="0"/>
            <a:r>
              <a:rPr lang="es-ES_tradnl" dirty="0" err="1" smtClean="0"/>
              <a:t>Subtitle</a:t>
            </a:r>
            <a:r>
              <a:rPr lang="es-ES_tradnl" dirty="0" smtClean="0"/>
              <a:t> </a:t>
            </a:r>
            <a:r>
              <a:rPr lang="es-ES_tradnl" dirty="0" err="1" smtClean="0"/>
              <a:t>Example</a:t>
            </a:r>
            <a:r>
              <a:rPr lang="es-ES_tradnl" dirty="0" smtClean="0"/>
              <a:t> </a:t>
            </a:r>
            <a:r>
              <a:rPr lang="es-ES_tradnl" dirty="0" err="1" smtClean="0"/>
              <a:t>Here</a:t>
            </a:r>
            <a:endParaRPr lang="es-ES_tradnl" dirty="0" smtClean="0"/>
          </a:p>
        </p:txBody>
      </p:sp>
    </p:spTree>
    <p:extLst>
      <p:ext uri="{BB962C8B-B14F-4D97-AF65-F5344CB8AC3E}">
        <p14:creationId xmlns:p14="http://schemas.microsoft.com/office/powerpoint/2010/main" val="115414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146">
                                            <p:txEl>
                                              <p:pRg st="0" end="0"/>
                                            </p:txEl>
                                          </p:spTgt>
                                        </p:tgtEl>
                                        <p:attrNameLst>
                                          <p:attrName>style.visibility</p:attrName>
                                        </p:attrNameLst>
                                      </p:cBhvr>
                                      <p:to>
                                        <p:strVal val="visible"/>
                                      </p:to>
                                    </p:set>
                                    <p:animEffect transition="in" filter="fade">
                                      <p:cBhvr>
                                        <p:cTn id="7" dur="400"/>
                                        <p:tgtEl>
                                          <p:spTgt spid="146">
                                            <p:txEl>
                                              <p:pRg st="0" end="0"/>
                                            </p:txEl>
                                          </p:spTgt>
                                        </p:tgtEl>
                                      </p:cBhvr>
                                    </p:animEffect>
                                    <p:anim calcmode="lin" valueType="num">
                                      <p:cBhvr>
                                        <p:cTn id="8" dur="400" fill="hold"/>
                                        <p:tgtEl>
                                          <p:spTgt spid="146">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6">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600"/>
                            </p:stCondLst>
                            <p:childTnLst>
                              <p:par>
                                <p:cTn id="11" presetID="22" presetClass="entr" presetSubtype="8" fill="hold" nodeType="afterEffect">
                                  <p:stCondLst>
                                    <p:cond delay="0"/>
                                  </p:stCondLst>
                                  <p:childTnLst>
                                    <p:set>
                                      <p:cBhvr>
                                        <p:cTn id="12" dur="1" fill="hold">
                                          <p:stCondLst>
                                            <p:cond delay="0"/>
                                          </p:stCondLst>
                                        </p:cTn>
                                        <p:tgtEl>
                                          <p:spTgt spid="147"/>
                                        </p:tgtEl>
                                        <p:attrNameLst>
                                          <p:attrName>style.visibility</p:attrName>
                                        </p:attrNameLst>
                                      </p:cBhvr>
                                      <p:to>
                                        <p:strVal val="visible"/>
                                      </p:to>
                                    </p:set>
                                    <p:animEffect transition="in" filter="wipe(left)">
                                      <p:cBhvr>
                                        <p:cTn id="13" dur="200"/>
                                        <p:tgtEl>
                                          <p:spTgt spid="147"/>
                                        </p:tgtEl>
                                      </p:cBhvr>
                                    </p:animEffect>
                                  </p:childTnLst>
                                </p:cTn>
                              </p:par>
                              <p:par>
                                <p:cTn id="14" presetID="42" presetClass="entr" presetSubtype="0" fill="hold" grpId="0" nodeType="withEffect">
                                  <p:stCondLst>
                                    <p:cond delay="200"/>
                                  </p:stCondLst>
                                  <p:childTnLst>
                                    <p:set>
                                      <p:cBhvr>
                                        <p:cTn id="15" dur="1" fill="hold">
                                          <p:stCondLst>
                                            <p:cond delay="0"/>
                                          </p:stCondLst>
                                        </p:cTn>
                                        <p:tgtEl>
                                          <p:spTgt spid="148">
                                            <p:txEl>
                                              <p:pRg st="0" end="0"/>
                                            </p:txEl>
                                          </p:spTgt>
                                        </p:tgtEl>
                                        <p:attrNameLst>
                                          <p:attrName>style.visibility</p:attrName>
                                        </p:attrNameLst>
                                      </p:cBhvr>
                                      <p:to>
                                        <p:strVal val="visible"/>
                                      </p:to>
                                    </p:set>
                                    <p:animEffect transition="in" filter="fade">
                                      <p:cBhvr>
                                        <p:cTn id="16" dur="500"/>
                                        <p:tgtEl>
                                          <p:spTgt spid="148">
                                            <p:txEl>
                                              <p:pRg st="0" end="0"/>
                                            </p:txEl>
                                          </p:spTgt>
                                        </p:tgtEl>
                                      </p:cBhvr>
                                    </p:animEffect>
                                    <p:anim calcmode="lin" valueType="num">
                                      <p:cBhvr>
                                        <p:cTn id="17" dur="500" fill="hold"/>
                                        <p:tgtEl>
                                          <p:spTgt spid="148">
                                            <p:txEl>
                                              <p:pRg st="0" end="0"/>
                                            </p:txEl>
                                          </p:spTgt>
                                        </p:tgtEl>
                                        <p:attrNameLst>
                                          <p:attrName>ppt_x</p:attrName>
                                        </p:attrNameLst>
                                      </p:cBhvr>
                                      <p:tavLst>
                                        <p:tav tm="0">
                                          <p:val>
                                            <p:strVal val="#ppt_x"/>
                                          </p:val>
                                        </p:tav>
                                        <p:tav tm="100000">
                                          <p:val>
                                            <p:strVal val="#ppt_x"/>
                                          </p:val>
                                        </p:tav>
                                      </p:tavLst>
                                    </p:anim>
                                    <p:anim calcmode="lin" valueType="num">
                                      <p:cBhvr>
                                        <p:cTn id="18" dur="500" fill="hold"/>
                                        <p:tgtEl>
                                          <p:spTgt spid="148">
                                            <p:txEl>
                                              <p:pRg st="0" end="0"/>
                                            </p:txEl>
                                          </p:spTgt>
                                        </p:tgtEl>
                                        <p:attrNameLst>
                                          <p:attrName>ppt_y</p:attrName>
                                        </p:attrNameLst>
                                      </p:cBhvr>
                                      <p:tavLst>
                                        <p:tav tm="0">
                                          <p:val>
                                            <p:strVal val="#ppt_y+.1"/>
                                          </p:val>
                                        </p:tav>
                                        <p:tav tm="100000">
                                          <p:val>
                                            <p:strVal val="#ppt_y"/>
                                          </p:val>
                                        </p:tav>
                                      </p:tavLst>
                                    </p:anim>
                                  </p:childTnLst>
                                </p:cTn>
                              </p:par>
                            </p:childTnLst>
                          </p:cTn>
                        </p:par>
                        <p:par>
                          <p:cTn id="19" fill="hold">
                            <p:stCondLst>
                              <p:cond delay="1300"/>
                            </p:stCondLst>
                            <p:childTnLst>
                              <p:par>
                                <p:cTn id="20" presetID="53" presetClass="entr" presetSubtype="16" fill="hold" grpId="0"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p:cTn id="22" dur="200" fill="hold"/>
                                        <p:tgtEl>
                                          <p:spTgt spid="49"/>
                                        </p:tgtEl>
                                        <p:attrNameLst>
                                          <p:attrName>ppt_w</p:attrName>
                                        </p:attrNameLst>
                                      </p:cBhvr>
                                      <p:tavLst>
                                        <p:tav tm="0">
                                          <p:val>
                                            <p:fltVal val="0"/>
                                          </p:val>
                                        </p:tav>
                                        <p:tav tm="100000">
                                          <p:val>
                                            <p:strVal val="#ppt_w"/>
                                          </p:val>
                                        </p:tav>
                                      </p:tavLst>
                                    </p:anim>
                                    <p:anim calcmode="lin" valueType="num">
                                      <p:cBhvr>
                                        <p:cTn id="23" dur="200" fill="hold"/>
                                        <p:tgtEl>
                                          <p:spTgt spid="49"/>
                                        </p:tgtEl>
                                        <p:attrNameLst>
                                          <p:attrName>ppt_h</p:attrName>
                                        </p:attrNameLst>
                                      </p:cBhvr>
                                      <p:tavLst>
                                        <p:tav tm="0">
                                          <p:val>
                                            <p:fltVal val="0"/>
                                          </p:val>
                                        </p:tav>
                                        <p:tav tm="100000">
                                          <p:val>
                                            <p:strVal val="#ppt_h"/>
                                          </p:val>
                                        </p:tav>
                                      </p:tavLst>
                                    </p:anim>
                                    <p:animEffect transition="in" filter="fade">
                                      <p:cBhvr>
                                        <p:cTn id="24" dur="200"/>
                                        <p:tgtEl>
                                          <p:spTgt spid="49"/>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right)">
                                      <p:cBhvr>
                                        <p:cTn id="28" dur="400"/>
                                        <p:tgtEl>
                                          <p:spTgt spid="54"/>
                                        </p:tgtEl>
                                      </p:cBhvr>
                                    </p:animEffect>
                                  </p:childTnLst>
                                </p:cTn>
                              </p:par>
                            </p:childTnLst>
                          </p:cTn>
                        </p:par>
                        <p:par>
                          <p:cTn id="29" fill="hold">
                            <p:stCondLst>
                              <p:cond delay="1900"/>
                            </p:stCondLst>
                            <p:childTnLst>
                              <p:par>
                                <p:cTn id="30" presetID="53" presetClass="entr" presetSubtype="16" fill="hold" grpId="0" nodeType="afterEffect">
                                  <p:stCondLst>
                                    <p:cond delay="0"/>
                                  </p:stCondLst>
                                  <p:childTnLst>
                                    <p:set>
                                      <p:cBhvr>
                                        <p:cTn id="31" dur="1" fill="hold">
                                          <p:stCondLst>
                                            <p:cond delay="0"/>
                                          </p:stCondLst>
                                        </p:cTn>
                                        <p:tgtEl>
                                          <p:spTgt spid="67"/>
                                        </p:tgtEl>
                                        <p:attrNameLst>
                                          <p:attrName>style.visibility</p:attrName>
                                        </p:attrNameLst>
                                      </p:cBhvr>
                                      <p:to>
                                        <p:strVal val="visible"/>
                                      </p:to>
                                    </p:set>
                                    <p:anim calcmode="lin" valueType="num">
                                      <p:cBhvr>
                                        <p:cTn id="32" dur="300" fill="hold"/>
                                        <p:tgtEl>
                                          <p:spTgt spid="67"/>
                                        </p:tgtEl>
                                        <p:attrNameLst>
                                          <p:attrName>ppt_w</p:attrName>
                                        </p:attrNameLst>
                                      </p:cBhvr>
                                      <p:tavLst>
                                        <p:tav tm="0">
                                          <p:val>
                                            <p:fltVal val="0"/>
                                          </p:val>
                                        </p:tav>
                                        <p:tav tm="100000">
                                          <p:val>
                                            <p:strVal val="#ppt_w"/>
                                          </p:val>
                                        </p:tav>
                                      </p:tavLst>
                                    </p:anim>
                                    <p:anim calcmode="lin" valueType="num">
                                      <p:cBhvr>
                                        <p:cTn id="33" dur="300" fill="hold"/>
                                        <p:tgtEl>
                                          <p:spTgt spid="67"/>
                                        </p:tgtEl>
                                        <p:attrNameLst>
                                          <p:attrName>ppt_h</p:attrName>
                                        </p:attrNameLst>
                                      </p:cBhvr>
                                      <p:tavLst>
                                        <p:tav tm="0">
                                          <p:val>
                                            <p:fltVal val="0"/>
                                          </p:val>
                                        </p:tav>
                                        <p:tav tm="100000">
                                          <p:val>
                                            <p:strVal val="#ppt_h"/>
                                          </p:val>
                                        </p:tav>
                                      </p:tavLst>
                                    </p:anim>
                                    <p:animEffect transition="in" filter="fade">
                                      <p:cBhvr>
                                        <p:cTn id="34" dur="300"/>
                                        <p:tgtEl>
                                          <p:spTgt spid="67"/>
                                        </p:tgtEl>
                                      </p:cBhvr>
                                    </p:animEffect>
                                  </p:childTnLst>
                                </p:cTn>
                              </p:par>
                            </p:childTnLst>
                          </p:cTn>
                        </p:par>
                        <p:par>
                          <p:cTn id="35" fill="hold">
                            <p:stCondLst>
                              <p:cond delay="2200"/>
                            </p:stCondLst>
                            <p:childTnLst>
                              <p:par>
                                <p:cTn id="36" presetID="53" presetClass="entr" presetSubtype="16" fill="hold" grpId="0" nodeType="afterEffect">
                                  <p:stCondLst>
                                    <p:cond delay="0"/>
                                  </p:stCondLst>
                                  <p:childTnLst>
                                    <p:set>
                                      <p:cBhvr>
                                        <p:cTn id="37" dur="1" fill="hold">
                                          <p:stCondLst>
                                            <p:cond delay="0"/>
                                          </p:stCondLst>
                                        </p:cTn>
                                        <p:tgtEl>
                                          <p:spTgt spid="70">
                                            <p:txEl>
                                              <p:pRg st="0" end="0"/>
                                            </p:txEl>
                                          </p:spTgt>
                                        </p:tgtEl>
                                        <p:attrNameLst>
                                          <p:attrName>style.visibility</p:attrName>
                                        </p:attrNameLst>
                                      </p:cBhvr>
                                      <p:to>
                                        <p:strVal val="visible"/>
                                      </p:to>
                                    </p:set>
                                    <p:anim calcmode="lin" valueType="num">
                                      <p:cBhvr>
                                        <p:cTn id="38" dur="400" fill="hold"/>
                                        <p:tgtEl>
                                          <p:spTgt spid="70">
                                            <p:txEl>
                                              <p:pRg st="0" end="0"/>
                                            </p:txEl>
                                          </p:spTgt>
                                        </p:tgtEl>
                                        <p:attrNameLst>
                                          <p:attrName>ppt_w</p:attrName>
                                        </p:attrNameLst>
                                      </p:cBhvr>
                                      <p:tavLst>
                                        <p:tav tm="0">
                                          <p:val>
                                            <p:fltVal val="0"/>
                                          </p:val>
                                        </p:tav>
                                        <p:tav tm="100000">
                                          <p:val>
                                            <p:strVal val="#ppt_w"/>
                                          </p:val>
                                        </p:tav>
                                      </p:tavLst>
                                    </p:anim>
                                    <p:anim calcmode="lin" valueType="num">
                                      <p:cBhvr>
                                        <p:cTn id="39" dur="400" fill="hold"/>
                                        <p:tgtEl>
                                          <p:spTgt spid="70">
                                            <p:txEl>
                                              <p:pRg st="0" end="0"/>
                                            </p:txEl>
                                          </p:spTgt>
                                        </p:tgtEl>
                                        <p:attrNameLst>
                                          <p:attrName>ppt_h</p:attrName>
                                        </p:attrNameLst>
                                      </p:cBhvr>
                                      <p:tavLst>
                                        <p:tav tm="0">
                                          <p:val>
                                            <p:fltVal val="0"/>
                                          </p:val>
                                        </p:tav>
                                        <p:tav tm="100000">
                                          <p:val>
                                            <p:strVal val="#ppt_h"/>
                                          </p:val>
                                        </p:tav>
                                      </p:tavLst>
                                    </p:anim>
                                    <p:animEffect transition="in" filter="fade">
                                      <p:cBhvr>
                                        <p:cTn id="40" dur="400"/>
                                        <p:tgtEl>
                                          <p:spTgt spid="70">
                                            <p:txEl>
                                              <p:pRg st="0" end="0"/>
                                            </p:txEl>
                                          </p:spTgt>
                                        </p:tgtEl>
                                      </p:cBhvr>
                                    </p:animEffect>
                                  </p:childTnLst>
                                </p:cTn>
                              </p:par>
                            </p:childTnLst>
                          </p:cTn>
                        </p:par>
                        <p:par>
                          <p:cTn id="41" fill="hold">
                            <p:stCondLst>
                              <p:cond delay="2600"/>
                            </p:stCondLst>
                            <p:childTnLst>
                              <p:par>
                                <p:cTn id="42" presetID="53" presetClass="entr" presetSubtype="16"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 calcmode="lin" valueType="num">
                                      <p:cBhvr>
                                        <p:cTn id="44" dur="200" fill="hold"/>
                                        <p:tgtEl>
                                          <p:spTgt spid="37"/>
                                        </p:tgtEl>
                                        <p:attrNameLst>
                                          <p:attrName>ppt_w</p:attrName>
                                        </p:attrNameLst>
                                      </p:cBhvr>
                                      <p:tavLst>
                                        <p:tav tm="0">
                                          <p:val>
                                            <p:fltVal val="0"/>
                                          </p:val>
                                        </p:tav>
                                        <p:tav tm="100000">
                                          <p:val>
                                            <p:strVal val="#ppt_w"/>
                                          </p:val>
                                        </p:tav>
                                      </p:tavLst>
                                    </p:anim>
                                    <p:anim calcmode="lin" valueType="num">
                                      <p:cBhvr>
                                        <p:cTn id="45" dur="200" fill="hold"/>
                                        <p:tgtEl>
                                          <p:spTgt spid="37"/>
                                        </p:tgtEl>
                                        <p:attrNameLst>
                                          <p:attrName>ppt_h</p:attrName>
                                        </p:attrNameLst>
                                      </p:cBhvr>
                                      <p:tavLst>
                                        <p:tav tm="0">
                                          <p:val>
                                            <p:fltVal val="0"/>
                                          </p:val>
                                        </p:tav>
                                        <p:tav tm="100000">
                                          <p:val>
                                            <p:strVal val="#ppt_h"/>
                                          </p:val>
                                        </p:tav>
                                      </p:tavLst>
                                    </p:anim>
                                    <p:animEffect transition="in" filter="fade">
                                      <p:cBhvr>
                                        <p:cTn id="46" dur="200"/>
                                        <p:tgtEl>
                                          <p:spTgt spid="37"/>
                                        </p:tgtEl>
                                      </p:cBhvr>
                                    </p:animEffect>
                                  </p:childTnLst>
                                </p:cTn>
                              </p:par>
                            </p:childTnLst>
                          </p:cTn>
                        </p:par>
                        <p:par>
                          <p:cTn id="47" fill="hold">
                            <p:stCondLst>
                              <p:cond delay="2800"/>
                            </p:stCondLst>
                            <p:childTnLst>
                              <p:par>
                                <p:cTn id="48" presetID="22" presetClass="entr" presetSubtype="2"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wipe(right)">
                                      <p:cBhvr>
                                        <p:cTn id="50" dur="400"/>
                                        <p:tgtEl>
                                          <p:spTgt spid="38"/>
                                        </p:tgtEl>
                                      </p:cBhvr>
                                    </p:animEffect>
                                  </p:childTnLst>
                                </p:cTn>
                              </p:par>
                            </p:childTnLst>
                          </p:cTn>
                        </p:par>
                        <p:par>
                          <p:cTn id="51" fill="hold">
                            <p:stCondLst>
                              <p:cond delay="3200"/>
                            </p:stCondLst>
                            <p:childTnLst>
                              <p:par>
                                <p:cTn id="52" presetID="53" presetClass="entr" presetSubtype="16"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p:cTn id="54" dur="300" fill="hold"/>
                                        <p:tgtEl>
                                          <p:spTgt spid="39"/>
                                        </p:tgtEl>
                                        <p:attrNameLst>
                                          <p:attrName>ppt_w</p:attrName>
                                        </p:attrNameLst>
                                      </p:cBhvr>
                                      <p:tavLst>
                                        <p:tav tm="0">
                                          <p:val>
                                            <p:fltVal val="0"/>
                                          </p:val>
                                        </p:tav>
                                        <p:tav tm="100000">
                                          <p:val>
                                            <p:strVal val="#ppt_w"/>
                                          </p:val>
                                        </p:tav>
                                      </p:tavLst>
                                    </p:anim>
                                    <p:anim calcmode="lin" valueType="num">
                                      <p:cBhvr>
                                        <p:cTn id="55" dur="300" fill="hold"/>
                                        <p:tgtEl>
                                          <p:spTgt spid="39"/>
                                        </p:tgtEl>
                                        <p:attrNameLst>
                                          <p:attrName>ppt_h</p:attrName>
                                        </p:attrNameLst>
                                      </p:cBhvr>
                                      <p:tavLst>
                                        <p:tav tm="0">
                                          <p:val>
                                            <p:fltVal val="0"/>
                                          </p:val>
                                        </p:tav>
                                        <p:tav tm="100000">
                                          <p:val>
                                            <p:strVal val="#ppt_h"/>
                                          </p:val>
                                        </p:tav>
                                      </p:tavLst>
                                    </p:anim>
                                    <p:animEffect transition="in" filter="fade">
                                      <p:cBhvr>
                                        <p:cTn id="56" dur="300"/>
                                        <p:tgtEl>
                                          <p:spTgt spid="39"/>
                                        </p:tgtEl>
                                      </p:cBhvr>
                                    </p:animEffect>
                                  </p:childTnLst>
                                </p:cTn>
                              </p:par>
                            </p:childTnLst>
                          </p:cTn>
                        </p:par>
                        <p:par>
                          <p:cTn id="57" fill="hold">
                            <p:stCondLst>
                              <p:cond delay="3500"/>
                            </p:stCondLst>
                            <p:childTnLst>
                              <p:par>
                                <p:cTn id="58" presetID="53" presetClass="entr" presetSubtype="16" fill="hold" grpId="0" nodeType="afterEffect">
                                  <p:stCondLst>
                                    <p:cond delay="0"/>
                                  </p:stCondLst>
                                  <p:childTnLst>
                                    <p:set>
                                      <p:cBhvr>
                                        <p:cTn id="59" dur="1" fill="hold">
                                          <p:stCondLst>
                                            <p:cond delay="0"/>
                                          </p:stCondLst>
                                        </p:cTn>
                                        <p:tgtEl>
                                          <p:spTgt spid="40">
                                            <p:txEl>
                                              <p:pRg st="0" end="0"/>
                                            </p:txEl>
                                          </p:spTgt>
                                        </p:tgtEl>
                                        <p:attrNameLst>
                                          <p:attrName>style.visibility</p:attrName>
                                        </p:attrNameLst>
                                      </p:cBhvr>
                                      <p:to>
                                        <p:strVal val="visible"/>
                                      </p:to>
                                    </p:set>
                                    <p:anim calcmode="lin" valueType="num">
                                      <p:cBhvr>
                                        <p:cTn id="60" dur="400" fill="hold"/>
                                        <p:tgtEl>
                                          <p:spTgt spid="40">
                                            <p:txEl>
                                              <p:pRg st="0" end="0"/>
                                            </p:txEl>
                                          </p:spTgt>
                                        </p:tgtEl>
                                        <p:attrNameLst>
                                          <p:attrName>ppt_w</p:attrName>
                                        </p:attrNameLst>
                                      </p:cBhvr>
                                      <p:tavLst>
                                        <p:tav tm="0">
                                          <p:val>
                                            <p:fltVal val="0"/>
                                          </p:val>
                                        </p:tav>
                                        <p:tav tm="100000">
                                          <p:val>
                                            <p:strVal val="#ppt_w"/>
                                          </p:val>
                                        </p:tav>
                                      </p:tavLst>
                                    </p:anim>
                                    <p:anim calcmode="lin" valueType="num">
                                      <p:cBhvr>
                                        <p:cTn id="61" dur="400" fill="hold"/>
                                        <p:tgtEl>
                                          <p:spTgt spid="40">
                                            <p:txEl>
                                              <p:pRg st="0" end="0"/>
                                            </p:txEl>
                                          </p:spTgt>
                                        </p:tgtEl>
                                        <p:attrNameLst>
                                          <p:attrName>ppt_h</p:attrName>
                                        </p:attrNameLst>
                                      </p:cBhvr>
                                      <p:tavLst>
                                        <p:tav tm="0">
                                          <p:val>
                                            <p:fltVal val="0"/>
                                          </p:val>
                                        </p:tav>
                                        <p:tav tm="100000">
                                          <p:val>
                                            <p:strVal val="#ppt_h"/>
                                          </p:val>
                                        </p:tav>
                                      </p:tavLst>
                                    </p:anim>
                                    <p:animEffect transition="in" filter="fade">
                                      <p:cBhvr>
                                        <p:cTn id="62" dur="400"/>
                                        <p:tgtEl>
                                          <p:spTgt spid="40">
                                            <p:txEl>
                                              <p:pRg st="0" end="0"/>
                                            </p:txEl>
                                          </p:spTgt>
                                        </p:tgtEl>
                                      </p:cBhvr>
                                    </p:animEffect>
                                  </p:childTnLst>
                                </p:cTn>
                              </p:par>
                            </p:childTnLst>
                          </p:cTn>
                        </p:par>
                        <p:par>
                          <p:cTn id="63" fill="hold">
                            <p:stCondLst>
                              <p:cond delay="3900"/>
                            </p:stCondLst>
                            <p:childTnLst>
                              <p:par>
                                <p:cTn id="64" presetID="53" presetClass="entr" presetSubtype="16"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 calcmode="lin" valueType="num">
                                      <p:cBhvr>
                                        <p:cTn id="66" dur="200" fill="hold"/>
                                        <p:tgtEl>
                                          <p:spTgt spid="41"/>
                                        </p:tgtEl>
                                        <p:attrNameLst>
                                          <p:attrName>ppt_w</p:attrName>
                                        </p:attrNameLst>
                                      </p:cBhvr>
                                      <p:tavLst>
                                        <p:tav tm="0">
                                          <p:val>
                                            <p:fltVal val="0"/>
                                          </p:val>
                                        </p:tav>
                                        <p:tav tm="100000">
                                          <p:val>
                                            <p:strVal val="#ppt_w"/>
                                          </p:val>
                                        </p:tav>
                                      </p:tavLst>
                                    </p:anim>
                                    <p:anim calcmode="lin" valueType="num">
                                      <p:cBhvr>
                                        <p:cTn id="67" dur="200" fill="hold"/>
                                        <p:tgtEl>
                                          <p:spTgt spid="41"/>
                                        </p:tgtEl>
                                        <p:attrNameLst>
                                          <p:attrName>ppt_h</p:attrName>
                                        </p:attrNameLst>
                                      </p:cBhvr>
                                      <p:tavLst>
                                        <p:tav tm="0">
                                          <p:val>
                                            <p:fltVal val="0"/>
                                          </p:val>
                                        </p:tav>
                                        <p:tav tm="100000">
                                          <p:val>
                                            <p:strVal val="#ppt_h"/>
                                          </p:val>
                                        </p:tav>
                                      </p:tavLst>
                                    </p:anim>
                                    <p:animEffect transition="in" filter="fade">
                                      <p:cBhvr>
                                        <p:cTn id="68" dur="200"/>
                                        <p:tgtEl>
                                          <p:spTgt spid="41"/>
                                        </p:tgtEl>
                                      </p:cBhvr>
                                    </p:animEffect>
                                  </p:childTnLst>
                                </p:cTn>
                              </p:par>
                            </p:childTnLst>
                          </p:cTn>
                        </p:par>
                        <p:par>
                          <p:cTn id="69" fill="hold">
                            <p:stCondLst>
                              <p:cond delay="4100"/>
                            </p:stCondLst>
                            <p:childTnLst>
                              <p:par>
                                <p:cTn id="70" presetID="22" presetClass="entr" presetSubtype="2" fill="hold" grpId="0" nodeType="after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wipe(right)">
                                      <p:cBhvr>
                                        <p:cTn id="72" dur="400"/>
                                        <p:tgtEl>
                                          <p:spTgt spid="42"/>
                                        </p:tgtEl>
                                      </p:cBhvr>
                                    </p:animEffect>
                                  </p:childTnLst>
                                </p:cTn>
                              </p:par>
                            </p:childTnLst>
                          </p:cTn>
                        </p:par>
                        <p:par>
                          <p:cTn id="73" fill="hold">
                            <p:stCondLst>
                              <p:cond delay="4500"/>
                            </p:stCondLst>
                            <p:childTnLst>
                              <p:par>
                                <p:cTn id="74" presetID="53" presetClass="entr" presetSubtype="16" fill="hold" grpId="0" nodeType="afterEffect">
                                  <p:stCondLst>
                                    <p:cond delay="0"/>
                                  </p:stCondLst>
                                  <p:childTnLst>
                                    <p:set>
                                      <p:cBhvr>
                                        <p:cTn id="75" dur="1" fill="hold">
                                          <p:stCondLst>
                                            <p:cond delay="0"/>
                                          </p:stCondLst>
                                        </p:cTn>
                                        <p:tgtEl>
                                          <p:spTgt spid="43"/>
                                        </p:tgtEl>
                                        <p:attrNameLst>
                                          <p:attrName>style.visibility</p:attrName>
                                        </p:attrNameLst>
                                      </p:cBhvr>
                                      <p:to>
                                        <p:strVal val="visible"/>
                                      </p:to>
                                    </p:set>
                                    <p:anim calcmode="lin" valueType="num">
                                      <p:cBhvr>
                                        <p:cTn id="76" dur="300" fill="hold"/>
                                        <p:tgtEl>
                                          <p:spTgt spid="43"/>
                                        </p:tgtEl>
                                        <p:attrNameLst>
                                          <p:attrName>ppt_w</p:attrName>
                                        </p:attrNameLst>
                                      </p:cBhvr>
                                      <p:tavLst>
                                        <p:tav tm="0">
                                          <p:val>
                                            <p:fltVal val="0"/>
                                          </p:val>
                                        </p:tav>
                                        <p:tav tm="100000">
                                          <p:val>
                                            <p:strVal val="#ppt_w"/>
                                          </p:val>
                                        </p:tav>
                                      </p:tavLst>
                                    </p:anim>
                                    <p:anim calcmode="lin" valueType="num">
                                      <p:cBhvr>
                                        <p:cTn id="77" dur="300" fill="hold"/>
                                        <p:tgtEl>
                                          <p:spTgt spid="43"/>
                                        </p:tgtEl>
                                        <p:attrNameLst>
                                          <p:attrName>ppt_h</p:attrName>
                                        </p:attrNameLst>
                                      </p:cBhvr>
                                      <p:tavLst>
                                        <p:tav tm="0">
                                          <p:val>
                                            <p:fltVal val="0"/>
                                          </p:val>
                                        </p:tav>
                                        <p:tav tm="100000">
                                          <p:val>
                                            <p:strVal val="#ppt_h"/>
                                          </p:val>
                                        </p:tav>
                                      </p:tavLst>
                                    </p:anim>
                                    <p:animEffect transition="in" filter="fade">
                                      <p:cBhvr>
                                        <p:cTn id="78" dur="300"/>
                                        <p:tgtEl>
                                          <p:spTgt spid="43"/>
                                        </p:tgtEl>
                                      </p:cBhvr>
                                    </p:animEffect>
                                  </p:childTnLst>
                                </p:cTn>
                              </p:par>
                            </p:childTnLst>
                          </p:cTn>
                        </p:par>
                        <p:par>
                          <p:cTn id="79" fill="hold">
                            <p:stCondLst>
                              <p:cond delay="4800"/>
                            </p:stCondLst>
                            <p:childTnLst>
                              <p:par>
                                <p:cTn id="80" presetID="53" presetClass="entr" presetSubtype="16" fill="hold" grpId="0" nodeType="afterEffect">
                                  <p:stCondLst>
                                    <p:cond delay="0"/>
                                  </p:stCondLst>
                                  <p:childTnLst>
                                    <p:set>
                                      <p:cBhvr>
                                        <p:cTn id="81" dur="1" fill="hold">
                                          <p:stCondLst>
                                            <p:cond delay="0"/>
                                          </p:stCondLst>
                                        </p:cTn>
                                        <p:tgtEl>
                                          <p:spTgt spid="44">
                                            <p:txEl>
                                              <p:pRg st="0" end="0"/>
                                            </p:txEl>
                                          </p:spTgt>
                                        </p:tgtEl>
                                        <p:attrNameLst>
                                          <p:attrName>style.visibility</p:attrName>
                                        </p:attrNameLst>
                                      </p:cBhvr>
                                      <p:to>
                                        <p:strVal val="visible"/>
                                      </p:to>
                                    </p:set>
                                    <p:anim calcmode="lin" valueType="num">
                                      <p:cBhvr>
                                        <p:cTn id="82" dur="400" fill="hold"/>
                                        <p:tgtEl>
                                          <p:spTgt spid="44">
                                            <p:txEl>
                                              <p:pRg st="0" end="0"/>
                                            </p:txEl>
                                          </p:spTgt>
                                        </p:tgtEl>
                                        <p:attrNameLst>
                                          <p:attrName>ppt_w</p:attrName>
                                        </p:attrNameLst>
                                      </p:cBhvr>
                                      <p:tavLst>
                                        <p:tav tm="0">
                                          <p:val>
                                            <p:fltVal val="0"/>
                                          </p:val>
                                        </p:tav>
                                        <p:tav tm="100000">
                                          <p:val>
                                            <p:strVal val="#ppt_w"/>
                                          </p:val>
                                        </p:tav>
                                      </p:tavLst>
                                    </p:anim>
                                    <p:anim calcmode="lin" valueType="num">
                                      <p:cBhvr>
                                        <p:cTn id="83" dur="400" fill="hold"/>
                                        <p:tgtEl>
                                          <p:spTgt spid="44">
                                            <p:txEl>
                                              <p:pRg st="0" end="0"/>
                                            </p:txEl>
                                          </p:spTgt>
                                        </p:tgtEl>
                                        <p:attrNameLst>
                                          <p:attrName>ppt_h</p:attrName>
                                        </p:attrNameLst>
                                      </p:cBhvr>
                                      <p:tavLst>
                                        <p:tav tm="0">
                                          <p:val>
                                            <p:fltVal val="0"/>
                                          </p:val>
                                        </p:tav>
                                        <p:tav tm="100000">
                                          <p:val>
                                            <p:strVal val="#ppt_h"/>
                                          </p:val>
                                        </p:tav>
                                      </p:tavLst>
                                    </p:anim>
                                    <p:animEffect transition="in" filter="fade">
                                      <p:cBhvr>
                                        <p:cTn id="84" dur="400"/>
                                        <p:tgtEl>
                                          <p:spTgt spid="44">
                                            <p:txEl>
                                              <p:pRg st="0" end="0"/>
                                            </p:txEl>
                                          </p:spTgt>
                                        </p:tgtEl>
                                      </p:cBhvr>
                                    </p:animEffect>
                                  </p:childTnLst>
                                </p:cTn>
                              </p:par>
                            </p:childTnLst>
                          </p:cTn>
                        </p:par>
                        <p:par>
                          <p:cTn id="85" fill="hold">
                            <p:stCondLst>
                              <p:cond delay="5200"/>
                            </p:stCondLst>
                            <p:childTnLst>
                              <p:par>
                                <p:cTn id="86" presetID="53" presetClass="entr" presetSubtype="16" fill="hold" grpId="0" nodeType="afterEffect">
                                  <p:stCondLst>
                                    <p:cond delay="0"/>
                                  </p:stCondLst>
                                  <p:childTnLst>
                                    <p:set>
                                      <p:cBhvr>
                                        <p:cTn id="87" dur="1" fill="hold">
                                          <p:stCondLst>
                                            <p:cond delay="0"/>
                                          </p:stCondLst>
                                        </p:cTn>
                                        <p:tgtEl>
                                          <p:spTgt spid="45"/>
                                        </p:tgtEl>
                                        <p:attrNameLst>
                                          <p:attrName>style.visibility</p:attrName>
                                        </p:attrNameLst>
                                      </p:cBhvr>
                                      <p:to>
                                        <p:strVal val="visible"/>
                                      </p:to>
                                    </p:set>
                                    <p:anim calcmode="lin" valueType="num">
                                      <p:cBhvr>
                                        <p:cTn id="88" dur="200" fill="hold"/>
                                        <p:tgtEl>
                                          <p:spTgt spid="45"/>
                                        </p:tgtEl>
                                        <p:attrNameLst>
                                          <p:attrName>ppt_w</p:attrName>
                                        </p:attrNameLst>
                                      </p:cBhvr>
                                      <p:tavLst>
                                        <p:tav tm="0">
                                          <p:val>
                                            <p:fltVal val="0"/>
                                          </p:val>
                                        </p:tav>
                                        <p:tav tm="100000">
                                          <p:val>
                                            <p:strVal val="#ppt_w"/>
                                          </p:val>
                                        </p:tav>
                                      </p:tavLst>
                                    </p:anim>
                                    <p:anim calcmode="lin" valueType="num">
                                      <p:cBhvr>
                                        <p:cTn id="89" dur="200" fill="hold"/>
                                        <p:tgtEl>
                                          <p:spTgt spid="45"/>
                                        </p:tgtEl>
                                        <p:attrNameLst>
                                          <p:attrName>ppt_h</p:attrName>
                                        </p:attrNameLst>
                                      </p:cBhvr>
                                      <p:tavLst>
                                        <p:tav tm="0">
                                          <p:val>
                                            <p:fltVal val="0"/>
                                          </p:val>
                                        </p:tav>
                                        <p:tav tm="100000">
                                          <p:val>
                                            <p:strVal val="#ppt_h"/>
                                          </p:val>
                                        </p:tav>
                                      </p:tavLst>
                                    </p:anim>
                                    <p:animEffect transition="in" filter="fade">
                                      <p:cBhvr>
                                        <p:cTn id="90" dur="200"/>
                                        <p:tgtEl>
                                          <p:spTgt spid="45"/>
                                        </p:tgtEl>
                                      </p:cBhvr>
                                    </p:animEffect>
                                  </p:childTnLst>
                                </p:cTn>
                              </p:par>
                            </p:childTnLst>
                          </p:cTn>
                        </p:par>
                        <p:par>
                          <p:cTn id="91" fill="hold">
                            <p:stCondLst>
                              <p:cond delay="5400"/>
                            </p:stCondLst>
                            <p:childTnLst>
                              <p:par>
                                <p:cTn id="92" presetID="22" presetClass="entr" presetSubtype="2" fill="hold" grpId="0" nodeType="afterEffect">
                                  <p:stCondLst>
                                    <p:cond delay="0"/>
                                  </p:stCondLst>
                                  <p:childTnLst>
                                    <p:set>
                                      <p:cBhvr>
                                        <p:cTn id="93" dur="1" fill="hold">
                                          <p:stCondLst>
                                            <p:cond delay="0"/>
                                          </p:stCondLst>
                                        </p:cTn>
                                        <p:tgtEl>
                                          <p:spTgt spid="46"/>
                                        </p:tgtEl>
                                        <p:attrNameLst>
                                          <p:attrName>style.visibility</p:attrName>
                                        </p:attrNameLst>
                                      </p:cBhvr>
                                      <p:to>
                                        <p:strVal val="visible"/>
                                      </p:to>
                                    </p:set>
                                    <p:animEffect transition="in" filter="wipe(right)">
                                      <p:cBhvr>
                                        <p:cTn id="94" dur="400"/>
                                        <p:tgtEl>
                                          <p:spTgt spid="46"/>
                                        </p:tgtEl>
                                      </p:cBhvr>
                                    </p:animEffect>
                                  </p:childTnLst>
                                </p:cTn>
                              </p:par>
                            </p:childTnLst>
                          </p:cTn>
                        </p:par>
                        <p:par>
                          <p:cTn id="95" fill="hold">
                            <p:stCondLst>
                              <p:cond delay="5800"/>
                            </p:stCondLst>
                            <p:childTnLst>
                              <p:par>
                                <p:cTn id="96" presetID="53" presetClass="entr" presetSubtype="16" fill="hold" grpId="0" nodeType="afterEffect">
                                  <p:stCondLst>
                                    <p:cond delay="0"/>
                                  </p:stCondLst>
                                  <p:childTnLst>
                                    <p:set>
                                      <p:cBhvr>
                                        <p:cTn id="97" dur="1" fill="hold">
                                          <p:stCondLst>
                                            <p:cond delay="0"/>
                                          </p:stCondLst>
                                        </p:cTn>
                                        <p:tgtEl>
                                          <p:spTgt spid="59"/>
                                        </p:tgtEl>
                                        <p:attrNameLst>
                                          <p:attrName>style.visibility</p:attrName>
                                        </p:attrNameLst>
                                      </p:cBhvr>
                                      <p:to>
                                        <p:strVal val="visible"/>
                                      </p:to>
                                    </p:set>
                                    <p:anim calcmode="lin" valueType="num">
                                      <p:cBhvr>
                                        <p:cTn id="98" dur="300" fill="hold"/>
                                        <p:tgtEl>
                                          <p:spTgt spid="59"/>
                                        </p:tgtEl>
                                        <p:attrNameLst>
                                          <p:attrName>ppt_w</p:attrName>
                                        </p:attrNameLst>
                                      </p:cBhvr>
                                      <p:tavLst>
                                        <p:tav tm="0">
                                          <p:val>
                                            <p:fltVal val="0"/>
                                          </p:val>
                                        </p:tav>
                                        <p:tav tm="100000">
                                          <p:val>
                                            <p:strVal val="#ppt_w"/>
                                          </p:val>
                                        </p:tav>
                                      </p:tavLst>
                                    </p:anim>
                                    <p:anim calcmode="lin" valueType="num">
                                      <p:cBhvr>
                                        <p:cTn id="99" dur="300" fill="hold"/>
                                        <p:tgtEl>
                                          <p:spTgt spid="59"/>
                                        </p:tgtEl>
                                        <p:attrNameLst>
                                          <p:attrName>ppt_h</p:attrName>
                                        </p:attrNameLst>
                                      </p:cBhvr>
                                      <p:tavLst>
                                        <p:tav tm="0">
                                          <p:val>
                                            <p:fltVal val="0"/>
                                          </p:val>
                                        </p:tav>
                                        <p:tav tm="100000">
                                          <p:val>
                                            <p:strVal val="#ppt_h"/>
                                          </p:val>
                                        </p:tav>
                                      </p:tavLst>
                                    </p:anim>
                                    <p:animEffect transition="in" filter="fade">
                                      <p:cBhvr>
                                        <p:cTn id="100" dur="300"/>
                                        <p:tgtEl>
                                          <p:spTgt spid="59"/>
                                        </p:tgtEl>
                                      </p:cBhvr>
                                    </p:animEffect>
                                  </p:childTnLst>
                                </p:cTn>
                              </p:par>
                            </p:childTnLst>
                          </p:cTn>
                        </p:par>
                        <p:par>
                          <p:cTn id="101" fill="hold">
                            <p:stCondLst>
                              <p:cond delay="6100"/>
                            </p:stCondLst>
                            <p:childTnLst>
                              <p:par>
                                <p:cTn id="102" presetID="53" presetClass="entr" presetSubtype="16" fill="hold" grpId="0" nodeType="afterEffect">
                                  <p:stCondLst>
                                    <p:cond delay="0"/>
                                  </p:stCondLst>
                                  <p:childTnLst>
                                    <p:set>
                                      <p:cBhvr>
                                        <p:cTn id="103" dur="1" fill="hold">
                                          <p:stCondLst>
                                            <p:cond delay="0"/>
                                          </p:stCondLst>
                                        </p:cTn>
                                        <p:tgtEl>
                                          <p:spTgt spid="60">
                                            <p:txEl>
                                              <p:pRg st="0" end="0"/>
                                            </p:txEl>
                                          </p:spTgt>
                                        </p:tgtEl>
                                        <p:attrNameLst>
                                          <p:attrName>style.visibility</p:attrName>
                                        </p:attrNameLst>
                                      </p:cBhvr>
                                      <p:to>
                                        <p:strVal val="visible"/>
                                      </p:to>
                                    </p:set>
                                    <p:anim calcmode="lin" valueType="num">
                                      <p:cBhvr>
                                        <p:cTn id="104" dur="400" fill="hold"/>
                                        <p:tgtEl>
                                          <p:spTgt spid="60">
                                            <p:txEl>
                                              <p:pRg st="0" end="0"/>
                                            </p:txEl>
                                          </p:spTgt>
                                        </p:tgtEl>
                                        <p:attrNameLst>
                                          <p:attrName>ppt_w</p:attrName>
                                        </p:attrNameLst>
                                      </p:cBhvr>
                                      <p:tavLst>
                                        <p:tav tm="0">
                                          <p:val>
                                            <p:fltVal val="0"/>
                                          </p:val>
                                        </p:tav>
                                        <p:tav tm="100000">
                                          <p:val>
                                            <p:strVal val="#ppt_w"/>
                                          </p:val>
                                        </p:tav>
                                      </p:tavLst>
                                    </p:anim>
                                    <p:anim calcmode="lin" valueType="num">
                                      <p:cBhvr>
                                        <p:cTn id="105" dur="400" fill="hold"/>
                                        <p:tgtEl>
                                          <p:spTgt spid="60">
                                            <p:txEl>
                                              <p:pRg st="0" end="0"/>
                                            </p:txEl>
                                          </p:spTgt>
                                        </p:tgtEl>
                                        <p:attrNameLst>
                                          <p:attrName>ppt_h</p:attrName>
                                        </p:attrNameLst>
                                      </p:cBhvr>
                                      <p:tavLst>
                                        <p:tav tm="0">
                                          <p:val>
                                            <p:fltVal val="0"/>
                                          </p:val>
                                        </p:tav>
                                        <p:tav tm="100000">
                                          <p:val>
                                            <p:strVal val="#ppt_h"/>
                                          </p:val>
                                        </p:tav>
                                      </p:tavLst>
                                    </p:anim>
                                    <p:animEffect transition="in" filter="fade">
                                      <p:cBhvr>
                                        <p:cTn id="106" dur="400"/>
                                        <p:tgtEl>
                                          <p:spTgt spid="60">
                                            <p:txEl>
                                              <p:pRg st="0" end="0"/>
                                            </p:txEl>
                                          </p:spTgt>
                                        </p:tgtEl>
                                      </p:cBhvr>
                                    </p:animEffect>
                                  </p:childTnLst>
                                </p:cTn>
                              </p:par>
                            </p:childTnLst>
                          </p:cTn>
                        </p:par>
                        <p:par>
                          <p:cTn id="107" fill="hold">
                            <p:stCondLst>
                              <p:cond delay="6500"/>
                            </p:stCondLst>
                            <p:childTnLst>
                              <p:par>
                                <p:cTn id="108" presetID="53" presetClass="entr" presetSubtype="16" fill="hold" grpId="0" nodeType="afterEffect">
                                  <p:stCondLst>
                                    <p:cond delay="0"/>
                                  </p:stCondLst>
                                  <p:childTnLst>
                                    <p:set>
                                      <p:cBhvr>
                                        <p:cTn id="109" dur="1" fill="hold">
                                          <p:stCondLst>
                                            <p:cond delay="0"/>
                                          </p:stCondLst>
                                        </p:cTn>
                                        <p:tgtEl>
                                          <p:spTgt spid="77"/>
                                        </p:tgtEl>
                                        <p:attrNameLst>
                                          <p:attrName>style.visibility</p:attrName>
                                        </p:attrNameLst>
                                      </p:cBhvr>
                                      <p:to>
                                        <p:strVal val="visible"/>
                                      </p:to>
                                    </p:set>
                                    <p:anim calcmode="lin" valueType="num">
                                      <p:cBhvr>
                                        <p:cTn id="110" dur="200" fill="hold"/>
                                        <p:tgtEl>
                                          <p:spTgt spid="77"/>
                                        </p:tgtEl>
                                        <p:attrNameLst>
                                          <p:attrName>ppt_w</p:attrName>
                                        </p:attrNameLst>
                                      </p:cBhvr>
                                      <p:tavLst>
                                        <p:tav tm="0">
                                          <p:val>
                                            <p:fltVal val="0"/>
                                          </p:val>
                                        </p:tav>
                                        <p:tav tm="100000">
                                          <p:val>
                                            <p:strVal val="#ppt_w"/>
                                          </p:val>
                                        </p:tav>
                                      </p:tavLst>
                                    </p:anim>
                                    <p:anim calcmode="lin" valueType="num">
                                      <p:cBhvr>
                                        <p:cTn id="111" dur="200" fill="hold"/>
                                        <p:tgtEl>
                                          <p:spTgt spid="77"/>
                                        </p:tgtEl>
                                        <p:attrNameLst>
                                          <p:attrName>ppt_h</p:attrName>
                                        </p:attrNameLst>
                                      </p:cBhvr>
                                      <p:tavLst>
                                        <p:tav tm="0">
                                          <p:val>
                                            <p:fltVal val="0"/>
                                          </p:val>
                                        </p:tav>
                                        <p:tav tm="100000">
                                          <p:val>
                                            <p:strVal val="#ppt_h"/>
                                          </p:val>
                                        </p:tav>
                                      </p:tavLst>
                                    </p:anim>
                                    <p:animEffect transition="in" filter="fade">
                                      <p:cBhvr>
                                        <p:cTn id="112" dur="200"/>
                                        <p:tgtEl>
                                          <p:spTgt spid="77"/>
                                        </p:tgtEl>
                                      </p:cBhvr>
                                    </p:animEffect>
                                  </p:childTnLst>
                                </p:cTn>
                              </p:par>
                            </p:childTnLst>
                          </p:cTn>
                        </p:par>
                        <p:par>
                          <p:cTn id="113" fill="hold">
                            <p:stCondLst>
                              <p:cond delay="6700"/>
                            </p:stCondLst>
                            <p:childTnLst>
                              <p:par>
                                <p:cTn id="114" presetID="22" presetClass="entr" presetSubtype="2" fill="hold" grpId="0" nodeType="afterEffect">
                                  <p:stCondLst>
                                    <p:cond delay="0"/>
                                  </p:stCondLst>
                                  <p:childTnLst>
                                    <p:set>
                                      <p:cBhvr>
                                        <p:cTn id="115" dur="1" fill="hold">
                                          <p:stCondLst>
                                            <p:cond delay="0"/>
                                          </p:stCondLst>
                                        </p:cTn>
                                        <p:tgtEl>
                                          <p:spTgt spid="78"/>
                                        </p:tgtEl>
                                        <p:attrNameLst>
                                          <p:attrName>style.visibility</p:attrName>
                                        </p:attrNameLst>
                                      </p:cBhvr>
                                      <p:to>
                                        <p:strVal val="visible"/>
                                      </p:to>
                                    </p:set>
                                    <p:animEffect transition="in" filter="wipe(right)">
                                      <p:cBhvr>
                                        <p:cTn id="116" dur="400"/>
                                        <p:tgtEl>
                                          <p:spTgt spid="78"/>
                                        </p:tgtEl>
                                      </p:cBhvr>
                                    </p:animEffect>
                                  </p:childTnLst>
                                </p:cTn>
                              </p:par>
                            </p:childTnLst>
                          </p:cTn>
                        </p:par>
                        <p:par>
                          <p:cTn id="117" fill="hold">
                            <p:stCondLst>
                              <p:cond delay="7100"/>
                            </p:stCondLst>
                            <p:childTnLst>
                              <p:par>
                                <p:cTn id="118" presetID="53" presetClass="entr" presetSubtype="16" fill="hold" grpId="0" nodeType="afterEffect">
                                  <p:stCondLst>
                                    <p:cond delay="0"/>
                                  </p:stCondLst>
                                  <p:childTnLst>
                                    <p:set>
                                      <p:cBhvr>
                                        <p:cTn id="119" dur="1" fill="hold">
                                          <p:stCondLst>
                                            <p:cond delay="0"/>
                                          </p:stCondLst>
                                        </p:cTn>
                                        <p:tgtEl>
                                          <p:spTgt spid="79"/>
                                        </p:tgtEl>
                                        <p:attrNameLst>
                                          <p:attrName>style.visibility</p:attrName>
                                        </p:attrNameLst>
                                      </p:cBhvr>
                                      <p:to>
                                        <p:strVal val="visible"/>
                                      </p:to>
                                    </p:set>
                                    <p:anim calcmode="lin" valueType="num">
                                      <p:cBhvr>
                                        <p:cTn id="120" dur="300" fill="hold"/>
                                        <p:tgtEl>
                                          <p:spTgt spid="79"/>
                                        </p:tgtEl>
                                        <p:attrNameLst>
                                          <p:attrName>ppt_w</p:attrName>
                                        </p:attrNameLst>
                                      </p:cBhvr>
                                      <p:tavLst>
                                        <p:tav tm="0">
                                          <p:val>
                                            <p:fltVal val="0"/>
                                          </p:val>
                                        </p:tav>
                                        <p:tav tm="100000">
                                          <p:val>
                                            <p:strVal val="#ppt_w"/>
                                          </p:val>
                                        </p:tav>
                                      </p:tavLst>
                                    </p:anim>
                                    <p:anim calcmode="lin" valueType="num">
                                      <p:cBhvr>
                                        <p:cTn id="121" dur="300" fill="hold"/>
                                        <p:tgtEl>
                                          <p:spTgt spid="79"/>
                                        </p:tgtEl>
                                        <p:attrNameLst>
                                          <p:attrName>ppt_h</p:attrName>
                                        </p:attrNameLst>
                                      </p:cBhvr>
                                      <p:tavLst>
                                        <p:tav tm="0">
                                          <p:val>
                                            <p:fltVal val="0"/>
                                          </p:val>
                                        </p:tav>
                                        <p:tav tm="100000">
                                          <p:val>
                                            <p:strVal val="#ppt_h"/>
                                          </p:val>
                                        </p:tav>
                                      </p:tavLst>
                                    </p:anim>
                                    <p:animEffect transition="in" filter="fade">
                                      <p:cBhvr>
                                        <p:cTn id="122" dur="300"/>
                                        <p:tgtEl>
                                          <p:spTgt spid="79"/>
                                        </p:tgtEl>
                                      </p:cBhvr>
                                    </p:animEffect>
                                  </p:childTnLst>
                                </p:cTn>
                              </p:par>
                            </p:childTnLst>
                          </p:cTn>
                        </p:par>
                        <p:par>
                          <p:cTn id="123" fill="hold">
                            <p:stCondLst>
                              <p:cond delay="7400"/>
                            </p:stCondLst>
                            <p:childTnLst>
                              <p:par>
                                <p:cTn id="124" presetID="53" presetClass="entr" presetSubtype="16" fill="hold" grpId="0" nodeType="afterEffect">
                                  <p:stCondLst>
                                    <p:cond delay="0"/>
                                  </p:stCondLst>
                                  <p:childTnLst>
                                    <p:set>
                                      <p:cBhvr>
                                        <p:cTn id="125" dur="1" fill="hold">
                                          <p:stCondLst>
                                            <p:cond delay="0"/>
                                          </p:stCondLst>
                                        </p:cTn>
                                        <p:tgtEl>
                                          <p:spTgt spid="80">
                                            <p:txEl>
                                              <p:pRg st="0" end="0"/>
                                            </p:txEl>
                                          </p:spTgt>
                                        </p:tgtEl>
                                        <p:attrNameLst>
                                          <p:attrName>style.visibility</p:attrName>
                                        </p:attrNameLst>
                                      </p:cBhvr>
                                      <p:to>
                                        <p:strVal val="visible"/>
                                      </p:to>
                                    </p:set>
                                    <p:anim calcmode="lin" valueType="num">
                                      <p:cBhvr>
                                        <p:cTn id="126" dur="400" fill="hold"/>
                                        <p:tgtEl>
                                          <p:spTgt spid="80">
                                            <p:txEl>
                                              <p:pRg st="0" end="0"/>
                                            </p:txEl>
                                          </p:spTgt>
                                        </p:tgtEl>
                                        <p:attrNameLst>
                                          <p:attrName>ppt_w</p:attrName>
                                        </p:attrNameLst>
                                      </p:cBhvr>
                                      <p:tavLst>
                                        <p:tav tm="0">
                                          <p:val>
                                            <p:fltVal val="0"/>
                                          </p:val>
                                        </p:tav>
                                        <p:tav tm="100000">
                                          <p:val>
                                            <p:strVal val="#ppt_w"/>
                                          </p:val>
                                        </p:tav>
                                      </p:tavLst>
                                    </p:anim>
                                    <p:anim calcmode="lin" valueType="num">
                                      <p:cBhvr>
                                        <p:cTn id="127" dur="400" fill="hold"/>
                                        <p:tgtEl>
                                          <p:spTgt spid="80">
                                            <p:txEl>
                                              <p:pRg st="0" end="0"/>
                                            </p:txEl>
                                          </p:spTgt>
                                        </p:tgtEl>
                                        <p:attrNameLst>
                                          <p:attrName>ppt_h</p:attrName>
                                        </p:attrNameLst>
                                      </p:cBhvr>
                                      <p:tavLst>
                                        <p:tav tm="0">
                                          <p:val>
                                            <p:fltVal val="0"/>
                                          </p:val>
                                        </p:tav>
                                        <p:tav tm="100000">
                                          <p:val>
                                            <p:strVal val="#ppt_h"/>
                                          </p:val>
                                        </p:tav>
                                      </p:tavLst>
                                    </p:anim>
                                    <p:animEffect transition="in" filter="fade">
                                      <p:cBhvr>
                                        <p:cTn id="128" dur="400"/>
                                        <p:tgtEl>
                                          <p:spTgt spid="80">
                                            <p:txEl>
                                              <p:pRg st="0" end="0"/>
                                            </p:txEl>
                                          </p:spTgt>
                                        </p:tgtEl>
                                      </p:cBhvr>
                                    </p:animEffect>
                                  </p:childTnLst>
                                </p:cTn>
                              </p:par>
                            </p:childTnLst>
                          </p:cTn>
                        </p:par>
                        <p:par>
                          <p:cTn id="129" fill="hold">
                            <p:stCondLst>
                              <p:cond delay="7800"/>
                            </p:stCondLst>
                            <p:childTnLst>
                              <p:par>
                                <p:cTn id="130" presetID="53" presetClass="entr" presetSubtype="16" fill="hold" grpId="0" nodeType="afterEffect">
                                  <p:stCondLst>
                                    <p:cond delay="0"/>
                                  </p:stCondLst>
                                  <p:childTnLst>
                                    <p:set>
                                      <p:cBhvr>
                                        <p:cTn id="131" dur="1" fill="hold">
                                          <p:stCondLst>
                                            <p:cond delay="0"/>
                                          </p:stCondLst>
                                        </p:cTn>
                                        <p:tgtEl>
                                          <p:spTgt spid="81"/>
                                        </p:tgtEl>
                                        <p:attrNameLst>
                                          <p:attrName>style.visibility</p:attrName>
                                        </p:attrNameLst>
                                      </p:cBhvr>
                                      <p:to>
                                        <p:strVal val="visible"/>
                                      </p:to>
                                    </p:set>
                                    <p:anim calcmode="lin" valueType="num">
                                      <p:cBhvr>
                                        <p:cTn id="132" dur="200" fill="hold"/>
                                        <p:tgtEl>
                                          <p:spTgt spid="81"/>
                                        </p:tgtEl>
                                        <p:attrNameLst>
                                          <p:attrName>ppt_w</p:attrName>
                                        </p:attrNameLst>
                                      </p:cBhvr>
                                      <p:tavLst>
                                        <p:tav tm="0">
                                          <p:val>
                                            <p:fltVal val="0"/>
                                          </p:val>
                                        </p:tav>
                                        <p:tav tm="100000">
                                          <p:val>
                                            <p:strVal val="#ppt_w"/>
                                          </p:val>
                                        </p:tav>
                                      </p:tavLst>
                                    </p:anim>
                                    <p:anim calcmode="lin" valueType="num">
                                      <p:cBhvr>
                                        <p:cTn id="133" dur="200" fill="hold"/>
                                        <p:tgtEl>
                                          <p:spTgt spid="81"/>
                                        </p:tgtEl>
                                        <p:attrNameLst>
                                          <p:attrName>ppt_h</p:attrName>
                                        </p:attrNameLst>
                                      </p:cBhvr>
                                      <p:tavLst>
                                        <p:tav tm="0">
                                          <p:val>
                                            <p:fltVal val="0"/>
                                          </p:val>
                                        </p:tav>
                                        <p:tav tm="100000">
                                          <p:val>
                                            <p:strVal val="#ppt_h"/>
                                          </p:val>
                                        </p:tav>
                                      </p:tavLst>
                                    </p:anim>
                                    <p:animEffect transition="in" filter="fade">
                                      <p:cBhvr>
                                        <p:cTn id="134" dur="200"/>
                                        <p:tgtEl>
                                          <p:spTgt spid="81"/>
                                        </p:tgtEl>
                                      </p:cBhvr>
                                    </p:animEffect>
                                  </p:childTnLst>
                                </p:cTn>
                              </p:par>
                            </p:childTnLst>
                          </p:cTn>
                        </p:par>
                        <p:par>
                          <p:cTn id="135" fill="hold">
                            <p:stCondLst>
                              <p:cond delay="8000"/>
                            </p:stCondLst>
                            <p:childTnLst>
                              <p:par>
                                <p:cTn id="136" presetID="22" presetClass="entr" presetSubtype="2" fill="hold" grpId="0" nodeType="afterEffect">
                                  <p:stCondLst>
                                    <p:cond delay="0"/>
                                  </p:stCondLst>
                                  <p:childTnLst>
                                    <p:set>
                                      <p:cBhvr>
                                        <p:cTn id="137" dur="1" fill="hold">
                                          <p:stCondLst>
                                            <p:cond delay="0"/>
                                          </p:stCondLst>
                                        </p:cTn>
                                        <p:tgtEl>
                                          <p:spTgt spid="82"/>
                                        </p:tgtEl>
                                        <p:attrNameLst>
                                          <p:attrName>style.visibility</p:attrName>
                                        </p:attrNameLst>
                                      </p:cBhvr>
                                      <p:to>
                                        <p:strVal val="visible"/>
                                      </p:to>
                                    </p:set>
                                    <p:animEffect transition="in" filter="wipe(right)">
                                      <p:cBhvr>
                                        <p:cTn id="138" dur="400"/>
                                        <p:tgtEl>
                                          <p:spTgt spid="82"/>
                                        </p:tgtEl>
                                      </p:cBhvr>
                                    </p:animEffect>
                                  </p:childTnLst>
                                </p:cTn>
                              </p:par>
                            </p:childTnLst>
                          </p:cTn>
                        </p:par>
                        <p:par>
                          <p:cTn id="139" fill="hold">
                            <p:stCondLst>
                              <p:cond delay="8400"/>
                            </p:stCondLst>
                            <p:childTnLst>
                              <p:par>
                                <p:cTn id="140" presetID="53" presetClass="entr" presetSubtype="16" fill="hold" grpId="0" nodeType="afterEffect">
                                  <p:stCondLst>
                                    <p:cond delay="0"/>
                                  </p:stCondLst>
                                  <p:childTnLst>
                                    <p:set>
                                      <p:cBhvr>
                                        <p:cTn id="141" dur="1" fill="hold">
                                          <p:stCondLst>
                                            <p:cond delay="0"/>
                                          </p:stCondLst>
                                        </p:cTn>
                                        <p:tgtEl>
                                          <p:spTgt spid="83"/>
                                        </p:tgtEl>
                                        <p:attrNameLst>
                                          <p:attrName>style.visibility</p:attrName>
                                        </p:attrNameLst>
                                      </p:cBhvr>
                                      <p:to>
                                        <p:strVal val="visible"/>
                                      </p:to>
                                    </p:set>
                                    <p:anim calcmode="lin" valueType="num">
                                      <p:cBhvr>
                                        <p:cTn id="142" dur="300" fill="hold"/>
                                        <p:tgtEl>
                                          <p:spTgt spid="83"/>
                                        </p:tgtEl>
                                        <p:attrNameLst>
                                          <p:attrName>ppt_w</p:attrName>
                                        </p:attrNameLst>
                                      </p:cBhvr>
                                      <p:tavLst>
                                        <p:tav tm="0">
                                          <p:val>
                                            <p:fltVal val="0"/>
                                          </p:val>
                                        </p:tav>
                                        <p:tav tm="100000">
                                          <p:val>
                                            <p:strVal val="#ppt_w"/>
                                          </p:val>
                                        </p:tav>
                                      </p:tavLst>
                                    </p:anim>
                                    <p:anim calcmode="lin" valueType="num">
                                      <p:cBhvr>
                                        <p:cTn id="143" dur="300" fill="hold"/>
                                        <p:tgtEl>
                                          <p:spTgt spid="83"/>
                                        </p:tgtEl>
                                        <p:attrNameLst>
                                          <p:attrName>ppt_h</p:attrName>
                                        </p:attrNameLst>
                                      </p:cBhvr>
                                      <p:tavLst>
                                        <p:tav tm="0">
                                          <p:val>
                                            <p:fltVal val="0"/>
                                          </p:val>
                                        </p:tav>
                                        <p:tav tm="100000">
                                          <p:val>
                                            <p:strVal val="#ppt_h"/>
                                          </p:val>
                                        </p:tav>
                                      </p:tavLst>
                                    </p:anim>
                                    <p:animEffect transition="in" filter="fade">
                                      <p:cBhvr>
                                        <p:cTn id="144" dur="300"/>
                                        <p:tgtEl>
                                          <p:spTgt spid="83"/>
                                        </p:tgtEl>
                                      </p:cBhvr>
                                    </p:animEffect>
                                  </p:childTnLst>
                                </p:cTn>
                              </p:par>
                            </p:childTnLst>
                          </p:cTn>
                        </p:par>
                        <p:par>
                          <p:cTn id="145" fill="hold">
                            <p:stCondLst>
                              <p:cond delay="8700"/>
                            </p:stCondLst>
                            <p:childTnLst>
                              <p:par>
                                <p:cTn id="146" presetID="53" presetClass="entr" presetSubtype="16" fill="hold" grpId="0" nodeType="afterEffect">
                                  <p:stCondLst>
                                    <p:cond delay="0"/>
                                  </p:stCondLst>
                                  <p:childTnLst>
                                    <p:set>
                                      <p:cBhvr>
                                        <p:cTn id="147" dur="1" fill="hold">
                                          <p:stCondLst>
                                            <p:cond delay="0"/>
                                          </p:stCondLst>
                                        </p:cTn>
                                        <p:tgtEl>
                                          <p:spTgt spid="84">
                                            <p:txEl>
                                              <p:pRg st="0" end="0"/>
                                            </p:txEl>
                                          </p:spTgt>
                                        </p:tgtEl>
                                        <p:attrNameLst>
                                          <p:attrName>style.visibility</p:attrName>
                                        </p:attrNameLst>
                                      </p:cBhvr>
                                      <p:to>
                                        <p:strVal val="visible"/>
                                      </p:to>
                                    </p:set>
                                    <p:anim calcmode="lin" valueType="num">
                                      <p:cBhvr>
                                        <p:cTn id="148" dur="400" fill="hold"/>
                                        <p:tgtEl>
                                          <p:spTgt spid="84">
                                            <p:txEl>
                                              <p:pRg st="0" end="0"/>
                                            </p:txEl>
                                          </p:spTgt>
                                        </p:tgtEl>
                                        <p:attrNameLst>
                                          <p:attrName>ppt_w</p:attrName>
                                        </p:attrNameLst>
                                      </p:cBhvr>
                                      <p:tavLst>
                                        <p:tav tm="0">
                                          <p:val>
                                            <p:fltVal val="0"/>
                                          </p:val>
                                        </p:tav>
                                        <p:tav tm="100000">
                                          <p:val>
                                            <p:strVal val="#ppt_w"/>
                                          </p:val>
                                        </p:tav>
                                      </p:tavLst>
                                    </p:anim>
                                    <p:anim calcmode="lin" valueType="num">
                                      <p:cBhvr>
                                        <p:cTn id="149" dur="400" fill="hold"/>
                                        <p:tgtEl>
                                          <p:spTgt spid="84">
                                            <p:txEl>
                                              <p:pRg st="0" end="0"/>
                                            </p:txEl>
                                          </p:spTgt>
                                        </p:tgtEl>
                                        <p:attrNameLst>
                                          <p:attrName>ppt_h</p:attrName>
                                        </p:attrNameLst>
                                      </p:cBhvr>
                                      <p:tavLst>
                                        <p:tav tm="0">
                                          <p:val>
                                            <p:fltVal val="0"/>
                                          </p:val>
                                        </p:tav>
                                        <p:tav tm="100000">
                                          <p:val>
                                            <p:strVal val="#ppt_h"/>
                                          </p:val>
                                        </p:tav>
                                      </p:tavLst>
                                    </p:anim>
                                    <p:animEffect transition="in" filter="fade">
                                      <p:cBhvr>
                                        <p:cTn id="150" dur="400"/>
                                        <p:tgtEl>
                                          <p:spTgt spid="84">
                                            <p:txEl>
                                              <p:pRg st="0" end="0"/>
                                            </p:txEl>
                                          </p:spTgt>
                                        </p:tgtEl>
                                      </p:cBhvr>
                                    </p:animEffect>
                                  </p:childTnLst>
                                </p:cTn>
                              </p:par>
                              <p:par>
                                <p:cTn id="151" presetID="10" presetClass="entr" presetSubtype="0" fill="hold" grpId="0" nodeType="withEffect">
                                  <p:stCondLst>
                                    <p:cond delay="800"/>
                                  </p:stCondLst>
                                  <p:childTnLst>
                                    <p:set>
                                      <p:cBhvr>
                                        <p:cTn id="152" dur="1" fill="hold">
                                          <p:stCondLst>
                                            <p:cond delay="0"/>
                                          </p:stCondLst>
                                        </p:cTn>
                                        <p:tgtEl>
                                          <p:spTgt spid="85">
                                            <p:txEl>
                                              <p:pRg st="0" end="0"/>
                                            </p:txEl>
                                          </p:spTgt>
                                        </p:tgtEl>
                                        <p:attrNameLst>
                                          <p:attrName>style.visibility</p:attrName>
                                        </p:attrNameLst>
                                      </p:cBhvr>
                                      <p:to>
                                        <p:strVal val="visible"/>
                                      </p:to>
                                    </p:set>
                                    <p:animEffect transition="in" filter="fade">
                                      <p:cBhvr>
                                        <p:cTn id="153" dur="500"/>
                                        <p:tgtEl>
                                          <p:spTgt spid="85">
                                            <p:txEl>
                                              <p:pRg st="0" end="0"/>
                                            </p:txEl>
                                          </p:spTgt>
                                        </p:tgtEl>
                                      </p:cBhvr>
                                    </p:animEffect>
                                  </p:childTnLst>
                                </p:cTn>
                              </p:par>
                              <p:par>
                                <p:cTn id="154" presetID="42" presetClass="entr" presetSubtype="0" fill="hold" grpId="0" nodeType="withEffect">
                                  <p:stCondLst>
                                    <p:cond delay="200"/>
                                  </p:stCondLst>
                                  <p:childTnLst>
                                    <p:set>
                                      <p:cBhvr>
                                        <p:cTn id="155" dur="1" fill="hold">
                                          <p:stCondLst>
                                            <p:cond delay="0"/>
                                          </p:stCondLst>
                                        </p:cTn>
                                        <p:tgtEl>
                                          <p:spTgt spid="86">
                                            <p:txEl>
                                              <p:pRg st="0" end="0"/>
                                            </p:txEl>
                                          </p:spTgt>
                                        </p:tgtEl>
                                        <p:attrNameLst>
                                          <p:attrName>style.visibility</p:attrName>
                                        </p:attrNameLst>
                                      </p:cBhvr>
                                      <p:to>
                                        <p:strVal val="visible"/>
                                      </p:to>
                                    </p:set>
                                    <p:animEffect transition="in" filter="fade">
                                      <p:cBhvr>
                                        <p:cTn id="156" dur="500"/>
                                        <p:tgtEl>
                                          <p:spTgt spid="86">
                                            <p:txEl>
                                              <p:pRg st="0" end="0"/>
                                            </p:txEl>
                                          </p:spTgt>
                                        </p:tgtEl>
                                      </p:cBhvr>
                                    </p:animEffect>
                                    <p:anim calcmode="lin" valueType="num">
                                      <p:cBhvr>
                                        <p:cTn id="157" dur="500" fill="hold"/>
                                        <p:tgtEl>
                                          <p:spTgt spid="86">
                                            <p:txEl>
                                              <p:pRg st="0" end="0"/>
                                            </p:txEl>
                                          </p:spTgt>
                                        </p:tgtEl>
                                        <p:attrNameLst>
                                          <p:attrName>ppt_x</p:attrName>
                                        </p:attrNameLst>
                                      </p:cBhvr>
                                      <p:tavLst>
                                        <p:tav tm="0">
                                          <p:val>
                                            <p:strVal val="#ppt_x"/>
                                          </p:val>
                                        </p:tav>
                                        <p:tav tm="100000">
                                          <p:val>
                                            <p:strVal val="#ppt_x"/>
                                          </p:val>
                                        </p:tav>
                                      </p:tavLst>
                                    </p:anim>
                                    <p:anim calcmode="lin" valueType="num">
                                      <p:cBhvr>
                                        <p:cTn id="158" dur="500" fill="hold"/>
                                        <p:tgtEl>
                                          <p:spTgt spid="8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build="p">
        <p:tmplLst>
          <p:tmpl lvl="1">
            <p:tnLst>
              <p:par>
                <p:cTn presetID="42" presetClass="entr" presetSubtype="0" fill="hold" nodeType="withEffect">
                  <p:stCondLst>
                    <p:cond delay="200"/>
                  </p:stCondLst>
                  <p:childTnLst>
                    <p:set>
                      <p:cBhvr>
                        <p:cTn dur="1" fill="hold">
                          <p:stCondLst>
                            <p:cond delay="0"/>
                          </p:stCondLst>
                        </p:cTn>
                        <p:tgtEl>
                          <p:spTgt spid="146"/>
                        </p:tgtEl>
                        <p:attrNameLst>
                          <p:attrName>style.visibility</p:attrName>
                        </p:attrNameLst>
                      </p:cBhvr>
                      <p:to>
                        <p:strVal val="visible"/>
                      </p:to>
                    </p:set>
                    <p:animEffect transition="in" filter="fade">
                      <p:cBhvr>
                        <p:cTn dur="400"/>
                        <p:tgtEl>
                          <p:spTgt spid="146"/>
                        </p:tgtEl>
                      </p:cBhvr>
                    </p:animEffect>
                    <p:anim calcmode="lin" valueType="num">
                      <p:cBhvr>
                        <p:cTn dur="400" fill="hold"/>
                        <p:tgtEl>
                          <p:spTgt spid="146"/>
                        </p:tgtEl>
                        <p:attrNameLst>
                          <p:attrName>ppt_x</p:attrName>
                        </p:attrNameLst>
                      </p:cBhvr>
                      <p:tavLst>
                        <p:tav tm="0">
                          <p:val>
                            <p:strVal val="#ppt_x"/>
                          </p:val>
                        </p:tav>
                        <p:tav tm="100000">
                          <p:val>
                            <p:strVal val="#ppt_x"/>
                          </p:val>
                        </p:tav>
                      </p:tavLst>
                    </p:anim>
                    <p:anim calcmode="lin" valueType="num">
                      <p:cBhvr>
                        <p:cTn dur="400" fill="hold"/>
                        <p:tgtEl>
                          <p:spTgt spid="146"/>
                        </p:tgtEl>
                        <p:attrNameLst>
                          <p:attrName>ppt_y</p:attrName>
                        </p:attrNameLst>
                      </p:cBhvr>
                      <p:tavLst>
                        <p:tav tm="0">
                          <p:val>
                            <p:strVal val="#ppt_y+.1"/>
                          </p:val>
                        </p:tav>
                        <p:tav tm="100000">
                          <p:val>
                            <p:strVal val="#ppt_y"/>
                          </p:val>
                        </p:tav>
                      </p:tavLst>
                    </p:anim>
                  </p:childTnLst>
                </p:cTn>
              </p:par>
            </p:tnLst>
          </p:tmpl>
        </p:tmplLst>
      </p:bldP>
      <p:bldP spid="148" grpId="0" build="p">
        <p:tmplLst>
          <p:tmpl lvl="1">
            <p:tnLst>
              <p:par>
                <p:cTn presetID="42" presetClass="entr" presetSubtype="0" fill="hold" nodeType="withEffect">
                  <p:stCondLst>
                    <p:cond delay="200"/>
                  </p:stCondLst>
                  <p:childTnLst>
                    <p:set>
                      <p:cBhvr>
                        <p:cTn dur="1" fill="hold">
                          <p:stCondLst>
                            <p:cond delay="0"/>
                          </p:stCondLst>
                        </p:cTn>
                        <p:tgtEl>
                          <p:spTgt spid="148"/>
                        </p:tgtEl>
                        <p:attrNameLst>
                          <p:attrName>style.visibility</p:attrName>
                        </p:attrNameLst>
                      </p:cBhvr>
                      <p:to>
                        <p:strVal val="visible"/>
                      </p:to>
                    </p:set>
                    <p:animEffect transition="in" filter="fade">
                      <p:cBhvr>
                        <p:cTn dur="500"/>
                        <p:tgtEl>
                          <p:spTgt spid="148"/>
                        </p:tgtEl>
                      </p:cBhvr>
                    </p:animEffect>
                    <p:anim calcmode="lin" valueType="num">
                      <p:cBhvr>
                        <p:cTn dur="500" fill="hold"/>
                        <p:tgtEl>
                          <p:spTgt spid="148"/>
                        </p:tgtEl>
                        <p:attrNameLst>
                          <p:attrName>ppt_x</p:attrName>
                        </p:attrNameLst>
                      </p:cBhvr>
                      <p:tavLst>
                        <p:tav tm="0">
                          <p:val>
                            <p:strVal val="#ppt_x"/>
                          </p:val>
                        </p:tav>
                        <p:tav tm="100000">
                          <p:val>
                            <p:strVal val="#ppt_x"/>
                          </p:val>
                        </p:tav>
                      </p:tavLst>
                    </p:anim>
                    <p:anim calcmode="lin" valueType="num">
                      <p:cBhvr>
                        <p:cTn dur="500" fill="hold"/>
                        <p:tgtEl>
                          <p:spTgt spid="148"/>
                        </p:tgtEl>
                        <p:attrNameLst>
                          <p:attrName>ppt_y</p:attrName>
                        </p:attrNameLst>
                      </p:cBhvr>
                      <p:tavLst>
                        <p:tav tm="0">
                          <p:val>
                            <p:strVal val="#ppt_y+.1"/>
                          </p:val>
                        </p:tav>
                        <p:tav tm="100000">
                          <p:val>
                            <p:strVal val="#ppt_y"/>
                          </p:val>
                        </p:tav>
                      </p:tavLst>
                    </p:anim>
                  </p:childTnLst>
                </p:cTn>
              </p:par>
            </p:tnLst>
          </p:tmpl>
        </p:tmplLst>
      </p:bldP>
      <p:bldP spid="49" grpId="0" animBg="1"/>
      <p:bldP spid="54" grpId="0" animBg="1"/>
      <p:bldP spid="67" grpId="0" animBg="1"/>
      <p:bldP spid="70" grpId="0" build="p">
        <p:tmplLst>
          <p:tmpl lvl="1">
            <p:tnLst>
              <p:par>
                <p:cTn presetID="53" presetClass="entr" presetSubtype="16"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 calcmode="lin" valueType="num">
                      <p:cBhvr>
                        <p:cTn dur="400" fill="hold"/>
                        <p:tgtEl>
                          <p:spTgt spid="70"/>
                        </p:tgtEl>
                        <p:attrNameLst>
                          <p:attrName>ppt_w</p:attrName>
                        </p:attrNameLst>
                      </p:cBhvr>
                      <p:tavLst>
                        <p:tav tm="0">
                          <p:val>
                            <p:fltVal val="0"/>
                          </p:val>
                        </p:tav>
                        <p:tav tm="100000">
                          <p:val>
                            <p:strVal val="#ppt_w"/>
                          </p:val>
                        </p:tav>
                      </p:tavLst>
                    </p:anim>
                    <p:anim calcmode="lin" valueType="num">
                      <p:cBhvr>
                        <p:cTn dur="400" fill="hold"/>
                        <p:tgtEl>
                          <p:spTgt spid="70"/>
                        </p:tgtEl>
                        <p:attrNameLst>
                          <p:attrName>ppt_h</p:attrName>
                        </p:attrNameLst>
                      </p:cBhvr>
                      <p:tavLst>
                        <p:tav tm="0">
                          <p:val>
                            <p:fltVal val="0"/>
                          </p:val>
                        </p:tav>
                        <p:tav tm="100000">
                          <p:val>
                            <p:strVal val="#ppt_h"/>
                          </p:val>
                        </p:tav>
                      </p:tavLst>
                    </p:anim>
                    <p:animEffect transition="in" filter="fade">
                      <p:cBhvr>
                        <p:cTn dur="400"/>
                        <p:tgtEl>
                          <p:spTgt spid="70"/>
                        </p:tgtEl>
                      </p:cBhvr>
                    </p:animEffect>
                  </p:childTnLst>
                </p:cTn>
              </p:par>
            </p:tnLst>
          </p:tmpl>
        </p:tmplLst>
      </p:bldP>
      <p:bldP spid="37" grpId="0" animBg="1"/>
      <p:bldP spid="38" grpId="0" animBg="1"/>
      <p:bldP spid="39" grpId="0" animBg="1"/>
      <p:bldP spid="40" grpId="0" build="p">
        <p:tmplLst>
          <p:tmpl lvl="1">
            <p:tnLst>
              <p:par>
                <p:cTn presetID="53" presetClass="entr" presetSubtype="16"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 calcmode="lin" valueType="num">
                      <p:cBhvr>
                        <p:cTn dur="400" fill="hold"/>
                        <p:tgtEl>
                          <p:spTgt spid="40"/>
                        </p:tgtEl>
                        <p:attrNameLst>
                          <p:attrName>ppt_w</p:attrName>
                        </p:attrNameLst>
                      </p:cBhvr>
                      <p:tavLst>
                        <p:tav tm="0">
                          <p:val>
                            <p:fltVal val="0"/>
                          </p:val>
                        </p:tav>
                        <p:tav tm="100000">
                          <p:val>
                            <p:strVal val="#ppt_w"/>
                          </p:val>
                        </p:tav>
                      </p:tavLst>
                    </p:anim>
                    <p:anim calcmode="lin" valueType="num">
                      <p:cBhvr>
                        <p:cTn dur="400" fill="hold"/>
                        <p:tgtEl>
                          <p:spTgt spid="40"/>
                        </p:tgtEl>
                        <p:attrNameLst>
                          <p:attrName>ppt_h</p:attrName>
                        </p:attrNameLst>
                      </p:cBhvr>
                      <p:tavLst>
                        <p:tav tm="0">
                          <p:val>
                            <p:fltVal val="0"/>
                          </p:val>
                        </p:tav>
                        <p:tav tm="100000">
                          <p:val>
                            <p:strVal val="#ppt_h"/>
                          </p:val>
                        </p:tav>
                      </p:tavLst>
                    </p:anim>
                    <p:animEffect transition="in" filter="fade">
                      <p:cBhvr>
                        <p:cTn dur="400"/>
                        <p:tgtEl>
                          <p:spTgt spid="40"/>
                        </p:tgtEl>
                      </p:cBhvr>
                    </p:animEffect>
                  </p:childTnLst>
                </p:cTn>
              </p:par>
            </p:tnLst>
          </p:tmpl>
        </p:tmplLst>
      </p:bldP>
      <p:bldP spid="41" grpId="0" animBg="1"/>
      <p:bldP spid="42" grpId="0" animBg="1"/>
      <p:bldP spid="43" grpId="0" animBg="1"/>
      <p:bldP spid="44" grpId="0" build="p">
        <p:tmplLst>
          <p:tmpl lvl="1">
            <p:tnLst>
              <p:par>
                <p:cTn presetID="53" presetClass="entr" presetSubtype="16"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 calcmode="lin" valueType="num">
                      <p:cBhvr>
                        <p:cTn dur="400" fill="hold"/>
                        <p:tgtEl>
                          <p:spTgt spid="44"/>
                        </p:tgtEl>
                        <p:attrNameLst>
                          <p:attrName>ppt_w</p:attrName>
                        </p:attrNameLst>
                      </p:cBhvr>
                      <p:tavLst>
                        <p:tav tm="0">
                          <p:val>
                            <p:fltVal val="0"/>
                          </p:val>
                        </p:tav>
                        <p:tav tm="100000">
                          <p:val>
                            <p:strVal val="#ppt_w"/>
                          </p:val>
                        </p:tav>
                      </p:tavLst>
                    </p:anim>
                    <p:anim calcmode="lin" valueType="num">
                      <p:cBhvr>
                        <p:cTn dur="400" fill="hold"/>
                        <p:tgtEl>
                          <p:spTgt spid="44"/>
                        </p:tgtEl>
                        <p:attrNameLst>
                          <p:attrName>ppt_h</p:attrName>
                        </p:attrNameLst>
                      </p:cBhvr>
                      <p:tavLst>
                        <p:tav tm="0">
                          <p:val>
                            <p:fltVal val="0"/>
                          </p:val>
                        </p:tav>
                        <p:tav tm="100000">
                          <p:val>
                            <p:strVal val="#ppt_h"/>
                          </p:val>
                        </p:tav>
                      </p:tavLst>
                    </p:anim>
                    <p:animEffect transition="in" filter="fade">
                      <p:cBhvr>
                        <p:cTn dur="400"/>
                        <p:tgtEl>
                          <p:spTgt spid="44"/>
                        </p:tgtEl>
                      </p:cBhvr>
                    </p:animEffect>
                  </p:childTnLst>
                </p:cTn>
              </p:par>
            </p:tnLst>
          </p:tmpl>
        </p:tmplLst>
      </p:bldP>
      <p:bldP spid="45" grpId="0" animBg="1"/>
      <p:bldP spid="46" grpId="0" animBg="1"/>
      <p:bldP spid="59" grpId="0" animBg="1"/>
      <p:bldP spid="60" grpId="0" build="p">
        <p:tmplLst>
          <p:tmpl lvl="1">
            <p:tnLst>
              <p:par>
                <p:cTn presetID="53" presetClass="entr" presetSubtype="16" fill="hold" nodeType="afterEffect">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p:cTn dur="400" fill="hold"/>
                        <p:tgtEl>
                          <p:spTgt spid="60"/>
                        </p:tgtEl>
                        <p:attrNameLst>
                          <p:attrName>ppt_w</p:attrName>
                        </p:attrNameLst>
                      </p:cBhvr>
                      <p:tavLst>
                        <p:tav tm="0">
                          <p:val>
                            <p:fltVal val="0"/>
                          </p:val>
                        </p:tav>
                        <p:tav tm="100000">
                          <p:val>
                            <p:strVal val="#ppt_w"/>
                          </p:val>
                        </p:tav>
                      </p:tavLst>
                    </p:anim>
                    <p:anim calcmode="lin" valueType="num">
                      <p:cBhvr>
                        <p:cTn dur="400" fill="hold"/>
                        <p:tgtEl>
                          <p:spTgt spid="60"/>
                        </p:tgtEl>
                        <p:attrNameLst>
                          <p:attrName>ppt_h</p:attrName>
                        </p:attrNameLst>
                      </p:cBhvr>
                      <p:tavLst>
                        <p:tav tm="0">
                          <p:val>
                            <p:fltVal val="0"/>
                          </p:val>
                        </p:tav>
                        <p:tav tm="100000">
                          <p:val>
                            <p:strVal val="#ppt_h"/>
                          </p:val>
                        </p:tav>
                      </p:tavLst>
                    </p:anim>
                    <p:animEffect transition="in" filter="fade">
                      <p:cBhvr>
                        <p:cTn dur="400"/>
                        <p:tgtEl>
                          <p:spTgt spid="60"/>
                        </p:tgtEl>
                      </p:cBhvr>
                    </p:animEffect>
                  </p:childTnLst>
                </p:cTn>
              </p:par>
            </p:tnLst>
          </p:tmpl>
        </p:tmplLst>
      </p:bldP>
      <p:bldP spid="77" grpId="0" animBg="1"/>
      <p:bldP spid="78" grpId="0" animBg="1"/>
      <p:bldP spid="79" grpId="0" animBg="1"/>
      <p:bldP spid="80" grpId="0" build="p">
        <p:tmplLst>
          <p:tmpl lvl="1">
            <p:tnLst>
              <p:par>
                <p:cTn presetID="53" presetClass="entr" presetSubtype="16"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 calcmode="lin" valueType="num">
                      <p:cBhvr>
                        <p:cTn dur="400" fill="hold"/>
                        <p:tgtEl>
                          <p:spTgt spid="80"/>
                        </p:tgtEl>
                        <p:attrNameLst>
                          <p:attrName>ppt_w</p:attrName>
                        </p:attrNameLst>
                      </p:cBhvr>
                      <p:tavLst>
                        <p:tav tm="0">
                          <p:val>
                            <p:fltVal val="0"/>
                          </p:val>
                        </p:tav>
                        <p:tav tm="100000">
                          <p:val>
                            <p:strVal val="#ppt_w"/>
                          </p:val>
                        </p:tav>
                      </p:tavLst>
                    </p:anim>
                    <p:anim calcmode="lin" valueType="num">
                      <p:cBhvr>
                        <p:cTn dur="400" fill="hold"/>
                        <p:tgtEl>
                          <p:spTgt spid="80"/>
                        </p:tgtEl>
                        <p:attrNameLst>
                          <p:attrName>ppt_h</p:attrName>
                        </p:attrNameLst>
                      </p:cBhvr>
                      <p:tavLst>
                        <p:tav tm="0">
                          <p:val>
                            <p:fltVal val="0"/>
                          </p:val>
                        </p:tav>
                        <p:tav tm="100000">
                          <p:val>
                            <p:strVal val="#ppt_h"/>
                          </p:val>
                        </p:tav>
                      </p:tavLst>
                    </p:anim>
                    <p:animEffect transition="in" filter="fade">
                      <p:cBhvr>
                        <p:cTn dur="400"/>
                        <p:tgtEl>
                          <p:spTgt spid="80"/>
                        </p:tgtEl>
                      </p:cBhvr>
                    </p:animEffect>
                  </p:childTnLst>
                </p:cTn>
              </p:par>
            </p:tnLst>
          </p:tmpl>
        </p:tmplLst>
      </p:bldP>
      <p:bldP spid="81" grpId="0" animBg="1"/>
      <p:bldP spid="82" grpId="0" animBg="1"/>
      <p:bldP spid="83" grpId="0" animBg="1"/>
      <p:bldP spid="84" grpId="0" build="p">
        <p:tmplLst>
          <p:tmpl lvl="1">
            <p:tnLst>
              <p:par>
                <p:cTn presetID="53" presetClass="entr" presetSubtype="16"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p:cTn dur="400" fill="hold"/>
                        <p:tgtEl>
                          <p:spTgt spid="84"/>
                        </p:tgtEl>
                        <p:attrNameLst>
                          <p:attrName>ppt_w</p:attrName>
                        </p:attrNameLst>
                      </p:cBhvr>
                      <p:tavLst>
                        <p:tav tm="0">
                          <p:val>
                            <p:fltVal val="0"/>
                          </p:val>
                        </p:tav>
                        <p:tav tm="100000">
                          <p:val>
                            <p:strVal val="#ppt_w"/>
                          </p:val>
                        </p:tav>
                      </p:tavLst>
                    </p:anim>
                    <p:anim calcmode="lin" valueType="num">
                      <p:cBhvr>
                        <p:cTn dur="400" fill="hold"/>
                        <p:tgtEl>
                          <p:spTgt spid="84"/>
                        </p:tgtEl>
                        <p:attrNameLst>
                          <p:attrName>ppt_h</p:attrName>
                        </p:attrNameLst>
                      </p:cBhvr>
                      <p:tavLst>
                        <p:tav tm="0">
                          <p:val>
                            <p:fltVal val="0"/>
                          </p:val>
                        </p:tav>
                        <p:tav tm="100000">
                          <p:val>
                            <p:strVal val="#ppt_h"/>
                          </p:val>
                        </p:tav>
                      </p:tavLst>
                    </p:anim>
                    <p:animEffect transition="in" filter="fade">
                      <p:cBhvr>
                        <p:cTn dur="400"/>
                        <p:tgtEl>
                          <p:spTgt spid="84"/>
                        </p:tgtEl>
                      </p:cBhvr>
                    </p:animEffect>
                  </p:childTnLst>
                </p:cTn>
              </p:par>
            </p:tnLst>
          </p:tmpl>
        </p:tmplLst>
      </p:bldP>
      <p:bldP spid="85" grpId="0" build="p">
        <p:tmplLst>
          <p:tmpl lvl="1">
            <p:tnLst>
              <p:par>
                <p:cTn presetID="10" presetClass="entr" presetSubtype="0" fill="hold" nodeType="withEffect">
                  <p:stCondLst>
                    <p:cond delay="800"/>
                  </p:stCondLst>
                  <p:childTnLst>
                    <p:set>
                      <p:cBhvr>
                        <p:cTn dur="1" fill="hold">
                          <p:stCondLst>
                            <p:cond delay="0"/>
                          </p:stCondLst>
                        </p:cTn>
                        <p:tgtEl>
                          <p:spTgt spid="85"/>
                        </p:tgtEl>
                        <p:attrNameLst>
                          <p:attrName>style.visibility</p:attrName>
                        </p:attrNameLst>
                      </p:cBhvr>
                      <p:to>
                        <p:strVal val="visible"/>
                      </p:to>
                    </p:set>
                    <p:animEffect transition="in" filter="fade">
                      <p:cBhvr>
                        <p:cTn dur="500"/>
                        <p:tgtEl>
                          <p:spTgt spid="85"/>
                        </p:tgtEl>
                      </p:cBhvr>
                    </p:animEffect>
                  </p:childTnLst>
                </p:cTn>
              </p:par>
            </p:tnLst>
          </p:tmpl>
        </p:tmplLst>
      </p:bldP>
      <p:bldP spid="86" grpId="0" build="p">
        <p:tmplLst>
          <p:tmpl lvl="1">
            <p:tnLst>
              <p:par>
                <p:cTn presetID="42" presetClass="entr" presetSubtype="0" fill="hold" nodeType="withEffect">
                  <p:stCondLst>
                    <p:cond delay="200"/>
                  </p:stCondLst>
                  <p:childTnLst>
                    <p:set>
                      <p:cBhvr>
                        <p:cTn dur="1" fill="hold">
                          <p:stCondLst>
                            <p:cond delay="0"/>
                          </p:stCondLst>
                        </p:cTn>
                        <p:tgtEl>
                          <p:spTgt spid="86"/>
                        </p:tgtEl>
                        <p:attrNameLst>
                          <p:attrName>style.visibility</p:attrName>
                        </p:attrNameLst>
                      </p:cBhvr>
                      <p:to>
                        <p:strVal val="visible"/>
                      </p:to>
                    </p:set>
                    <p:animEffect transition="in" filter="fade">
                      <p:cBhvr>
                        <p:cTn dur="500"/>
                        <p:tgtEl>
                          <p:spTgt spid="86"/>
                        </p:tgtEl>
                      </p:cBhvr>
                    </p:animEffect>
                    <p:anim calcmode="lin" valueType="num">
                      <p:cBhvr>
                        <p:cTn dur="500" fill="hold"/>
                        <p:tgtEl>
                          <p:spTgt spid="86"/>
                        </p:tgtEl>
                        <p:attrNameLst>
                          <p:attrName>ppt_x</p:attrName>
                        </p:attrNameLst>
                      </p:cBhvr>
                      <p:tavLst>
                        <p:tav tm="0">
                          <p:val>
                            <p:strVal val="#ppt_x"/>
                          </p:val>
                        </p:tav>
                        <p:tav tm="100000">
                          <p:val>
                            <p:strVal val="#ppt_x"/>
                          </p:val>
                        </p:tav>
                      </p:tavLst>
                    </p:anim>
                    <p:anim calcmode="lin" valueType="num">
                      <p:cBhvr>
                        <p:cTn dur="500" fill="hold"/>
                        <p:tgtEl>
                          <p:spTgt spid="86"/>
                        </p:tgtEl>
                        <p:attrNameLst>
                          <p:attrName>ppt_y</p:attrName>
                        </p:attrNameLst>
                      </p:cBhvr>
                      <p:tavLst>
                        <p:tav tm="0">
                          <p:val>
                            <p:strVal val="#ppt_y+.1"/>
                          </p:val>
                        </p:tav>
                        <p:tav tm="100000">
                          <p:val>
                            <p:strVal val="#ppt_y"/>
                          </p:val>
                        </p:tav>
                      </p:tavLst>
                    </p:anim>
                  </p:childTnLst>
                </p:cTn>
              </p:par>
            </p:tnLst>
          </p:tmpl>
        </p:tmplLst>
      </p:bldP>
    </p:bld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ounded Rectangle 1"/>
          <p:cNvSpPr/>
          <p:nvPr userDrawn="1"/>
        </p:nvSpPr>
        <p:spPr>
          <a:xfrm>
            <a:off x="23083145" y="593304"/>
            <a:ext cx="720000" cy="720000"/>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lIns="243703" tIns="121850" rIns="243703" bIns="121850" rtlCol="0" anchor="ctr"/>
          <a:lstStyle/>
          <a:p>
            <a:pPr algn="ctr"/>
            <a:endParaRPr lang="en-US" dirty="0">
              <a:solidFill>
                <a:srgbClr val="7F7F7F"/>
              </a:solidFill>
            </a:endParaRPr>
          </a:p>
        </p:txBody>
      </p:sp>
      <p:sp>
        <p:nvSpPr>
          <p:cNvPr id="3" name="TextBox 2"/>
          <p:cNvSpPr txBox="1"/>
          <p:nvPr userDrawn="1"/>
        </p:nvSpPr>
        <p:spPr>
          <a:xfrm flipH="1">
            <a:off x="23253187" y="632229"/>
            <a:ext cx="388824" cy="586198"/>
          </a:xfrm>
          <a:prstGeom prst="rect">
            <a:avLst/>
          </a:prstGeom>
          <a:noFill/>
        </p:spPr>
        <p:txBody>
          <a:bodyPr wrap="none" lIns="0" tIns="0" rIns="0" bIns="0" rtlCol="0" anchor="ctr" anchorCtr="1">
            <a:normAutofit/>
          </a:bodyPr>
          <a:lstStyle/>
          <a:p>
            <a:pPr algn="ctr">
              <a:lnSpc>
                <a:spcPct val="100000"/>
              </a:lnSpc>
            </a:pPr>
            <a:fld id="{FCEE2C88-6C8F-484D-AF69-578F576B1F44}" type="slidenum">
              <a:rPr lang="en-US" sz="2400" smtClean="0">
                <a:solidFill>
                  <a:schemeClr val="bg1"/>
                </a:solidFill>
                <a:latin typeface="Arial"/>
                <a:cs typeface="Arial"/>
              </a:rPr>
              <a:pPr algn="ctr">
                <a:lnSpc>
                  <a:spcPct val="100000"/>
                </a:lnSpc>
              </a:pPr>
              <a:t>‹Nº›</a:t>
            </a:fld>
            <a:endParaRPr lang="en-US" sz="2400" dirty="0">
              <a:solidFill>
                <a:schemeClr val="bg1"/>
              </a:solidFill>
              <a:latin typeface="Arial"/>
              <a:cs typeface="Arial"/>
            </a:endParaRPr>
          </a:p>
        </p:txBody>
      </p:sp>
    </p:spTree>
    <p:extLst>
      <p:ext uri="{BB962C8B-B14F-4D97-AF65-F5344CB8AC3E}">
        <p14:creationId xmlns:p14="http://schemas.microsoft.com/office/powerpoint/2010/main" val="363149968"/>
      </p:ext>
    </p:extLst>
  </p:cSld>
  <p:clrMap bg1="lt1" tx1="dk1" bg2="lt2" tx2="dk2" accent1="accent1" accent2="accent2" accent3="accent3" accent4="accent4" accent5="accent5" accent6="accent6" hlink="hlink" folHlink="folHlink"/>
  <p:sldLayoutIdLst>
    <p:sldLayoutId id="2147483673" r:id="rId1"/>
    <p:sldLayoutId id="2147483699" r:id="rId2"/>
    <p:sldLayoutId id="2147483652" r:id="rId3"/>
    <p:sldLayoutId id="2147483696" r:id="rId4"/>
    <p:sldLayoutId id="2147483758" r:id="rId5"/>
    <p:sldLayoutId id="2147483759" r:id="rId6"/>
    <p:sldLayoutId id="2147483762" r:id="rId7"/>
    <p:sldLayoutId id="2147483761" r:id="rId8"/>
    <p:sldLayoutId id="2147483698" r:id="rId9"/>
    <p:sldLayoutId id="2147483675" r:id="rId10"/>
    <p:sldLayoutId id="2147483697" r:id="rId11"/>
    <p:sldLayoutId id="2147483684" r:id="rId12"/>
    <p:sldLayoutId id="2147483683" r:id="rId13"/>
    <p:sldLayoutId id="2147483733" r:id="rId14"/>
    <p:sldLayoutId id="2147483682" r:id="rId15"/>
    <p:sldLayoutId id="2147483676" r:id="rId16"/>
    <p:sldLayoutId id="2147483760" r:id="rId17"/>
    <p:sldLayoutId id="2147483677" r:id="rId18"/>
    <p:sldLayoutId id="2147483678" r:id="rId19"/>
    <p:sldLayoutId id="2147483756" r:id="rId20"/>
    <p:sldLayoutId id="2147483685" r:id="rId21"/>
    <p:sldLayoutId id="2147483686" r:id="rId22"/>
    <p:sldLayoutId id="2147483770" r:id="rId23"/>
    <p:sldLayoutId id="2147483772" r:id="rId24"/>
    <p:sldLayoutId id="2147483773" r:id="rId25"/>
    <p:sldLayoutId id="2147483774" r:id="rId26"/>
    <p:sldLayoutId id="2147483687" r:id="rId27"/>
    <p:sldLayoutId id="2147483688" r:id="rId28"/>
    <p:sldLayoutId id="2147483690" r:id="rId29"/>
    <p:sldLayoutId id="2147483689" r:id="rId30"/>
    <p:sldLayoutId id="2147483692" r:id="rId31"/>
    <p:sldLayoutId id="2147483691" r:id="rId32"/>
    <p:sldLayoutId id="2147483712" r:id="rId33"/>
    <p:sldLayoutId id="2147483679" r:id="rId34"/>
    <p:sldLayoutId id="2147483680" r:id="rId35"/>
    <p:sldLayoutId id="2147483681" r:id="rId36"/>
    <p:sldLayoutId id="2147483693" r:id="rId37"/>
    <p:sldLayoutId id="2147483694" r:id="rId38"/>
    <p:sldLayoutId id="2147483695" r:id="rId39"/>
    <p:sldLayoutId id="2147483700" r:id="rId40"/>
    <p:sldLayoutId id="2147483701" r:id="rId41"/>
    <p:sldLayoutId id="2147483702" r:id="rId42"/>
    <p:sldLayoutId id="2147483703" r:id="rId43"/>
    <p:sldLayoutId id="2147483704" r:id="rId44"/>
    <p:sldLayoutId id="2147483711" r:id="rId45"/>
    <p:sldLayoutId id="2147483705" r:id="rId46"/>
    <p:sldLayoutId id="2147483710" r:id="rId47"/>
    <p:sldLayoutId id="2147483706" r:id="rId48"/>
    <p:sldLayoutId id="2147483744" r:id="rId49"/>
    <p:sldLayoutId id="2147483707" r:id="rId50"/>
    <p:sldLayoutId id="2147483713" r:id="rId51"/>
    <p:sldLayoutId id="2147483714" r:id="rId52"/>
    <p:sldLayoutId id="2147483765" r:id="rId53"/>
    <p:sldLayoutId id="2147483766" r:id="rId54"/>
    <p:sldLayoutId id="2147483715" r:id="rId55"/>
    <p:sldLayoutId id="2147483743" r:id="rId56"/>
    <p:sldLayoutId id="2147483757" r:id="rId57"/>
    <p:sldLayoutId id="2147483716" r:id="rId58"/>
    <p:sldLayoutId id="2147483717" r:id="rId59"/>
    <p:sldLayoutId id="2147483718" r:id="rId60"/>
    <p:sldLayoutId id="2147483719" r:id="rId61"/>
    <p:sldLayoutId id="2147483720" r:id="rId62"/>
    <p:sldLayoutId id="2147483721" r:id="rId63"/>
    <p:sldLayoutId id="2147483723" r:id="rId64"/>
    <p:sldLayoutId id="2147483724" r:id="rId65"/>
    <p:sldLayoutId id="2147483722" r:id="rId66"/>
    <p:sldLayoutId id="2147483709" r:id="rId67"/>
    <p:sldLayoutId id="2147483725" r:id="rId68"/>
    <p:sldLayoutId id="2147483763" r:id="rId69"/>
    <p:sldLayoutId id="2147483726" r:id="rId70"/>
    <p:sldLayoutId id="2147483764" r:id="rId71"/>
    <p:sldLayoutId id="2147483727" r:id="rId72"/>
    <p:sldLayoutId id="2147483728" r:id="rId73"/>
    <p:sldLayoutId id="2147483729" r:id="rId74"/>
    <p:sldLayoutId id="2147483730" r:id="rId75"/>
    <p:sldLayoutId id="2147483731" r:id="rId76"/>
    <p:sldLayoutId id="2147483732" r:id="rId77"/>
    <p:sldLayoutId id="2147483746" r:id="rId78"/>
    <p:sldLayoutId id="2147483747" r:id="rId79"/>
    <p:sldLayoutId id="2147483748" r:id="rId80"/>
    <p:sldLayoutId id="2147483749" r:id="rId81"/>
    <p:sldLayoutId id="2147483750" r:id="rId82"/>
    <p:sldLayoutId id="2147483734" r:id="rId83"/>
    <p:sldLayoutId id="2147483735" r:id="rId84"/>
    <p:sldLayoutId id="2147483739" r:id="rId85"/>
    <p:sldLayoutId id="2147483740" r:id="rId86"/>
    <p:sldLayoutId id="2147483736" r:id="rId87"/>
    <p:sldLayoutId id="2147483737" r:id="rId88"/>
    <p:sldLayoutId id="2147483741" r:id="rId89"/>
    <p:sldLayoutId id="2147483742" r:id="rId90"/>
    <p:sldLayoutId id="2147483751" r:id="rId91"/>
    <p:sldLayoutId id="2147483752" r:id="rId92"/>
    <p:sldLayoutId id="2147483753" r:id="rId93"/>
    <p:sldLayoutId id="2147483754" r:id="rId94"/>
    <p:sldLayoutId id="2147483755" r:id="rId95"/>
    <p:sldLayoutId id="2147483767" r:id="rId96"/>
    <p:sldLayoutId id="2147483768" r:id="rId97"/>
    <p:sldLayoutId id="2147483769" r:id="rId9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animEffect transition="in" filter="fade">
                                      <p:cBhvr>
                                        <p:cTn id="9" dur="3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hf hdr="0" ftr="0" dt="0"/>
  <p:txStyles>
    <p:titleStyle>
      <a:lvl1pPr algn="ctr" defTabSz="1038412" rtl="0" eaLnBrk="1" latinLnBrk="0" hangingPunct="1">
        <a:spcBef>
          <a:spcPct val="0"/>
        </a:spcBef>
        <a:buNone/>
        <a:defRPr sz="10000" kern="1200">
          <a:solidFill>
            <a:schemeClr val="tx1"/>
          </a:solidFill>
          <a:latin typeface="+mj-lt"/>
          <a:ea typeface="+mj-ea"/>
          <a:cs typeface="+mj-cs"/>
        </a:defRPr>
      </a:lvl1pPr>
    </p:titleStyle>
    <p:bodyStyle>
      <a:lvl1pPr marL="778808" indent="-778808" algn="l" defTabSz="1038412" rtl="0" eaLnBrk="1" latinLnBrk="0" hangingPunct="1">
        <a:spcBef>
          <a:spcPct val="20000"/>
        </a:spcBef>
        <a:buFont typeface="Arial"/>
        <a:buChar char="•"/>
        <a:defRPr sz="7100" kern="1200">
          <a:solidFill>
            <a:schemeClr val="tx1"/>
          </a:solidFill>
          <a:latin typeface="+mn-lt"/>
          <a:ea typeface="+mn-ea"/>
          <a:cs typeface="+mn-cs"/>
        </a:defRPr>
      </a:lvl1pPr>
      <a:lvl2pPr marL="1687421" indent="-649005" algn="l" defTabSz="1038412" rtl="0" eaLnBrk="1" latinLnBrk="0" hangingPunct="1">
        <a:spcBef>
          <a:spcPct val="20000"/>
        </a:spcBef>
        <a:buFont typeface="Arial"/>
        <a:buChar char="–"/>
        <a:defRPr sz="6400" kern="1200">
          <a:solidFill>
            <a:schemeClr val="tx1"/>
          </a:solidFill>
          <a:latin typeface="+mn-lt"/>
          <a:ea typeface="+mn-ea"/>
          <a:cs typeface="+mn-cs"/>
        </a:defRPr>
      </a:lvl2pPr>
      <a:lvl3pPr marL="2596032" indent="-519206" algn="l" defTabSz="1038412" rtl="0" eaLnBrk="1" latinLnBrk="0" hangingPunct="1">
        <a:spcBef>
          <a:spcPct val="20000"/>
        </a:spcBef>
        <a:buFont typeface="Arial"/>
        <a:buChar char="•"/>
        <a:defRPr sz="5200" kern="1200">
          <a:solidFill>
            <a:schemeClr val="tx1"/>
          </a:solidFill>
          <a:latin typeface="+mn-lt"/>
          <a:ea typeface="+mn-ea"/>
          <a:cs typeface="+mn-cs"/>
        </a:defRPr>
      </a:lvl3pPr>
      <a:lvl4pPr marL="3634442" indent="-519206" algn="l" defTabSz="1038412" rtl="0" eaLnBrk="1" latinLnBrk="0" hangingPunct="1">
        <a:spcBef>
          <a:spcPct val="20000"/>
        </a:spcBef>
        <a:buFont typeface="Arial"/>
        <a:buChar char="–"/>
        <a:defRPr sz="4500" kern="1200">
          <a:solidFill>
            <a:schemeClr val="tx1"/>
          </a:solidFill>
          <a:latin typeface="+mn-lt"/>
          <a:ea typeface="+mn-ea"/>
          <a:cs typeface="+mn-cs"/>
        </a:defRPr>
      </a:lvl4pPr>
      <a:lvl5pPr marL="4672856" indent="-519206" algn="l" defTabSz="1038412" rtl="0" eaLnBrk="1" latinLnBrk="0" hangingPunct="1">
        <a:spcBef>
          <a:spcPct val="20000"/>
        </a:spcBef>
        <a:buFont typeface="Arial"/>
        <a:buChar char="»"/>
        <a:defRPr sz="4500" kern="1200">
          <a:solidFill>
            <a:schemeClr val="tx1"/>
          </a:solidFill>
          <a:latin typeface="+mn-lt"/>
          <a:ea typeface="+mn-ea"/>
          <a:cs typeface="+mn-cs"/>
        </a:defRPr>
      </a:lvl5pPr>
      <a:lvl6pPr marL="5711268" indent="-519206" algn="l" defTabSz="1038412" rtl="0" eaLnBrk="1" latinLnBrk="0" hangingPunct="1">
        <a:spcBef>
          <a:spcPct val="20000"/>
        </a:spcBef>
        <a:buFont typeface="Arial"/>
        <a:buChar char="•"/>
        <a:defRPr sz="4500" kern="1200">
          <a:solidFill>
            <a:schemeClr val="tx1"/>
          </a:solidFill>
          <a:latin typeface="+mn-lt"/>
          <a:ea typeface="+mn-ea"/>
          <a:cs typeface="+mn-cs"/>
        </a:defRPr>
      </a:lvl6pPr>
      <a:lvl7pPr marL="6749683" indent="-519206" algn="l" defTabSz="1038412" rtl="0" eaLnBrk="1" latinLnBrk="0" hangingPunct="1">
        <a:spcBef>
          <a:spcPct val="20000"/>
        </a:spcBef>
        <a:buFont typeface="Arial"/>
        <a:buChar char="•"/>
        <a:defRPr sz="4500" kern="1200">
          <a:solidFill>
            <a:schemeClr val="tx1"/>
          </a:solidFill>
          <a:latin typeface="+mn-lt"/>
          <a:ea typeface="+mn-ea"/>
          <a:cs typeface="+mn-cs"/>
        </a:defRPr>
      </a:lvl7pPr>
      <a:lvl8pPr marL="7788095" indent="-519206" algn="l" defTabSz="1038412" rtl="0" eaLnBrk="1" latinLnBrk="0" hangingPunct="1">
        <a:spcBef>
          <a:spcPct val="20000"/>
        </a:spcBef>
        <a:buFont typeface="Arial"/>
        <a:buChar char="•"/>
        <a:defRPr sz="4500" kern="1200">
          <a:solidFill>
            <a:schemeClr val="tx1"/>
          </a:solidFill>
          <a:latin typeface="+mn-lt"/>
          <a:ea typeface="+mn-ea"/>
          <a:cs typeface="+mn-cs"/>
        </a:defRPr>
      </a:lvl8pPr>
      <a:lvl9pPr marL="8826504" indent="-519206" algn="l" defTabSz="1038412" rtl="0" eaLnBrk="1" latinLnBrk="0" hangingPunct="1">
        <a:spcBef>
          <a:spcPct val="20000"/>
        </a:spcBef>
        <a:buFont typeface="Arial"/>
        <a:buChar char="•"/>
        <a:defRPr sz="4500" kern="1200">
          <a:solidFill>
            <a:schemeClr val="tx1"/>
          </a:solidFill>
          <a:latin typeface="+mn-lt"/>
          <a:ea typeface="+mn-ea"/>
          <a:cs typeface="+mn-cs"/>
        </a:defRPr>
      </a:lvl9pPr>
    </p:bodyStyle>
    <p:otherStyle>
      <a:defPPr>
        <a:defRPr lang="en-US"/>
      </a:defPPr>
      <a:lvl1pPr marL="0" algn="l" defTabSz="1038412" rtl="0" eaLnBrk="1" latinLnBrk="0" hangingPunct="1">
        <a:defRPr sz="4000" kern="1200">
          <a:solidFill>
            <a:schemeClr val="tx1"/>
          </a:solidFill>
          <a:latin typeface="+mn-lt"/>
          <a:ea typeface="+mn-ea"/>
          <a:cs typeface="+mn-cs"/>
        </a:defRPr>
      </a:lvl1pPr>
      <a:lvl2pPr marL="1038412" algn="l" defTabSz="1038412" rtl="0" eaLnBrk="1" latinLnBrk="0" hangingPunct="1">
        <a:defRPr sz="4000" kern="1200">
          <a:solidFill>
            <a:schemeClr val="tx1"/>
          </a:solidFill>
          <a:latin typeface="+mn-lt"/>
          <a:ea typeface="+mn-ea"/>
          <a:cs typeface="+mn-cs"/>
        </a:defRPr>
      </a:lvl2pPr>
      <a:lvl3pPr marL="2076826" algn="l" defTabSz="1038412" rtl="0" eaLnBrk="1" latinLnBrk="0" hangingPunct="1">
        <a:defRPr sz="4000" kern="1200">
          <a:solidFill>
            <a:schemeClr val="tx1"/>
          </a:solidFill>
          <a:latin typeface="+mn-lt"/>
          <a:ea typeface="+mn-ea"/>
          <a:cs typeface="+mn-cs"/>
        </a:defRPr>
      </a:lvl3pPr>
      <a:lvl4pPr marL="3115238" algn="l" defTabSz="1038412" rtl="0" eaLnBrk="1" latinLnBrk="0" hangingPunct="1">
        <a:defRPr sz="4000" kern="1200">
          <a:solidFill>
            <a:schemeClr val="tx1"/>
          </a:solidFill>
          <a:latin typeface="+mn-lt"/>
          <a:ea typeface="+mn-ea"/>
          <a:cs typeface="+mn-cs"/>
        </a:defRPr>
      </a:lvl4pPr>
      <a:lvl5pPr marL="4153650" algn="l" defTabSz="1038412" rtl="0" eaLnBrk="1" latinLnBrk="0" hangingPunct="1">
        <a:defRPr sz="4000" kern="1200">
          <a:solidFill>
            <a:schemeClr val="tx1"/>
          </a:solidFill>
          <a:latin typeface="+mn-lt"/>
          <a:ea typeface="+mn-ea"/>
          <a:cs typeface="+mn-cs"/>
        </a:defRPr>
      </a:lvl5pPr>
      <a:lvl6pPr marL="5192062" algn="l" defTabSz="1038412" rtl="0" eaLnBrk="1" latinLnBrk="0" hangingPunct="1">
        <a:defRPr sz="4000" kern="1200">
          <a:solidFill>
            <a:schemeClr val="tx1"/>
          </a:solidFill>
          <a:latin typeface="+mn-lt"/>
          <a:ea typeface="+mn-ea"/>
          <a:cs typeface="+mn-cs"/>
        </a:defRPr>
      </a:lvl6pPr>
      <a:lvl7pPr marL="6230472" algn="l" defTabSz="1038412" rtl="0" eaLnBrk="1" latinLnBrk="0" hangingPunct="1">
        <a:defRPr sz="4000" kern="1200">
          <a:solidFill>
            <a:schemeClr val="tx1"/>
          </a:solidFill>
          <a:latin typeface="+mn-lt"/>
          <a:ea typeface="+mn-ea"/>
          <a:cs typeface="+mn-cs"/>
        </a:defRPr>
      </a:lvl7pPr>
      <a:lvl8pPr marL="7268889" algn="l" defTabSz="1038412" rtl="0" eaLnBrk="1" latinLnBrk="0" hangingPunct="1">
        <a:defRPr sz="4000" kern="1200">
          <a:solidFill>
            <a:schemeClr val="tx1"/>
          </a:solidFill>
          <a:latin typeface="+mn-lt"/>
          <a:ea typeface="+mn-ea"/>
          <a:cs typeface="+mn-cs"/>
        </a:defRPr>
      </a:lvl8pPr>
      <a:lvl9pPr marL="8307298" algn="l" defTabSz="1038412" rtl="0" eaLnBrk="1" latinLnBrk="0" hangingPunct="1">
        <a:defRPr sz="4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2346715" y="17241"/>
            <a:ext cx="2016223" cy="1584175"/>
          </a:xfrm>
          <a:prstGeom prst="rect">
            <a:avLst/>
          </a:prstGeom>
          <a:solidFill>
            <a:schemeClr val="accent1">
              <a:lumMod val="50000"/>
              <a:alpha val="92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49" name="Hexagon 3"/>
          <p:cNvSpPr/>
          <p:nvPr/>
        </p:nvSpPr>
        <p:spPr>
          <a:xfrm rot="5400000">
            <a:off x="10613177" y="8386934"/>
            <a:ext cx="3075236" cy="6828342"/>
          </a:xfrm>
          <a:custGeom>
            <a:avLst/>
            <a:gdLst/>
            <a:ahLst/>
            <a:cxnLst/>
            <a:rect l="l" t="t" r="r" b="b"/>
            <a:pathLst>
              <a:path w="3075236" h="6828341">
                <a:moveTo>
                  <a:pt x="0" y="0"/>
                </a:moveTo>
                <a:lnTo>
                  <a:pt x="1368152" y="0"/>
                </a:lnTo>
                <a:lnTo>
                  <a:pt x="3075236" y="3414171"/>
                </a:lnTo>
                <a:lnTo>
                  <a:pt x="1368152" y="6828341"/>
                </a:lnTo>
                <a:lnTo>
                  <a:pt x="0" y="6828341"/>
                </a:lnTo>
                <a:lnTo>
                  <a:pt x="1707084" y="3414171"/>
                </a:lnTo>
                <a:close/>
              </a:path>
            </a:pathLst>
          </a:custGeom>
          <a:solidFill>
            <a:srgbClr val="A4C439">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50" name="Hexagon 3"/>
          <p:cNvSpPr/>
          <p:nvPr/>
        </p:nvSpPr>
        <p:spPr>
          <a:xfrm rot="5400000">
            <a:off x="8885563" y="4930547"/>
            <a:ext cx="6531622" cy="6828342"/>
          </a:xfrm>
          <a:custGeom>
            <a:avLst/>
            <a:gdLst/>
            <a:ahLst/>
            <a:cxnLst/>
            <a:rect l="l" t="t" r="r" b="b"/>
            <a:pathLst>
              <a:path w="6531622" h="6828341">
                <a:moveTo>
                  <a:pt x="0" y="0"/>
                </a:moveTo>
                <a:lnTo>
                  <a:pt x="4824536" y="0"/>
                </a:lnTo>
                <a:lnTo>
                  <a:pt x="6531622" y="3414171"/>
                </a:lnTo>
                <a:lnTo>
                  <a:pt x="4824536" y="6828341"/>
                </a:lnTo>
                <a:lnTo>
                  <a:pt x="0" y="6828341"/>
                </a:lnTo>
                <a:lnTo>
                  <a:pt x="1707086" y="3414171"/>
                </a:lnTo>
                <a:close/>
              </a:path>
            </a:pathLst>
          </a:custGeom>
          <a:solidFill>
            <a:schemeClr val="accent2">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35" name="Hexagon 3"/>
          <p:cNvSpPr/>
          <p:nvPr/>
        </p:nvSpPr>
        <p:spPr>
          <a:xfrm rot="5400000">
            <a:off x="8482759" y="253865"/>
            <a:ext cx="7336072" cy="6828342"/>
          </a:xfrm>
          <a:custGeom>
            <a:avLst/>
            <a:gdLst/>
            <a:ahLst/>
            <a:cxnLst/>
            <a:rect l="l" t="t" r="r" b="b"/>
            <a:pathLst>
              <a:path w="11977563" h="6828341">
                <a:moveTo>
                  <a:pt x="0" y="0"/>
                </a:moveTo>
                <a:lnTo>
                  <a:pt x="10270477" y="0"/>
                </a:lnTo>
                <a:lnTo>
                  <a:pt x="11977563" y="3414171"/>
                </a:lnTo>
                <a:lnTo>
                  <a:pt x="10270477" y="6828341"/>
                </a:lnTo>
                <a:lnTo>
                  <a:pt x="0" y="6828341"/>
                </a:lnTo>
                <a:close/>
              </a:path>
            </a:pathLst>
          </a:custGeom>
          <a:solidFill>
            <a:srgbClr val="46556A"/>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42" name="Hexagon 3"/>
          <p:cNvSpPr/>
          <p:nvPr/>
        </p:nvSpPr>
        <p:spPr>
          <a:xfrm rot="5400000">
            <a:off x="10613756" y="2410269"/>
            <a:ext cx="3075236" cy="6828342"/>
          </a:xfrm>
          <a:custGeom>
            <a:avLst/>
            <a:gdLst/>
            <a:ahLst/>
            <a:cxnLst/>
            <a:rect l="l" t="t" r="r" b="b"/>
            <a:pathLst>
              <a:path w="3075236" h="6828341">
                <a:moveTo>
                  <a:pt x="0" y="0"/>
                </a:moveTo>
                <a:lnTo>
                  <a:pt x="1368152" y="0"/>
                </a:lnTo>
                <a:lnTo>
                  <a:pt x="3075236" y="3414171"/>
                </a:lnTo>
                <a:lnTo>
                  <a:pt x="1368152" y="6828341"/>
                </a:lnTo>
                <a:lnTo>
                  <a:pt x="0" y="6828341"/>
                </a:lnTo>
                <a:lnTo>
                  <a:pt x="1707084" y="3414171"/>
                </a:lnTo>
                <a:close/>
              </a:path>
            </a:pathLst>
          </a:custGeom>
          <a:solidFill>
            <a:schemeClr val="accent2">
              <a:alpha val="55000"/>
            </a:schemeClr>
          </a:solidFill>
          <a:ln>
            <a:noFill/>
          </a:ln>
          <a:effectLst/>
        </p:spPr>
        <p:style>
          <a:lnRef idx="1">
            <a:schemeClr val="accent1"/>
          </a:lnRef>
          <a:fillRef idx="3">
            <a:schemeClr val="accent1"/>
          </a:fillRef>
          <a:effectRef idx="2">
            <a:schemeClr val="accent1"/>
          </a:effectRef>
          <a:fontRef idx="minor">
            <a:schemeClr val="lt1"/>
          </a:fontRef>
        </p:style>
        <p:txBody>
          <a:bodyPr lIns="91425" tIns="45712" rIns="91425" bIns="45712" rtlCol="0" anchor="ctr"/>
          <a:lstStyle/>
          <a:p>
            <a:pPr algn="ctr"/>
            <a:endParaRPr lang="en-US" dirty="0"/>
          </a:p>
        </p:txBody>
      </p:sp>
      <p:sp>
        <p:nvSpPr>
          <p:cNvPr id="52" name="Oval 51"/>
          <p:cNvSpPr/>
          <p:nvPr/>
        </p:nvSpPr>
        <p:spPr>
          <a:xfrm>
            <a:off x="11000215" y="881336"/>
            <a:ext cx="2386751" cy="2386752"/>
          </a:xfrm>
          <a:prstGeom prst="ellipse">
            <a:avLst/>
          </a:prstGeom>
          <a:noFill/>
          <a:ln>
            <a:solidFill>
              <a:schemeClr val="accent1">
                <a:lumMod val="20000"/>
                <a:lumOff val="80000"/>
              </a:schemeClr>
            </a:solidFill>
          </a:ln>
        </p:spPr>
        <p:style>
          <a:lnRef idx="1">
            <a:schemeClr val="accent1"/>
          </a:lnRef>
          <a:fillRef idx="3">
            <a:schemeClr val="accent1"/>
          </a:fillRef>
          <a:effectRef idx="2">
            <a:schemeClr val="accent1"/>
          </a:effectRef>
          <a:fontRef idx="minor">
            <a:schemeClr val="lt1"/>
          </a:fontRef>
        </p:style>
        <p:txBody>
          <a:bodyPr lIns="91406" tIns="45700" rIns="91406" bIns="45700" rtlCol="0" anchor="ctr"/>
          <a:lstStyle/>
          <a:p>
            <a:pPr algn="ctr"/>
            <a:endParaRPr lang="en-US"/>
          </a:p>
        </p:txBody>
      </p:sp>
      <p:cxnSp>
        <p:nvCxnSpPr>
          <p:cNvPr id="56" name="Straight Connector 55"/>
          <p:cNvCxnSpPr/>
          <p:nvPr/>
        </p:nvCxnSpPr>
        <p:spPr>
          <a:xfrm flipH="1">
            <a:off x="10177363" y="4697760"/>
            <a:ext cx="4192190" cy="0"/>
          </a:xfrm>
          <a:prstGeom prst="line">
            <a:avLst/>
          </a:prstGeom>
          <a:ln>
            <a:solidFill>
              <a:schemeClr val="accent3"/>
            </a:solidFill>
          </a:ln>
          <a:effectLst/>
        </p:spPr>
        <p:style>
          <a:lnRef idx="2">
            <a:schemeClr val="accent1"/>
          </a:lnRef>
          <a:fillRef idx="0">
            <a:schemeClr val="accent1"/>
          </a:fillRef>
          <a:effectRef idx="1">
            <a:schemeClr val="accent1"/>
          </a:effectRef>
          <a:fontRef idx="minor">
            <a:schemeClr val="tx1"/>
          </a:fontRef>
        </p:style>
      </p:cxn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5355" y="3663716"/>
            <a:ext cx="4264198" cy="857382"/>
          </a:xfrm>
          <a:prstGeom prst="rect">
            <a:avLst/>
          </a:prstGeom>
        </p:spPr>
      </p:pic>
      <p:sp>
        <p:nvSpPr>
          <p:cNvPr id="18" name="Text Placeholder 7"/>
          <p:cNvSpPr txBox="1">
            <a:spLocks/>
          </p:cNvSpPr>
          <p:nvPr/>
        </p:nvSpPr>
        <p:spPr>
          <a:xfrm>
            <a:off x="9335839" y="7841612"/>
            <a:ext cx="5629912" cy="1881630"/>
          </a:xfrm>
          <a:prstGeom prst="rect">
            <a:avLst/>
          </a:prstGeom>
        </p:spPr>
        <p:txBody>
          <a:bodyPr vert="horz" lIns="0" tIns="103842" rIns="0" bIns="103842" anchor="ctr"/>
          <a:lstStyle>
            <a:lvl1pPr marL="0" indent="0" algn="ctr" defTabSz="1038596" rtl="0" eaLnBrk="1" latinLnBrk="0" hangingPunct="1">
              <a:lnSpc>
                <a:spcPct val="100000"/>
              </a:lnSpc>
              <a:spcBef>
                <a:spcPts val="0"/>
              </a:spcBef>
              <a:spcAft>
                <a:spcPts val="0"/>
              </a:spcAft>
              <a:buFont typeface="Arial"/>
              <a:buNone/>
              <a:defRPr sz="2700" b="0" kern="1200">
                <a:solidFill>
                  <a:schemeClr val="accent3">
                    <a:lumMod val="50000"/>
                    <a:lumOff val="50000"/>
                  </a:schemeClr>
                </a:solidFill>
                <a:latin typeface="Lato Light"/>
                <a:ea typeface="+mn-ea"/>
                <a:cs typeface="Lato Light"/>
              </a:defRPr>
            </a:lvl1pPr>
            <a:lvl2pPr marL="1687719" indent="-649120" algn="l" defTabSz="1038596" rtl="0" eaLnBrk="1" latinLnBrk="0" hangingPunct="1">
              <a:spcBef>
                <a:spcPct val="20000"/>
              </a:spcBef>
              <a:buFont typeface="Arial"/>
              <a:buChar char="–"/>
              <a:defRPr sz="6400" kern="1200">
                <a:solidFill>
                  <a:schemeClr val="tx1"/>
                </a:solidFill>
                <a:latin typeface="+mn-lt"/>
                <a:ea typeface="+mn-ea"/>
                <a:cs typeface="+mn-cs"/>
              </a:defRPr>
            </a:lvl2pPr>
            <a:lvl3pPr marL="2596490" indent="-519298" algn="l" defTabSz="1038596" rtl="0" eaLnBrk="1" latinLnBrk="0" hangingPunct="1">
              <a:spcBef>
                <a:spcPct val="20000"/>
              </a:spcBef>
              <a:buFont typeface="Arial"/>
              <a:buChar char="•"/>
              <a:defRPr sz="5300" kern="1200">
                <a:solidFill>
                  <a:schemeClr val="tx1"/>
                </a:solidFill>
                <a:latin typeface="+mn-lt"/>
                <a:ea typeface="+mn-ea"/>
                <a:cs typeface="+mn-cs"/>
              </a:defRPr>
            </a:lvl3pPr>
            <a:lvl4pPr marL="3635083" indent="-519298" algn="l" defTabSz="1038596" rtl="0" eaLnBrk="1" latinLnBrk="0" hangingPunct="1">
              <a:spcBef>
                <a:spcPct val="20000"/>
              </a:spcBef>
              <a:buFont typeface="Arial"/>
              <a:buChar char="–"/>
              <a:defRPr sz="4500" kern="1200">
                <a:solidFill>
                  <a:schemeClr val="tx1"/>
                </a:solidFill>
                <a:latin typeface="+mn-lt"/>
                <a:ea typeface="+mn-ea"/>
                <a:cs typeface="+mn-cs"/>
              </a:defRPr>
            </a:lvl4pPr>
            <a:lvl5pPr marL="4673679" indent="-519298" algn="l" defTabSz="1038596" rtl="0" eaLnBrk="1" latinLnBrk="0" hangingPunct="1">
              <a:spcBef>
                <a:spcPct val="20000"/>
              </a:spcBef>
              <a:buFont typeface="Arial"/>
              <a:buChar char="»"/>
              <a:defRPr sz="4500" kern="1200">
                <a:solidFill>
                  <a:schemeClr val="tx1"/>
                </a:solidFill>
                <a:latin typeface="+mn-lt"/>
                <a:ea typeface="+mn-ea"/>
                <a:cs typeface="+mn-cs"/>
              </a:defRPr>
            </a:lvl5pPr>
            <a:lvl6pPr marL="5712275" indent="-519298" algn="l" defTabSz="1038596" rtl="0" eaLnBrk="1" latinLnBrk="0" hangingPunct="1">
              <a:spcBef>
                <a:spcPct val="20000"/>
              </a:spcBef>
              <a:buFont typeface="Arial"/>
              <a:buChar char="•"/>
              <a:defRPr sz="4500" kern="1200">
                <a:solidFill>
                  <a:schemeClr val="tx1"/>
                </a:solidFill>
                <a:latin typeface="+mn-lt"/>
                <a:ea typeface="+mn-ea"/>
                <a:cs typeface="+mn-cs"/>
              </a:defRPr>
            </a:lvl6pPr>
            <a:lvl7pPr marL="6750871" indent="-519298" algn="l" defTabSz="1038596" rtl="0" eaLnBrk="1" latinLnBrk="0" hangingPunct="1">
              <a:spcBef>
                <a:spcPct val="20000"/>
              </a:spcBef>
              <a:buFont typeface="Arial"/>
              <a:buChar char="•"/>
              <a:defRPr sz="4500" kern="1200">
                <a:solidFill>
                  <a:schemeClr val="tx1"/>
                </a:solidFill>
                <a:latin typeface="+mn-lt"/>
                <a:ea typeface="+mn-ea"/>
                <a:cs typeface="+mn-cs"/>
              </a:defRPr>
            </a:lvl7pPr>
            <a:lvl8pPr marL="7789467" indent="-519298" algn="l" defTabSz="1038596" rtl="0" eaLnBrk="1" latinLnBrk="0" hangingPunct="1">
              <a:spcBef>
                <a:spcPct val="20000"/>
              </a:spcBef>
              <a:buFont typeface="Arial"/>
              <a:buChar char="•"/>
              <a:defRPr sz="4500" kern="1200">
                <a:solidFill>
                  <a:schemeClr val="tx1"/>
                </a:solidFill>
                <a:latin typeface="+mn-lt"/>
                <a:ea typeface="+mn-ea"/>
                <a:cs typeface="+mn-cs"/>
              </a:defRPr>
            </a:lvl8pPr>
            <a:lvl9pPr marL="8828060" indent="-519298" algn="l" defTabSz="1038596" rtl="0" eaLnBrk="1" latinLnBrk="0" hangingPunct="1">
              <a:spcBef>
                <a:spcPct val="20000"/>
              </a:spcBef>
              <a:buFont typeface="Arial"/>
              <a:buChar char="•"/>
              <a:defRPr sz="4500" kern="1200">
                <a:solidFill>
                  <a:schemeClr val="tx1"/>
                </a:solidFill>
                <a:latin typeface="+mn-lt"/>
                <a:ea typeface="+mn-ea"/>
                <a:cs typeface="+mn-cs"/>
              </a:defRPr>
            </a:lvl9pPr>
          </a:lstStyle>
          <a:p>
            <a:r>
              <a:rPr lang="en-US" sz="4400" dirty="0" err="1" smtClean="0"/>
              <a:t>Desarrollo</a:t>
            </a:r>
            <a:r>
              <a:rPr lang="en-US" sz="4400" dirty="0" smtClean="0"/>
              <a:t> de </a:t>
            </a:r>
            <a:r>
              <a:rPr lang="en-US" sz="4400" dirty="0" err="1" smtClean="0"/>
              <a:t>Aplicaciones</a:t>
            </a:r>
            <a:r>
              <a:rPr lang="en-US" sz="4400" dirty="0" smtClean="0"/>
              <a:t> </a:t>
            </a:r>
            <a:r>
              <a:rPr lang="en-US" sz="4400" dirty="0" err="1" smtClean="0"/>
              <a:t>Móviles</a:t>
            </a:r>
            <a:endParaRPr lang="en-US" sz="4400" dirty="0"/>
          </a:p>
        </p:txBody>
      </p:sp>
      <p:pic>
        <p:nvPicPr>
          <p:cNvPr id="17" name="Imagen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4932" y="1008826"/>
            <a:ext cx="1805043" cy="2131772"/>
          </a:xfrm>
          <a:prstGeom prst="rect">
            <a:avLst/>
          </a:prstGeom>
        </p:spPr>
      </p:pic>
    </p:spTree>
    <p:extLst>
      <p:ext uri="{BB962C8B-B14F-4D97-AF65-F5344CB8AC3E}">
        <p14:creationId xmlns:p14="http://schemas.microsoft.com/office/powerpoint/2010/main" val="380843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50"/>
                                        </p:tgtEl>
                                        <p:attrNameLst>
                                          <p:attrName>style.visibility</p:attrName>
                                        </p:attrNameLst>
                                      </p:cBhvr>
                                      <p:to>
                                        <p:strVal val="visible"/>
                                      </p:to>
                                    </p:set>
                                    <p:anim calcmode="lin" valueType="num">
                                      <p:cBhvr additive="base">
                                        <p:cTn id="16" dur="500" fill="hold"/>
                                        <p:tgtEl>
                                          <p:spTgt spid="50"/>
                                        </p:tgtEl>
                                        <p:attrNameLst>
                                          <p:attrName>ppt_x</p:attrName>
                                        </p:attrNameLst>
                                      </p:cBhvr>
                                      <p:tavLst>
                                        <p:tav tm="0">
                                          <p:val>
                                            <p:strVal val="#ppt_x"/>
                                          </p:val>
                                        </p:tav>
                                        <p:tav tm="100000">
                                          <p:val>
                                            <p:strVal val="#ppt_x"/>
                                          </p:val>
                                        </p:tav>
                                      </p:tavLst>
                                    </p:anim>
                                    <p:anim calcmode="lin" valueType="num">
                                      <p:cBhvr additive="base">
                                        <p:cTn id="17" dur="500" fill="hold"/>
                                        <p:tgtEl>
                                          <p:spTgt spid="50"/>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additive="base">
                                        <p:cTn id="20" dur="500" fill="hold"/>
                                        <p:tgtEl>
                                          <p:spTgt spid="49"/>
                                        </p:tgtEl>
                                        <p:attrNameLst>
                                          <p:attrName>ppt_x</p:attrName>
                                        </p:attrNameLst>
                                      </p:cBhvr>
                                      <p:tavLst>
                                        <p:tav tm="0">
                                          <p:val>
                                            <p:strVal val="#ppt_x"/>
                                          </p:val>
                                        </p:tav>
                                        <p:tav tm="100000">
                                          <p:val>
                                            <p:strVal val="#ppt_x"/>
                                          </p:val>
                                        </p:tav>
                                      </p:tavLst>
                                    </p:anim>
                                    <p:anim calcmode="lin" valueType="num">
                                      <p:cBhvr additive="base">
                                        <p:cTn id="21" dur="500" fill="hold"/>
                                        <p:tgtEl>
                                          <p:spTgt spid="49"/>
                                        </p:tgtEl>
                                        <p:attrNameLst>
                                          <p:attrName>ppt_y</p:attrName>
                                        </p:attrNameLst>
                                      </p:cBhvr>
                                      <p:tavLst>
                                        <p:tav tm="0">
                                          <p:val>
                                            <p:strVal val="0-#ppt_h/2"/>
                                          </p:val>
                                        </p:tav>
                                        <p:tav tm="100000">
                                          <p:val>
                                            <p:strVal val="#ppt_y"/>
                                          </p:val>
                                        </p:tav>
                                      </p:tavLst>
                                    </p:anim>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52"/>
                                        </p:tgtEl>
                                        <p:attrNameLst>
                                          <p:attrName>style.visibility</p:attrName>
                                        </p:attrNameLst>
                                      </p:cBhvr>
                                      <p:to>
                                        <p:strVal val="visible"/>
                                      </p:to>
                                    </p:set>
                                    <p:anim calcmode="lin" valueType="num">
                                      <p:cBhvr>
                                        <p:cTn id="25" dur="300" fill="hold"/>
                                        <p:tgtEl>
                                          <p:spTgt spid="52"/>
                                        </p:tgtEl>
                                        <p:attrNameLst>
                                          <p:attrName>ppt_w</p:attrName>
                                        </p:attrNameLst>
                                      </p:cBhvr>
                                      <p:tavLst>
                                        <p:tav tm="0">
                                          <p:val>
                                            <p:fltVal val="0"/>
                                          </p:val>
                                        </p:tav>
                                        <p:tav tm="100000">
                                          <p:val>
                                            <p:strVal val="#ppt_w"/>
                                          </p:val>
                                        </p:tav>
                                      </p:tavLst>
                                    </p:anim>
                                    <p:anim calcmode="lin" valueType="num">
                                      <p:cBhvr>
                                        <p:cTn id="26" dur="300" fill="hold"/>
                                        <p:tgtEl>
                                          <p:spTgt spid="52"/>
                                        </p:tgtEl>
                                        <p:attrNameLst>
                                          <p:attrName>ppt_h</p:attrName>
                                        </p:attrNameLst>
                                      </p:cBhvr>
                                      <p:tavLst>
                                        <p:tav tm="0">
                                          <p:val>
                                            <p:fltVal val="0"/>
                                          </p:val>
                                        </p:tav>
                                        <p:tav tm="100000">
                                          <p:val>
                                            <p:strVal val="#ppt_h"/>
                                          </p:val>
                                        </p:tav>
                                      </p:tavLst>
                                    </p:anim>
                                    <p:animEffect transition="in" filter="fade">
                                      <p:cBhvr>
                                        <p:cTn id="27" dur="300"/>
                                        <p:tgtEl>
                                          <p:spTgt spid="52"/>
                                        </p:tgtEl>
                                      </p:cBhvr>
                                    </p:animEffect>
                                  </p:childTnLst>
                                </p:cTn>
                              </p:par>
                            </p:childTnLst>
                          </p:cTn>
                        </p:par>
                        <p:par>
                          <p:cTn id="28" fill="hold">
                            <p:stCondLst>
                              <p:cond delay="1300"/>
                            </p:stCondLst>
                            <p:childTnLst>
                              <p:par>
                                <p:cTn id="29" presetID="53" presetClass="entr" presetSubtype="16"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par>
                          <p:cTn id="34" fill="hold">
                            <p:stCondLst>
                              <p:cond delay="1800"/>
                            </p:stCondLst>
                            <p:childTnLst>
                              <p:par>
                                <p:cTn id="35" presetID="22" presetClass="entr" presetSubtype="8" fill="hold"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200"/>
                                        <p:tgtEl>
                                          <p:spTgt spid="56"/>
                                        </p:tgtEl>
                                      </p:cBhvr>
                                    </p:animEffect>
                                  </p:childTnLst>
                                </p:cTn>
                              </p:par>
                              <p:par>
                                <p:cTn id="38" presetID="42" presetClass="entr" presetSubtype="0" fill="hold" grpId="0" nodeType="withEffect">
                                  <p:stCondLst>
                                    <p:cond delay="200"/>
                                  </p:stCondLst>
                                  <p:childTnLst>
                                    <p:set>
                                      <p:cBhvr>
                                        <p:cTn id="39" dur="1" fill="hold">
                                          <p:stCondLst>
                                            <p:cond delay="0"/>
                                          </p:stCondLst>
                                        </p:cTn>
                                        <p:tgtEl>
                                          <p:spTgt spid="18">
                                            <p:txEl>
                                              <p:pRg st="0" end="0"/>
                                            </p:txEl>
                                          </p:spTgt>
                                        </p:tgtEl>
                                        <p:attrNameLst>
                                          <p:attrName>style.visibility</p:attrName>
                                        </p:attrNameLst>
                                      </p:cBhvr>
                                      <p:to>
                                        <p:strVal val="visible"/>
                                      </p:to>
                                    </p:set>
                                    <p:animEffect transition="in" filter="fade">
                                      <p:cBhvr>
                                        <p:cTn id="40" dur="500"/>
                                        <p:tgtEl>
                                          <p:spTgt spid="18">
                                            <p:txEl>
                                              <p:pRg st="0" end="0"/>
                                            </p:txEl>
                                          </p:spTgt>
                                        </p:tgtEl>
                                      </p:cBhvr>
                                    </p:animEffect>
                                    <p:anim calcmode="lin" valueType="num">
                                      <p:cBhvr>
                                        <p:cTn id="41"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42" dur="500" fill="hold"/>
                                        <p:tgtEl>
                                          <p:spTgt spid="18">
                                            <p:txEl>
                                              <p:pRg st="0" end="0"/>
                                            </p:txEl>
                                          </p:spTgt>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20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400"/>
                                        <p:tgtEl>
                                          <p:spTgt spid="4"/>
                                        </p:tgtEl>
                                      </p:cBhvr>
                                    </p:animEffect>
                                    <p:anim calcmode="lin" valueType="num">
                                      <p:cBhvr>
                                        <p:cTn id="46" dur="400" fill="hold"/>
                                        <p:tgtEl>
                                          <p:spTgt spid="4"/>
                                        </p:tgtEl>
                                        <p:attrNameLst>
                                          <p:attrName>ppt_x</p:attrName>
                                        </p:attrNameLst>
                                      </p:cBhvr>
                                      <p:tavLst>
                                        <p:tav tm="0">
                                          <p:val>
                                            <p:strVal val="#ppt_x"/>
                                          </p:val>
                                        </p:tav>
                                        <p:tav tm="100000">
                                          <p:val>
                                            <p:strVal val="#ppt_x"/>
                                          </p:val>
                                        </p:tav>
                                      </p:tavLst>
                                    </p:anim>
                                    <p:anim calcmode="lin" valueType="num">
                                      <p:cBhvr>
                                        <p:cTn id="47" dur="4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35" grpId="0" animBg="1"/>
      <p:bldP spid="42" grpId="0" animBg="1"/>
      <p:bldP spid="52" grpId="0" animBg="1"/>
      <p:bldP spid="18" grpId="0" build="p">
        <p:tmplLst>
          <p:tmpl lvl="1">
            <p:tnLst>
              <p:par>
                <p:cTn presetID="42" presetClass="entr" presetSubtype="0"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anim calcmode="lin" valueType="num">
                      <p:cBhvr>
                        <p:cTn dur="500" fill="hold"/>
                        <p:tgtEl>
                          <p:spTgt spid="18"/>
                        </p:tgtEl>
                        <p:attrNameLst>
                          <p:attrName>ppt_x</p:attrName>
                        </p:attrNameLst>
                      </p:cBhvr>
                      <p:tavLst>
                        <p:tav tm="0">
                          <p:val>
                            <p:strVal val="#ppt_x"/>
                          </p:val>
                        </p:tav>
                        <p:tav tm="100000">
                          <p:val>
                            <p:strVal val="#ppt_x"/>
                          </p:val>
                        </p:tav>
                      </p:tavLst>
                    </p:anim>
                    <p:anim calcmode="lin" valueType="num">
                      <p:cBhvr>
                        <p:cTn dur="500" fill="hold"/>
                        <p:tgtEl>
                          <p:spTgt spid="18"/>
                        </p:tgtEl>
                        <p:attrNameLst>
                          <p:attrName>ppt_y</p:attrName>
                        </p:attrNameLst>
                      </p:cBhvr>
                      <p:tavLst>
                        <p:tav tm="0">
                          <p:val>
                            <p:strVal val="#ppt_y+.1"/>
                          </p:val>
                        </p:tav>
                        <p:tav tm="100000">
                          <p:val>
                            <p:strVal val="#ppt_y"/>
                          </p:val>
                        </p:tav>
                      </p:tavLst>
                    </p:anim>
                  </p:childTnLst>
                </p:cTn>
              </p:par>
            </p:tnLst>
          </p:tmpl>
        </p:tmplLst>
      </p:b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8"/>
          </p:nvPr>
        </p:nvSpPr>
        <p:spPr/>
        <p:txBody>
          <a:bodyPr/>
          <a:lstStyle/>
          <a:p>
            <a:r>
              <a:rPr lang="es-MX" sz="7200" dirty="0" err="1" smtClean="0"/>
              <a:t>Intent</a:t>
            </a:r>
            <a:endParaRPr lang="en-US" sz="7200" dirty="0"/>
          </a:p>
        </p:txBody>
      </p:sp>
      <p:sp>
        <p:nvSpPr>
          <p:cNvPr id="2" name="CuadroTexto 1"/>
          <p:cNvSpPr txBox="1"/>
          <p:nvPr/>
        </p:nvSpPr>
        <p:spPr>
          <a:xfrm>
            <a:off x="2794127" y="2609528"/>
            <a:ext cx="18843779" cy="9941183"/>
          </a:xfrm>
          <a:prstGeom prst="rect">
            <a:avLst/>
          </a:prstGeom>
          <a:noFill/>
        </p:spPr>
        <p:txBody>
          <a:bodyPr wrap="square" rtlCol="0">
            <a:spAutoFit/>
          </a:bodyPr>
          <a:lstStyle/>
          <a:p>
            <a:pPr algn="just"/>
            <a:r>
              <a:rPr lang="es-MX" dirty="0" smtClean="0"/>
              <a:t>Un </a:t>
            </a:r>
            <a:r>
              <a:rPr lang="es-MX" dirty="0" err="1"/>
              <a:t>Intent</a:t>
            </a:r>
            <a:r>
              <a:rPr lang="es-MX" dirty="0"/>
              <a:t> es un objeto de acción que puedes usar para solicitar una acción de otro componente de la aplicación. Aunque las </a:t>
            </a:r>
            <a:r>
              <a:rPr lang="es-MX" dirty="0" err="1"/>
              <a:t>intents</a:t>
            </a:r>
            <a:r>
              <a:rPr lang="es-MX" dirty="0"/>
              <a:t> facilitan la comunicación entre los componentes de muchas maneras, existen tres casos de uso fundamentales</a:t>
            </a:r>
            <a:r>
              <a:rPr lang="es-MX" dirty="0" smtClean="0"/>
              <a:t>:</a:t>
            </a:r>
          </a:p>
          <a:p>
            <a:pPr algn="just"/>
            <a:endParaRPr lang="es-MX" dirty="0"/>
          </a:p>
          <a:p>
            <a:pPr algn="just"/>
            <a:r>
              <a:rPr lang="es-MX" dirty="0"/>
              <a:t>Para comenzar una actividad:</a:t>
            </a:r>
          </a:p>
          <a:p>
            <a:pPr algn="just"/>
            <a:r>
              <a:rPr lang="es-MX" dirty="0"/>
              <a:t>Una </a:t>
            </a:r>
            <a:r>
              <a:rPr lang="es-MX" dirty="0" err="1"/>
              <a:t>Activity</a:t>
            </a:r>
            <a:r>
              <a:rPr lang="es-MX" dirty="0"/>
              <a:t> representa una única pantalla en una aplicación. Puedes iniciar una nueva instancia de una </a:t>
            </a:r>
            <a:r>
              <a:rPr lang="es-MX" dirty="0" err="1"/>
              <a:t>Activity</a:t>
            </a:r>
            <a:r>
              <a:rPr lang="es-MX" dirty="0"/>
              <a:t> pasando una </a:t>
            </a:r>
            <a:r>
              <a:rPr lang="es-MX" dirty="0" err="1"/>
              <a:t>Intent</a:t>
            </a:r>
            <a:r>
              <a:rPr lang="es-MX" dirty="0"/>
              <a:t> a </a:t>
            </a:r>
            <a:r>
              <a:rPr lang="es-MX" dirty="0" err="1"/>
              <a:t>startActivity</a:t>
            </a:r>
            <a:r>
              <a:rPr lang="es-MX" dirty="0"/>
              <a:t>(). </a:t>
            </a:r>
            <a:endParaRPr lang="es-MX" dirty="0" smtClean="0"/>
          </a:p>
          <a:p>
            <a:pPr algn="just"/>
            <a:endParaRPr lang="es-MX" dirty="0"/>
          </a:p>
          <a:p>
            <a:pPr algn="just"/>
            <a:r>
              <a:rPr lang="es-MX" dirty="0" smtClean="0"/>
              <a:t>Para </a:t>
            </a:r>
            <a:r>
              <a:rPr lang="es-MX" dirty="0"/>
              <a:t>iniciar un servicio:</a:t>
            </a:r>
          </a:p>
          <a:p>
            <a:pPr algn="just"/>
            <a:r>
              <a:rPr lang="es-MX" dirty="0"/>
              <a:t>Un </a:t>
            </a:r>
            <a:r>
              <a:rPr lang="es-MX" dirty="0" err="1"/>
              <a:t>Service</a:t>
            </a:r>
            <a:r>
              <a:rPr lang="es-MX" dirty="0"/>
              <a:t> es un componente que realiza operaciones en segundo plano sin una interfaz de usuario. </a:t>
            </a:r>
            <a:endParaRPr lang="es-MX" dirty="0" smtClean="0"/>
          </a:p>
          <a:p>
            <a:pPr algn="just"/>
            <a:endParaRPr lang="es-MX" dirty="0"/>
          </a:p>
          <a:p>
            <a:pPr algn="just"/>
            <a:r>
              <a:rPr lang="es-MX" dirty="0" smtClean="0"/>
              <a:t>Para </a:t>
            </a:r>
            <a:r>
              <a:rPr lang="es-MX" dirty="0"/>
              <a:t>entregar un mensaje:</a:t>
            </a:r>
          </a:p>
          <a:p>
            <a:pPr algn="just"/>
            <a:r>
              <a:rPr lang="es-MX" dirty="0"/>
              <a:t>Un mensaje es un aviso que cualquier aplicación puede recibir. El sistema entrega varios mensajes de eventos del sistema, como cuando el sistema arranca o el dispositivo comienza a cargarse. </a:t>
            </a:r>
            <a:endParaRPr lang="en-US" dirty="0"/>
          </a:p>
        </p:txBody>
      </p:sp>
    </p:spTree>
    <p:extLst>
      <p:ext uri="{BB962C8B-B14F-4D97-AF65-F5344CB8AC3E}">
        <p14:creationId xmlns:p14="http://schemas.microsoft.com/office/powerpoint/2010/main" val="17392630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8"/>
          </p:nvPr>
        </p:nvSpPr>
        <p:spPr/>
        <p:txBody>
          <a:bodyPr/>
          <a:lstStyle/>
          <a:p>
            <a:r>
              <a:rPr lang="es-MX" sz="7200" dirty="0" err="1" smtClean="0"/>
              <a:t>Bundle</a:t>
            </a:r>
            <a:endParaRPr lang="en-US" sz="7200" dirty="0"/>
          </a:p>
        </p:txBody>
      </p:sp>
      <p:sp>
        <p:nvSpPr>
          <p:cNvPr id="4" name="CuadroTexto 3"/>
          <p:cNvSpPr txBox="1"/>
          <p:nvPr/>
        </p:nvSpPr>
        <p:spPr>
          <a:xfrm>
            <a:off x="3800270" y="3185592"/>
            <a:ext cx="16810648" cy="6863417"/>
          </a:xfrm>
          <a:prstGeom prst="rect">
            <a:avLst/>
          </a:prstGeom>
          <a:noFill/>
        </p:spPr>
        <p:txBody>
          <a:bodyPr wrap="square" rtlCol="0">
            <a:spAutoFit/>
          </a:bodyPr>
          <a:lstStyle/>
          <a:p>
            <a:pPr algn="just"/>
            <a:r>
              <a:rPr lang="es-MX" dirty="0" smtClean="0"/>
              <a:t>Un </a:t>
            </a:r>
            <a:r>
              <a:rPr lang="es-MX" dirty="0" err="1" smtClean="0"/>
              <a:t>bundle</a:t>
            </a:r>
            <a:r>
              <a:rPr lang="es-MX" dirty="0" smtClean="0"/>
              <a:t> se ocupa para pasar datos a futuro entre actividades en Android, aunque también es utilizado por ejemplo cuando la pantalla del dispositivo gira, si esto pasa el método </a:t>
            </a:r>
            <a:r>
              <a:rPr lang="es-MX" dirty="0" err="1" smtClean="0"/>
              <a:t>onSaveInstanceState</a:t>
            </a:r>
            <a:r>
              <a:rPr lang="es-MX" dirty="0" smtClean="0"/>
              <a:t>(</a:t>
            </a:r>
            <a:r>
              <a:rPr lang="es-MX" dirty="0" err="1" smtClean="0"/>
              <a:t>Bundle</a:t>
            </a:r>
            <a:r>
              <a:rPr lang="es-MX" dirty="0" smtClean="0"/>
              <a:t> </a:t>
            </a:r>
            <a:r>
              <a:rPr lang="es-MX" dirty="0" err="1" smtClean="0"/>
              <a:t>outstate</a:t>
            </a:r>
            <a:r>
              <a:rPr lang="es-MX" dirty="0" smtClean="0"/>
              <a:t>) es invocado y la actividad es destruida, posteriormente otra instancia de la actividad es creada y el método </a:t>
            </a:r>
            <a:r>
              <a:rPr lang="es-MX" dirty="0" err="1" smtClean="0"/>
              <a:t>onCreate</a:t>
            </a:r>
            <a:r>
              <a:rPr lang="es-MX" dirty="0" smtClean="0"/>
              <a:t>(</a:t>
            </a:r>
            <a:r>
              <a:rPr lang="es-MX" dirty="0" err="1" smtClean="0"/>
              <a:t>Bundle</a:t>
            </a:r>
            <a:r>
              <a:rPr lang="es-MX" dirty="0" smtClean="0"/>
              <a:t> </a:t>
            </a:r>
            <a:r>
              <a:rPr lang="es-MX" dirty="0" err="1" smtClean="0"/>
              <a:t>savedInstanceState</a:t>
            </a:r>
            <a:r>
              <a:rPr lang="es-MX" dirty="0" smtClean="0"/>
              <a:t>) es llamado, cuando la primera instancia de la actividad es creada el </a:t>
            </a:r>
            <a:r>
              <a:rPr lang="es-MX" dirty="0" err="1" smtClean="0"/>
              <a:t>bundle</a:t>
            </a:r>
            <a:r>
              <a:rPr lang="es-MX" dirty="0" smtClean="0"/>
              <a:t> es </a:t>
            </a:r>
            <a:r>
              <a:rPr lang="es-MX" dirty="0" err="1" smtClean="0"/>
              <a:t>null</a:t>
            </a:r>
            <a:r>
              <a:rPr lang="es-MX" dirty="0" smtClean="0"/>
              <a:t>, si salvamos los estados este </a:t>
            </a:r>
            <a:r>
              <a:rPr lang="es-MX" dirty="0" err="1" smtClean="0"/>
              <a:t>bundle</a:t>
            </a:r>
            <a:r>
              <a:rPr lang="es-MX" dirty="0" smtClean="0"/>
              <a:t> ya no es </a:t>
            </a:r>
            <a:r>
              <a:rPr lang="es-MX" dirty="0" err="1" smtClean="0"/>
              <a:t>null</a:t>
            </a:r>
            <a:r>
              <a:rPr lang="es-MX" dirty="0" smtClean="0"/>
              <a:t> y podemos restaurar lo que sea que se haya guardado.</a:t>
            </a:r>
          </a:p>
          <a:p>
            <a:pPr algn="just"/>
            <a:endParaRPr lang="es-MX" dirty="0"/>
          </a:p>
          <a:p>
            <a:pPr algn="just"/>
            <a:r>
              <a:rPr lang="es-MX" dirty="0" smtClean="0"/>
              <a:t>Android automáticamente guarda los textos al girar la pantalla, pero no guarda todo, así corresponde a nosotros guardar y restaurar estas variables de manera correcta.</a:t>
            </a:r>
            <a:endParaRPr lang="en-US" dirty="0"/>
          </a:p>
        </p:txBody>
      </p:sp>
    </p:spTree>
    <p:extLst>
      <p:ext uri="{BB962C8B-B14F-4D97-AF65-F5344CB8AC3E}">
        <p14:creationId xmlns:p14="http://schemas.microsoft.com/office/powerpoint/2010/main" val="14949107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8"/>
          </p:nvPr>
        </p:nvSpPr>
        <p:spPr/>
        <p:txBody>
          <a:bodyPr/>
          <a:lstStyle/>
          <a:p>
            <a:r>
              <a:rPr lang="es-MX" sz="7200" dirty="0" smtClean="0"/>
              <a:t>Salvando Datos</a:t>
            </a:r>
            <a:endParaRPr lang="en-US" sz="7200" dirty="0"/>
          </a:p>
        </p:txBody>
      </p:sp>
      <p:sp>
        <p:nvSpPr>
          <p:cNvPr id="4" name="CuadroTexto 3"/>
          <p:cNvSpPr txBox="1"/>
          <p:nvPr/>
        </p:nvSpPr>
        <p:spPr>
          <a:xfrm>
            <a:off x="3823739" y="4769768"/>
            <a:ext cx="16810648" cy="5016758"/>
          </a:xfrm>
          <a:prstGeom prst="rect">
            <a:avLst/>
          </a:prstGeom>
          <a:noFill/>
        </p:spPr>
        <p:txBody>
          <a:bodyPr wrap="square" rtlCol="0">
            <a:spAutoFit/>
          </a:bodyPr>
          <a:lstStyle/>
          <a:p>
            <a:pPr algn="just"/>
            <a:r>
              <a:rPr lang="es-MX" dirty="0" err="1" smtClean="0"/>
              <a:t>onSaveInstanceState</a:t>
            </a:r>
            <a:r>
              <a:rPr lang="es-MX" dirty="0" smtClean="0"/>
              <a:t>(</a:t>
            </a:r>
            <a:r>
              <a:rPr lang="es-MX" dirty="0" err="1" smtClean="0"/>
              <a:t>Bundle</a:t>
            </a:r>
            <a:r>
              <a:rPr lang="es-MX" dirty="0" smtClean="0"/>
              <a:t> </a:t>
            </a:r>
            <a:r>
              <a:rPr lang="es-MX" dirty="0" err="1" smtClean="0"/>
              <a:t>outState</a:t>
            </a:r>
            <a:r>
              <a:rPr lang="es-MX" dirty="0" smtClean="0"/>
              <a:t>):</a:t>
            </a:r>
          </a:p>
          <a:p>
            <a:pPr algn="just"/>
            <a:r>
              <a:rPr lang="es-MX" dirty="0"/>
              <a:t>Cuando tu actividad empieza a pararse, el sistema llama a </a:t>
            </a:r>
            <a:r>
              <a:rPr lang="es-MX" dirty="0" err="1"/>
              <a:t>onSaveInstanceState</a:t>
            </a:r>
            <a:r>
              <a:rPr lang="es-MX" dirty="0"/>
              <a:t>() para que tu actividad pueda guardar la información de estado en una colección de pares clave-valor. La implementación por defecto de este método guarda información acerca del estado de la jerarquía de vistas de la actividad, como el texto en un control </a:t>
            </a:r>
            <a:r>
              <a:rPr lang="es-MX" dirty="0" err="1"/>
              <a:t>EditText</a:t>
            </a:r>
            <a:r>
              <a:rPr lang="es-MX" dirty="0"/>
              <a:t> o la posición de desplazamiento en un </a:t>
            </a:r>
            <a:r>
              <a:rPr lang="es-MX" dirty="0" err="1"/>
              <a:t>ListView</a:t>
            </a:r>
            <a:r>
              <a:rPr lang="es-MX" dirty="0"/>
              <a:t>. </a:t>
            </a:r>
            <a:endParaRPr lang="es-MX" dirty="0" smtClean="0"/>
          </a:p>
          <a:p>
            <a:pPr algn="just"/>
            <a:endParaRPr lang="es-MX" dirty="0"/>
          </a:p>
          <a:p>
            <a:pPr algn="just"/>
            <a:endParaRPr lang="en-US" dirty="0"/>
          </a:p>
        </p:txBody>
      </p:sp>
    </p:spTree>
    <p:extLst>
      <p:ext uri="{BB962C8B-B14F-4D97-AF65-F5344CB8AC3E}">
        <p14:creationId xmlns:p14="http://schemas.microsoft.com/office/powerpoint/2010/main" val="23835870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8"/>
          </p:nvPr>
        </p:nvSpPr>
        <p:spPr/>
        <p:txBody>
          <a:bodyPr/>
          <a:lstStyle/>
          <a:p>
            <a:r>
              <a:rPr lang="es-MX" sz="7200" dirty="0" smtClean="0"/>
              <a:t>Restaurando Datos</a:t>
            </a:r>
            <a:endParaRPr lang="en-US" sz="7200" dirty="0"/>
          </a:p>
        </p:txBody>
      </p:sp>
      <p:sp>
        <p:nvSpPr>
          <p:cNvPr id="4" name="CuadroTexto 3"/>
          <p:cNvSpPr txBox="1"/>
          <p:nvPr/>
        </p:nvSpPr>
        <p:spPr>
          <a:xfrm>
            <a:off x="3823739" y="3545632"/>
            <a:ext cx="16810648" cy="8094524"/>
          </a:xfrm>
          <a:prstGeom prst="rect">
            <a:avLst/>
          </a:prstGeom>
          <a:noFill/>
        </p:spPr>
        <p:txBody>
          <a:bodyPr wrap="square" rtlCol="0">
            <a:spAutoFit/>
          </a:bodyPr>
          <a:lstStyle/>
          <a:p>
            <a:pPr algn="just"/>
            <a:r>
              <a:rPr lang="es-MX" dirty="0" err="1"/>
              <a:t>onCreate</a:t>
            </a:r>
            <a:r>
              <a:rPr lang="es-MX" dirty="0"/>
              <a:t>(</a:t>
            </a:r>
            <a:r>
              <a:rPr lang="es-MX" dirty="0" err="1"/>
              <a:t>Bundle</a:t>
            </a:r>
            <a:r>
              <a:rPr lang="es-MX" dirty="0"/>
              <a:t> </a:t>
            </a:r>
            <a:r>
              <a:rPr lang="es-MX" dirty="0" err="1"/>
              <a:t>savedInstanceState</a:t>
            </a:r>
            <a:r>
              <a:rPr lang="es-MX" dirty="0"/>
              <a:t>):</a:t>
            </a:r>
          </a:p>
          <a:p>
            <a:pPr algn="just"/>
            <a:r>
              <a:rPr lang="es-MX" dirty="0"/>
              <a:t>Cuando tu actividad se recrea después de haberse </a:t>
            </a:r>
            <a:r>
              <a:rPr lang="es-MX" dirty="0" err="1"/>
              <a:t>destruído</a:t>
            </a:r>
            <a:r>
              <a:rPr lang="es-MX" dirty="0"/>
              <a:t> previamente, puedes recuperar el estado guardado desde el </a:t>
            </a:r>
            <a:r>
              <a:rPr lang="es-MX" dirty="0" err="1"/>
              <a:t>Bundle</a:t>
            </a:r>
            <a:r>
              <a:rPr lang="es-MX" dirty="0"/>
              <a:t> que el sistema pasa a tu actividad. Tanto el método de </a:t>
            </a:r>
            <a:r>
              <a:rPr lang="es-MX" dirty="0" err="1"/>
              <a:t>retrollamada</a:t>
            </a:r>
            <a:r>
              <a:rPr lang="es-MX" dirty="0"/>
              <a:t> </a:t>
            </a:r>
            <a:r>
              <a:rPr lang="es-MX" dirty="0" err="1"/>
              <a:t>onCreate</a:t>
            </a:r>
            <a:r>
              <a:rPr lang="es-MX" dirty="0"/>
              <a:t>() como </a:t>
            </a:r>
            <a:r>
              <a:rPr lang="es-MX" dirty="0" err="1"/>
              <a:t>onRestoreInstanceState</a:t>
            </a:r>
            <a:r>
              <a:rPr lang="es-MX" dirty="0"/>
              <a:t>() reciben el mismo </a:t>
            </a:r>
            <a:r>
              <a:rPr lang="es-MX" dirty="0" err="1"/>
              <a:t>Bundle</a:t>
            </a:r>
            <a:r>
              <a:rPr lang="es-MX" dirty="0"/>
              <a:t> que contiene la información de estado de la instancia.</a:t>
            </a:r>
          </a:p>
          <a:p>
            <a:pPr algn="just"/>
            <a:r>
              <a:rPr lang="es-MX" dirty="0"/>
              <a:t>Dado que el método </a:t>
            </a:r>
            <a:r>
              <a:rPr lang="es-MX" dirty="0" err="1"/>
              <a:t>onCreate</a:t>
            </a:r>
            <a:r>
              <a:rPr lang="es-MX" dirty="0"/>
              <a:t>() se llama tanto si el sistema está creando una nueva instancia de tu actividad como si está recreando una previa, debes comprobar si el </a:t>
            </a:r>
            <a:r>
              <a:rPr lang="es-MX" dirty="0" err="1"/>
              <a:t>Bundle</a:t>
            </a:r>
            <a:r>
              <a:rPr lang="es-MX" dirty="0"/>
              <a:t> de estado es nulo antes de intentar leerlo. Si es nulo, entonces el sistema está creando una nueva instancia de la actividad, en lugar de restaurar una anterior que había sido </a:t>
            </a:r>
            <a:r>
              <a:rPr lang="es-MX" dirty="0" err="1"/>
              <a:t>destruída</a:t>
            </a:r>
            <a:r>
              <a:rPr lang="es-MX" dirty="0"/>
              <a:t>.</a:t>
            </a:r>
          </a:p>
          <a:p>
            <a:pPr algn="just"/>
            <a:endParaRPr lang="es-MX" dirty="0"/>
          </a:p>
          <a:p>
            <a:pPr algn="just"/>
            <a:endParaRPr lang="en-US" dirty="0"/>
          </a:p>
        </p:txBody>
      </p:sp>
    </p:spTree>
    <p:extLst>
      <p:ext uri="{BB962C8B-B14F-4D97-AF65-F5344CB8AC3E}">
        <p14:creationId xmlns:p14="http://schemas.microsoft.com/office/powerpoint/2010/main" val="28541139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8"/>
          </p:nvPr>
        </p:nvSpPr>
        <p:spPr/>
        <p:txBody>
          <a:bodyPr/>
          <a:lstStyle/>
          <a:p>
            <a:r>
              <a:rPr lang="en-US" sz="7200" dirty="0" err="1" smtClean="0"/>
              <a:t>Actividades</a:t>
            </a:r>
            <a:endParaRPr lang="en-US" sz="7200" dirty="0"/>
          </a:p>
        </p:txBody>
      </p:sp>
      <p:sp>
        <p:nvSpPr>
          <p:cNvPr id="5" name="Text Placeholder 4"/>
          <p:cNvSpPr>
            <a:spLocks noGrp="1"/>
          </p:cNvSpPr>
          <p:nvPr>
            <p:ph type="body" sz="quarter" idx="21"/>
          </p:nvPr>
        </p:nvSpPr>
        <p:spPr>
          <a:xfrm>
            <a:off x="12913300" y="4508782"/>
            <a:ext cx="9987159" cy="5976295"/>
          </a:xfrm>
        </p:spPr>
        <p:txBody>
          <a:bodyPr/>
          <a:lstStyle/>
          <a:p>
            <a:pPr algn="just"/>
            <a:r>
              <a:rPr lang="es-MX" sz="3200" dirty="0" smtClean="0"/>
              <a:t>Una </a:t>
            </a:r>
            <a:r>
              <a:rPr lang="es-MX" sz="3200" dirty="0" err="1" smtClean="0"/>
              <a:t>activity</a:t>
            </a:r>
            <a:r>
              <a:rPr lang="es-MX" sz="3200" dirty="0" smtClean="0"/>
              <a:t> (actividad en español</a:t>
            </a:r>
            <a:r>
              <a:rPr lang="es-MX" sz="3200" dirty="0"/>
              <a:t>), </a:t>
            </a:r>
            <a:r>
              <a:rPr lang="es-MX" sz="3200" dirty="0" smtClean="0"/>
              <a:t>representa </a:t>
            </a:r>
            <a:r>
              <a:rPr lang="es-MX" sz="3200" dirty="0"/>
              <a:t>una pantalla con interfaz de usuario. Por ejemplo, una aplicación de correo electrónico tiene una actividad que muestra una lista de los correos electrónicos nuevos, otra actividad para redactar el correo </a:t>
            </a:r>
            <a:r>
              <a:rPr lang="es-MX" sz="3200" dirty="0" smtClean="0"/>
              <a:t>electrónico. </a:t>
            </a:r>
            <a:endParaRPr lang="es-MX" sz="3200" dirty="0"/>
          </a:p>
        </p:txBody>
      </p:sp>
      <p:pic>
        <p:nvPicPr>
          <p:cNvPr id="8" name="Marcador de posición de imagen 7"/>
          <p:cNvPicPr>
            <a:picLocks noGrp="1" noChangeAspect="1"/>
          </p:cNvPicPr>
          <p:nvPr>
            <p:ph type="pic" sz="quarter" idx="22"/>
          </p:nvPr>
        </p:nvPicPr>
        <p:blipFill>
          <a:blip r:embed="rId2">
            <a:extLst>
              <a:ext uri="{28A0092B-C50C-407E-A947-70E740481C1C}">
                <a14:useLocalDpi xmlns:a14="http://schemas.microsoft.com/office/drawing/2010/main" val="0"/>
              </a:ext>
            </a:extLst>
          </a:blip>
          <a:stretch>
            <a:fillRect/>
          </a:stretch>
        </p:blipFill>
        <p:spPr>
          <a:xfrm>
            <a:off x="3624635" y="3608347"/>
            <a:ext cx="7269265" cy="7777164"/>
          </a:xfrm>
        </p:spPr>
      </p:pic>
    </p:spTree>
    <p:extLst>
      <p:ext uri="{BB962C8B-B14F-4D97-AF65-F5344CB8AC3E}">
        <p14:creationId xmlns:p14="http://schemas.microsoft.com/office/powerpoint/2010/main" val="18845202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8"/>
          </p:nvPr>
        </p:nvSpPr>
        <p:spPr/>
        <p:txBody>
          <a:bodyPr/>
          <a:lstStyle/>
          <a:p>
            <a:r>
              <a:rPr lang="en-US" sz="7200" dirty="0" err="1" smtClean="0"/>
              <a:t>Ciclo</a:t>
            </a:r>
            <a:r>
              <a:rPr lang="en-US" sz="7200" dirty="0" smtClean="0"/>
              <a:t> de Vida</a:t>
            </a:r>
            <a:endParaRPr lang="en-US" sz="7200" dirty="0"/>
          </a:p>
        </p:txBody>
      </p:sp>
      <p:sp>
        <p:nvSpPr>
          <p:cNvPr id="5" name="Text Placeholder 4"/>
          <p:cNvSpPr>
            <a:spLocks noGrp="1"/>
          </p:cNvSpPr>
          <p:nvPr>
            <p:ph type="body" sz="quarter" idx="21"/>
          </p:nvPr>
        </p:nvSpPr>
        <p:spPr>
          <a:xfrm>
            <a:off x="12913300" y="4508782"/>
            <a:ext cx="9987159" cy="5976295"/>
          </a:xfrm>
        </p:spPr>
        <p:txBody>
          <a:bodyPr/>
          <a:lstStyle/>
          <a:p>
            <a:pPr algn="just"/>
            <a:r>
              <a:rPr lang="es-MX" sz="3200" dirty="0" smtClean="0"/>
              <a:t>Cuando un usuario navega por una aplicación, se realiza diferentes transiciones entre actividades, cada actividad pasa por diferentes estados dentro de su ciclo de vida. La clase </a:t>
            </a:r>
            <a:r>
              <a:rPr lang="es-MX" sz="3200" dirty="0" err="1" smtClean="0"/>
              <a:t>Activity</a:t>
            </a:r>
            <a:r>
              <a:rPr lang="es-MX" sz="3200" dirty="0" smtClean="0"/>
              <a:t> provee diferentes métodos que son invocados lo cual le permite saber a la actividad saber que su estado a cambiado.</a:t>
            </a:r>
            <a:endParaRPr lang="es-MX" sz="3200" dirty="0"/>
          </a:p>
        </p:txBody>
      </p:sp>
      <p:pic>
        <p:nvPicPr>
          <p:cNvPr id="8" name="Marcador de posición de imagen 7"/>
          <p:cNvPicPr>
            <a:picLocks noGrp="1" noChangeAspect="1"/>
          </p:cNvPicPr>
          <p:nvPr>
            <p:ph type="pic" sz="quarter" idx="22"/>
          </p:nvPr>
        </p:nvPicPr>
        <p:blipFill>
          <a:blip r:embed="rId2">
            <a:extLst>
              <a:ext uri="{28A0092B-C50C-407E-A947-70E740481C1C}">
                <a14:useLocalDpi xmlns:a14="http://schemas.microsoft.com/office/drawing/2010/main" val="0"/>
              </a:ext>
            </a:extLst>
          </a:blip>
          <a:stretch>
            <a:fillRect/>
          </a:stretch>
        </p:blipFill>
        <p:spPr>
          <a:xfrm>
            <a:off x="2526604" y="2465512"/>
            <a:ext cx="10104700" cy="9215202"/>
          </a:xfrm>
        </p:spPr>
      </p:pic>
    </p:spTree>
    <p:extLst>
      <p:ext uri="{BB962C8B-B14F-4D97-AF65-F5344CB8AC3E}">
        <p14:creationId xmlns:p14="http://schemas.microsoft.com/office/powerpoint/2010/main" val="31083388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posición de 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2947" y="0"/>
            <a:ext cx="10657184" cy="13716000"/>
          </a:xfrm>
          <a:prstGeom prst="rect">
            <a:avLst/>
          </a:prstGeom>
        </p:spPr>
      </p:pic>
    </p:spTree>
    <p:extLst>
      <p:ext uri="{BB962C8B-B14F-4D97-AF65-F5344CB8AC3E}">
        <p14:creationId xmlns:p14="http://schemas.microsoft.com/office/powerpoint/2010/main" val="42887847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8"/>
          </p:nvPr>
        </p:nvSpPr>
        <p:spPr/>
        <p:txBody>
          <a:bodyPr/>
          <a:lstStyle/>
          <a:p>
            <a:r>
              <a:rPr lang="es-MX" sz="7200" dirty="0" smtClean="0"/>
              <a:t>Ciclos de Vida</a:t>
            </a:r>
            <a:endParaRPr lang="en-US" sz="7200" dirty="0"/>
          </a:p>
        </p:txBody>
      </p:sp>
      <p:sp>
        <p:nvSpPr>
          <p:cNvPr id="7" name="CuadroTexto 6"/>
          <p:cNvSpPr txBox="1"/>
          <p:nvPr/>
        </p:nvSpPr>
        <p:spPr>
          <a:xfrm>
            <a:off x="2616523" y="3401616"/>
            <a:ext cx="19298144" cy="8710077"/>
          </a:xfrm>
          <a:prstGeom prst="rect">
            <a:avLst/>
          </a:prstGeom>
          <a:noFill/>
        </p:spPr>
        <p:txBody>
          <a:bodyPr wrap="square" rtlCol="0">
            <a:spAutoFit/>
          </a:bodyPr>
          <a:lstStyle/>
          <a:p>
            <a:pPr algn="just"/>
            <a:r>
              <a:rPr lang="es-MX" dirty="0" err="1"/>
              <a:t>onCreate</a:t>
            </a:r>
            <a:r>
              <a:rPr lang="es-MX" dirty="0"/>
              <a:t>():</a:t>
            </a:r>
          </a:p>
          <a:p>
            <a:pPr algn="just"/>
            <a:r>
              <a:rPr lang="es-MX" dirty="0"/>
              <a:t>Este método es invocado cuándo la actividad esta comenzando, aquí realizamos el llamado para inflar la vista de la </a:t>
            </a:r>
            <a:r>
              <a:rPr lang="es-MX" dirty="0" smtClean="0"/>
              <a:t>actividad o inicializar </a:t>
            </a:r>
            <a:r>
              <a:rPr lang="es-MX" dirty="0" err="1" smtClean="0"/>
              <a:t>varibales</a:t>
            </a:r>
            <a:r>
              <a:rPr lang="es-MX" dirty="0" smtClean="0"/>
              <a:t>.</a:t>
            </a:r>
            <a:endParaRPr lang="es-MX" dirty="0"/>
          </a:p>
          <a:p>
            <a:pPr algn="just"/>
            <a:endParaRPr lang="es-MX" dirty="0"/>
          </a:p>
          <a:p>
            <a:pPr algn="just"/>
            <a:r>
              <a:rPr lang="es-MX" dirty="0" err="1"/>
              <a:t>onStart</a:t>
            </a:r>
            <a:r>
              <a:rPr lang="es-MX" dirty="0" smtClean="0"/>
              <a:t>():</a:t>
            </a:r>
          </a:p>
          <a:p>
            <a:pPr algn="just"/>
            <a:r>
              <a:rPr lang="es-MX" dirty="0" smtClean="0"/>
              <a:t>Este método es invocado después de </a:t>
            </a:r>
            <a:r>
              <a:rPr lang="es-MX" dirty="0" err="1" smtClean="0"/>
              <a:t>onCreate</a:t>
            </a:r>
            <a:r>
              <a:rPr lang="es-MX" dirty="0" smtClean="0"/>
              <a:t>() o después de </a:t>
            </a:r>
            <a:r>
              <a:rPr lang="es-MX" dirty="0" err="1" smtClean="0"/>
              <a:t>onRestart</a:t>
            </a:r>
            <a:r>
              <a:rPr lang="es-MX" dirty="0" smtClean="0"/>
              <a:t>() cuándo la aplicación se ha detenido, pero esta siendo de nuevo </a:t>
            </a:r>
            <a:r>
              <a:rPr lang="es-MX" dirty="0" smtClean="0"/>
              <a:t>mostrada, es el encargado de hacer la actividad visible al usuario.</a:t>
            </a:r>
          </a:p>
          <a:p>
            <a:pPr algn="just"/>
            <a:endParaRPr lang="es-MX" dirty="0"/>
          </a:p>
          <a:p>
            <a:pPr algn="just"/>
            <a:r>
              <a:rPr lang="en-US" dirty="0" err="1" smtClean="0"/>
              <a:t>onResume</a:t>
            </a:r>
            <a:r>
              <a:rPr lang="es-MX" dirty="0" smtClean="0"/>
              <a:t>():</a:t>
            </a:r>
          </a:p>
          <a:p>
            <a:pPr algn="just"/>
            <a:r>
              <a:rPr lang="es-MX" dirty="0" smtClean="0"/>
              <a:t>Este método es invocado después de </a:t>
            </a:r>
            <a:r>
              <a:rPr lang="es-MX" dirty="0" err="1" smtClean="0"/>
              <a:t>onStart</a:t>
            </a:r>
            <a:r>
              <a:rPr lang="es-MX" dirty="0" smtClean="0"/>
              <a:t>() o despu</a:t>
            </a:r>
            <a:r>
              <a:rPr lang="es-MX" dirty="0" smtClean="0"/>
              <a:t>és de </a:t>
            </a:r>
            <a:r>
              <a:rPr lang="es-MX" dirty="0" err="1" smtClean="0"/>
              <a:t>onPause</a:t>
            </a:r>
            <a:r>
              <a:rPr lang="es-MX" dirty="0" smtClean="0"/>
              <a:t>(), y es el encargado de la interacción con el usuario, la app se mantiene en este estado hasta que algo le quita el enfoque, ese algo podría ser apagar la pantalla, recibir una llamada o cambiar de actividad.</a:t>
            </a:r>
            <a:endParaRPr lang="es-MX" dirty="0"/>
          </a:p>
          <a:p>
            <a:pPr algn="just"/>
            <a:endParaRPr lang="es-MX" dirty="0"/>
          </a:p>
        </p:txBody>
      </p:sp>
    </p:spTree>
    <p:extLst>
      <p:ext uri="{BB962C8B-B14F-4D97-AF65-F5344CB8AC3E}">
        <p14:creationId xmlns:p14="http://schemas.microsoft.com/office/powerpoint/2010/main" val="442254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8"/>
          </p:nvPr>
        </p:nvSpPr>
        <p:spPr/>
        <p:txBody>
          <a:bodyPr/>
          <a:lstStyle/>
          <a:p>
            <a:r>
              <a:rPr lang="es-MX" sz="7200" dirty="0" smtClean="0"/>
              <a:t>Ciclos de Vida</a:t>
            </a:r>
            <a:endParaRPr lang="en-US" sz="7200" dirty="0"/>
          </a:p>
        </p:txBody>
      </p:sp>
      <p:sp>
        <p:nvSpPr>
          <p:cNvPr id="7" name="CuadroTexto 6"/>
          <p:cNvSpPr txBox="1"/>
          <p:nvPr/>
        </p:nvSpPr>
        <p:spPr>
          <a:xfrm>
            <a:off x="2670179" y="3545632"/>
            <a:ext cx="19298144" cy="7478970"/>
          </a:xfrm>
          <a:prstGeom prst="rect">
            <a:avLst/>
          </a:prstGeom>
          <a:noFill/>
        </p:spPr>
        <p:txBody>
          <a:bodyPr wrap="square" rtlCol="0">
            <a:spAutoFit/>
          </a:bodyPr>
          <a:lstStyle/>
          <a:p>
            <a:pPr algn="just"/>
            <a:r>
              <a:rPr lang="es-MX" dirty="0" err="1" smtClean="0"/>
              <a:t>onPause</a:t>
            </a:r>
            <a:r>
              <a:rPr lang="es-MX" dirty="0" smtClean="0"/>
              <a:t>():</a:t>
            </a:r>
            <a:endParaRPr lang="es-MX" dirty="0"/>
          </a:p>
          <a:p>
            <a:pPr algn="just"/>
            <a:r>
              <a:rPr lang="es-MX" dirty="0" smtClean="0"/>
              <a:t>El sistema llama a este método como primer indicador de que el usuario esta dejando tu actividad, aunque esto no siempre significa que tu actividad está siendo destruida, aquí podemos parar animaciones o cualquier otra cosa que no deba de continuar cuándo la app no est</a:t>
            </a:r>
            <a:r>
              <a:rPr lang="es-MX" dirty="0" smtClean="0"/>
              <a:t>á enfocada.</a:t>
            </a:r>
          </a:p>
          <a:p>
            <a:pPr algn="just"/>
            <a:endParaRPr lang="es-MX" dirty="0"/>
          </a:p>
          <a:p>
            <a:pPr algn="just"/>
            <a:r>
              <a:rPr lang="es-MX" dirty="0" err="1" smtClean="0"/>
              <a:t>onStop</a:t>
            </a:r>
            <a:r>
              <a:rPr lang="es-MX" dirty="0" smtClean="0"/>
              <a:t>():</a:t>
            </a:r>
          </a:p>
          <a:p>
            <a:pPr algn="just"/>
            <a:r>
              <a:rPr lang="es-MX" dirty="0" smtClean="0"/>
              <a:t>Este método es invocado cuándo la actividad ya no es visible al usuario, esto puede suceder por ejemplo cuando una nueva actividad cubre completamente la anterior, así mismo el sistema también puede llamar a este método cuándo tu actividad esta a punto de ser destruida.</a:t>
            </a:r>
          </a:p>
          <a:p>
            <a:pPr algn="just"/>
            <a:endParaRPr lang="es-MX" dirty="0"/>
          </a:p>
        </p:txBody>
      </p:sp>
    </p:spTree>
    <p:extLst>
      <p:ext uri="{BB962C8B-B14F-4D97-AF65-F5344CB8AC3E}">
        <p14:creationId xmlns:p14="http://schemas.microsoft.com/office/powerpoint/2010/main" val="20932707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8"/>
          </p:nvPr>
        </p:nvSpPr>
        <p:spPr/>
        <p:txBody>
          <a:bodyPr/>
          <a:lstStyle/>
          <a:p>
            <a:r>
              <a:rPr lang="es-MX" sz="7200" dirty="0" smtClean="0"/>
              <a:t>Ciclos de Vida</a:t>
            </a:r>
            <a:endParaRPr lang="en-US" sz="7200" dirty="0"/>
          </a:p>
        </p:txBody>
      </p:sp>
      <p:sp>
        <p:nvSpPr>
          <p:cNvPr id="7" name="CuadroTexto 6"/>
          <p:cNvSpPr txBox="1"/>
          <p:nvPr/>
        </p:nvSpPr>
        <p:spPr>
          <a:xfrm>
            <a:off x="2566945" y="3905672"/>
            <a:ext cx="19298144" cy="6247864"/>
          </a:xfrm>
          <a:prstGeom prst="rect">
            <a:avLst/>
          </a:prstGeom>
          <a:noFill/>
        </p:spPr>
        <p:txBody>
          <a:bodyPr wrap="square" rtlCol="0">
            <a:spAutoFit/>
          </a:bodyPr>
          <a:lstStyle/>
          <a:p>
            <a:pPr algn="just"/>
            <a:r>
              <a:rPr lang="es-MX" dirty="0" err="1"/>
              <a:t>onRestart</a:t>
            </a:r>
            <a:r>
              <a:rPr lang="es-MX" dirty="0"/>
              <a:t>():</a:t>
            </a:r>
          </a:p>
          <a:p>
            <a:pPr algn="just"/>
            <a:r>
              <a:rPr lang="es-MX" dirty="0" smtClean="0"/>
              <a:t>Este </a:t>
            </a:r>
            <a:r>
              <a:rPr lang="es-MX" dirty="0"/>
              <a:t>método es invocado cuando la actividad está siendo mostrada nuevamente al usuario debido a que el usuario navego de regresa a ella. </a:t>
            </a:r>
          </a:p>
          <a:p>
            <a:pPr algn="just"/>
            <a:endParaRPr lang="es-MX" dirty="0" smtClean="0"/>
          </a:p>
          <a:p>
            <a:pPr algn="just"/>
            <a:r>
              <a:rPr lang="es-MX" dirty="0" err="1" smtClean="0"/>
              <a:t>onDestroy</a:t>
            </a:r>
            <a:r>
              <a:rPr lang="es-MX" dirty="0" smtClean="0"/>
              <a:t>():</a:t>
            </a:r>
          </a:p>
          <a:p>
            <a:pPr algn="just"/>
            <a:r>
              <a:rPr lang="es-MX" dirty="0" smtClean="0"/>
              <a:t>Es la encargada de realizar la limpieza de los recursos usados por la aplicaci</a:t>
            </a:r>
            <a:r>
              <a:rPr lang="es-MX" dirty="0" smtClean="0"/>
              <a:t>ón antes de que esta sea terminada, es invocado por que explícitamente se llama </a:t>
            </a:r>
            <a:r>
              <a:rPr lang="es-MX" dirty="0" err="1" smtClean="0"/>
              <a:t>finish</a:t>
            </a:r>
            <a:r>
              <a:rPr lang="es-MX" dirty="0" smtClean="0"/>
              <a:t>() o porque el sistema esta temporalmente destruyendo la instancia para salvaguardar recursos. Este método no debe de ser usado para guardar datos, ya que que no existe garantía de que sea invocado por el sistema.</a:t>
            </a:r>
            <a:endParaRPr lang="es-MX" dirty="0"/>
          </a:p>
        </p:txBody>
      </p:sp>
    </p:spTree>
    <p:extLst>
      <p:ext uri="{BB962C8B-B14F-4D97-AF65-F5344CB8AC3E}">
        <p14:creationId xmlns:p14="http://schemas.microsoft.com/office/powerpoint/2010/main" val="26426035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8"/>
          </p:nvPr>
        </p:nvSpPr>
        <p:spPr/>
        <p:txBody>
          <a:bodyPr/>
          <a:lstStyle/>
          <a:p>
            <a:r>
              <a:rPr lang="es-MX" sz="7200" dirty="0" smtClean="0"/>
              <a:t>Manifiesto</a:t>
            </a:r>
            <a:endParaRPr lang="en-US" sz="7200" dirty="0"/>
          </a:p>
        </p:txBody>
      </p:sp>
      <p:sp>
        <p:nvSpPr>
          <p:cNvPr id="2" name="CuadroTexto 1"/>
          <p:cNvSpPr txBox="1"/>
          <p:nvPr/>
        </p:nvSpPr>
        <p:spPr>
          <a:xfrm>
            <a:off x="3503049" y="2700407"/>
            <a:ext cx="17425936" cy="5016758"/>
          </a:xfrm>
          <a:prstGeom prst="rect">
            <a:avLst/>
          </a:prstGeom>
          <a:noFill/>
        </p:spPr>
        <p:txBody>
          <a:bodyPr wrap="square" rtlCol="0">
            <a:spAutoFit/>
          </a:bodyPr>
          <a:lstStyle/>
          <a:p>
            <a:pPr algn="just"/>
            <a:r>
              <a:rPr lang="es-MX" dirty="0"/>
              <a:t>Todas las aplicaciones deben tener un archivo AndroidManifest.xml (con ese nombre exacto) en el directorio raíz. El archivo de manifiesto proporciona información esencial sobre tu aplicación al sistema Android, información que el sistema debe tener para poder ejecutar el código de la app</a:t>
            </a:r>
            <a:r>
              <a:rPr lang="es-MX" dirty="0" smtClean="0"/>
              <a:t>.</a:t>
            </a:r>
          </a:p>
          <a:p>
            <a:pPr algn="just"/>
            <a:endParaRPr lang="es-MX" dirty="0" smtClean="0"/>
          </a:p>
          <a:p>
            <a:pPr algn="just"/>
            <a:r>
              <a:rPr lang="es-MX" dirty="0" smtClean="0"/>
              <a:t>Todas </a:t>
            </a:r>
            <a:r>
              <a:rPr lang="es-MX" dirty="0"/>
              <a:t>las actividades deben estar representadas por elementos &lt;</a:t>
            </a:r>
            <a:r>
              <a:rPr lang="es-MX" dirty="0" err="1"/>
              <a:t>activity</a:t>
            </a:r>
            <a:r>
              <a:rPr lang="es-MX" dirty="0"/>
              <a:t>&gt; en el archivo de manifiesto. El sistema no verá las que no estén declaradas en el archivo y nunca se ejecutarán.</a:t>
            </a:r>
            <a:endParaRPr lang="en-US"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6803" y="8334023"/>
            <a:ext cx="14761640" cy="3522995"/>
          </a:xfrm>
          <a:prstGeom prst="rect">
            <a:avLst/>
          </a:prstGeom>
        </p:spPr>
      </p:pic>
    </p:spTree>
    <p:extLst>
      <p:ext uri="{BB962C8B-B14F-4D97-AF65-F5344CB8AC3E}">
        <p14:creationId xmlns:p14="http://schemas.microsoft.com/office/powerpoint/2010/main" val="22087043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8"/>
          </p:nvPr>
        </p:nvSpPr>
        <p:spPr/>
        <p:txBody>
          <a:bodyPr/>
          <a:lstStyle/>
          <a:p>
            <a:r>
              <a:rPr lang="es-MX" sz="7200" dirty="0" err="1" smtClean="0"/>
              <a:t>Layout</a:t>
            </a:r>
            <a:endParaRPr lang="en-US" sz="7200" dirty="0"/>
          </a:p>
        </p:txBody>
      </p:sp>
      <p:sp>
        <p:nvSpPr>
          <p:cNvPr id="2" name="CuadroTexto 1"/>
          <p:cNvSpPr txBox="1"/>
          <p:nvPr/>
        </p:nvSpPr>
        <p:spPr>
          <a:xfrm>
            <a:off x="2936992" y="2825552"/>
            <a:ext cx="18558049" cy="9325630"/>
          </a:xfrm>
          <a:prstGeom prst="rect">
            <a:avLst/>
          </a:prstGeom>
          <a:noFill/>
        </p:spPr>
        <p:txBody>
          <a:bodyPr wrap="square" rtlCol="0">
            <a:spAutoFit/>
          </a:bodyPr>
          <a:lstStyle/>
          <a:p>
            <a:pPr algn="just"/>
            <a:r>
              <a:rPr lang="es-MX" dirty="0"/>
              <a:t>Un diseño define la estructura visual para una interfaz de usuario, como la IU para una actividad o widget de una app. Puedes declarar un diseño de dos maneras:</a:t>
            </a:r>
          </a:p>
          <a:p>
            <a:pPr algn="just"/>
            <a:endParaRPr lang="es-MX" dirty="0"/>
          </a:p>
          <a:p>
            <a:pPr algn="just"/>
            <a:r>
              <a:rPr lang="es-MX" dirty="0"/>
              <a:t>Declarar elementos de la IU en XML. Android proporciona un vocabulario XML simple que coincide con las clases y subclases de vistas, como las que se usan para widgets y diseños.</a:t>
            </a:r>
          </a:p>
          <a:p>
            <a:pPr algn="just"/>
            <a:r>
              <a:rPr lang="es-MX" dirty="0"/>
              <a:t>Crear una instancia de elementos del diseño en tiempo de ejecución. Tu aplicación puede crear objetos View y </a:t>
            </a:r>
            <a:r>
              <a:rPr lang="es-MX" dirty="0" err="1"/>
              <a:t>ViewGroup</a:t>
            </a:r>
            <a:r>
              <a:rPr lang="es-MX" dirty="0"/>
              <a:t> (y manipular sus propiedades) programáticamente</a:t>
            </a:r>
            <a:r>
              <a:rPr lang="es-MX" dirty="0" smtClean="0"/>
              <a:t>.</a:t>
            </a:r>
          </a:p>
          <a:p>
            <a:pPr algn="just"/>
            <a:endParaRPr lang="es-MX" dirty="0"/>
          </a:p>
          <a:p>
            <a:pPr algn="just"/>
            <a:r>
              <a:rPr lang="es-MX" dirty="0"/>
              <a:t>El </a:t>
            </a:r>
            <a:r>
              <a:rPr lang="es-MX" dirty="0" err="1"/>
              <a:t>framework</a:t>
            </a:r>
            <a:r>
              <a:rPr lang="es-MX" dirty="0"/>
              <a:t> de Android te ofrece la flexibilidad de usar uno de estos métodos o ambos para declarar y administrar la IU de tu aplicación. Por ejemplo, podrías declarar los diseños predeterminados de la aplicación en XML, incluidos los elementos de pantalla que aparecerán en ellos y sus propiedades. Luego podrías agregar código en tu aplicación para modificar el estado de los objetos de la pantalla, incluidos los declarados en XML, en tiempo de ejecución.</a:t>
            </a:r>
            <a:endParaRPr lang="en-US" dirty="0"/>
          </a:p>
        </p:txBody>
      </p:sp>
    </p:spTree>
    <p:extLst>
      <p:ext uri="{BB962C8B-B14F-4D97-AF65-F5344CB8AC3E}">
        <p14:creationId xmlns:p14="http://schemas.microsoft.com/office/powerpoint/2010/main" val="3579570551"/>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loy">
  <a:themeElements>
    <a:clrScheme name="Colored">
      <a:dk1>
        <a:sysClr val="windowText" lastClr="000000"/>
      </a:dk1>
      <a:lt1>
        <a:sysClr val="window" lastClr="FFFFFF"/>
      </a:lt1>
      <a:dk2>
        <a:srgbClr val="122C4D"/>
      </a:dk2>
      <a:lt2>
        <a:srgbClr val="FFFCFF"/>
      </a:lt2>
      <a:accent1>
        <a:srgbClr val="46556A"/>
      </a:accent1>
      <a:accent2>
        <a:srgbClr val="1487B1"/>
      </a:accent2>
      <a:accent3>
        <a:srgbClr val="44BE9B"/>
      </a:accent3>
      <a:accent4>
        <a:srgbClr val="9CB833"/>
      </a:accent4>
      <a:accent5>
        <a:srgbClr val="F98634"/>
      </a:accent5>
      <a:accent6>
        <a:srgbClr val="D44024"/>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6342</TotalTime>
  <Words>1146</Words>
  <Application>Microsoft Office PowerPoint</Application>
  <PresentationFormat>Personalizado</PresentationFormat>
  <Paragraphs>59</Paragraphs>
  <Slides>13</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13</vt:i4>
      </vt:variant>
    </vt:vector>
  </HeadingPairs>
  <TitlesOfParts>
    <vt:vector size="23" baseType="lpstr">
      <vt:lpstr>Arial</vt:lpstr>
      <vt:lpstr>Calibri</vt:lpstr>
      <vt:lpstr>FontAwesome</vt:lpstr>
      <vt:lpstr>Gill Sans</vt:lpstr>
      <vt:lpstr>Helvetica Light</vt:lpstr>
      <vt:lpstr>Lato</vt:lpstr>
      <vt:lpstr>Lato Black</vt:lpstr>
      <vt:lpstr>Lato Light</vt:lpstr>
      <vt:lpstr>Lato Regular</vt:lpstr>
      <vt:lpstr>Deploy</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Zacomic Studios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Miguel Ángel Hernández Muñoz</dc:creator>
  <cp:lastModifiedBy>HERNANDEZ MUÑOZ MIGUEL ANGEL</cp:lastModifiedBy>
  <cp:revision>1105</cp:revision>
  <dcterms:created xsi:type="dcterms:W3CDTF">2015-06-05T17:51:08Z</dcterms:created>
  <dcterms:modified xsi:type="dcterms:W3CDTF">2017-03-25T00:43:33Z</dcterms:modified>
</cp:coreProperties>
</file>